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278" r:id="rId6"/>
    <p:sldId id="309" r:id="rId7"/>
    <p:sldId id="310" r:id="rId8"/>
    <p:sldId id="318" r:id="rId9"/>
    <p:sldId id="31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B38AF1-77B0-45BA-9091-D5352295BD20}">
          <p14:sldIdLst>
            <p14:sldId id="317"/>
            <p14:sldId id="278"/>
            <p14:sldId id="309"/>
            <p14:sldId id="310"/>
            <p14:sldId id="318"/>
            <p14:sldId id="319"/>
          </p14:sldIdLst>
        </p14:section>
        <p14:section name="Untitled Section" id="{B538EF04-5DE4-4F2D-9C36-7DB96E5AACF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401C4-96D0-40E8-B948-4B6C9C8AD2C9}" v="19" dt="2024-08-16T13:29:06.045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Vaghela" userId="f171e7c24abc292e" providerId="LiveId" clId="{7BF401C4-96D0-40E8-B948-4B6C9C8AD2C9}"/>
    <pc:docChg chg="undo redo custSel addSld modSld addSection modSection">
      <pc:chgData name="Akash Vaghela" userId="f171e7c24abc292e" providerId="LiveId" clId="{7BF401C4-96D0-40E8-B948-4B6C9C8AD2C9}" dt="2024-08-16T14:22:48.130" v="1033" actId="20577"/>
      <pc:docMkLst>
        <pc:docMk/>
      </pc:docMkLst>
      <pc:sldChg chg="modSp mod">
        <pc:chgData name="Akash Vaghela" userId="f171e7c24abc292e" providerId="LiveId" clId="{7BF401C4-96D0-40E8-B948-4B6C9C8AD2C9}" dt="2024-08-15T21:34:16.530" v="70" actId="12"/>
        <pc:sldMkLst>
          <pc:docMk/>
          <pc:sldMk cId="520000563" sldId="278"/>
        </pc:sldMkLst>
        <pc:spChg chg="mod">
          <ac:chgData name="Akash Vaghela" userId="f171e7c24abc292e" providerId="LiveId" clId="{7BF401C4-96D0-40E8-B948-4B6C9C8AD2C9}" dt="2024-08-15T21:29:24.448" v="0" actId="113"/>
          <ac:spMkLst>
            <pc:docMk/>
            <pc:sldMk cId="520000563" sldId="278"/>
            <ac:spMk id="3" creationId="{61377AF6-2477-81EC-D1BC-43FD72DF18F6}"/>
          </ac:spMkLst>
        </pc:spChg>
        <pc:spChg chg="mod">
          <ac:chgData name="Akash Vaghela" userId="f171e7c24abc292e" providerId="LiveId" clId="{7BF401C4-96D0-40E8-B948-4B6C9C8AD2C9}" dt="2024-08-15T21:34:16.530" v="70" actId="12"/>
          <ac:spMkLst>
            <pc:docMk/>
            <pc:sldMk cId="520000563" sldId="278"/>
            <ac:spMk id="11" creationId="{000EBDF4-3413-FCF9-2E25-9A254A61F23E}"/>
          </ac:spMkLst>
        </pc:spChg>
      </pc:sldChg>
      <pc:sldChg chg="modSp mod">
        <pc:chgData name="Akash Vaghela" userId="f171e7c24abc292e" providerId="LiveId" clId="{7BF401C4-96D0-40E8-B948-4B6C9C8AD2C9}" dt="2024-08-15T21:30:29.834" v="4" actId="14100"/>
        <pc:sldMkLst>
          <pc:docMk/>
          <pc:sldMk cId="1966913227" sldId="309"/>
        </pc:sldMkLst>
        <pc:spChg chg="mod">
          <ac:chgData name="Akash Vaghela" userId="f171e7c24abc292e" providerId="LiveId" clId="{7BF401C4-96D0-40E8-B948-4B6C9C8AD2C9}" dt="2024-08-15T21:30:29.834" v="4" actId="14100"/>
          <ac:spMkLst>
            <pc:docMk/>
            <pc:sldMk cId="1966913227" sldId="309"/>
            <ac:spMk id="8" creationId="{BCFDA37B-399A-B9F0-7A7D-2A891EB7FFA6}"/>
          </ac:spMkLst>
        </pc:spChg>
        <pc:spChg chg="mod">
          <ac:chgData name="Akash Vaghela" userId="f171e7c24abc292e" providerId="LiveId" clId="{7BF401C4-96D0-40E8-B948-4B6C9C8AD2C9}" dt="2024-08-15T21:30:14.301" v="2" actId="113"/>
          <ac:spMkLst>
            <pc:docMk/>
            <pc:sldMk cId="1966913227" sldId="309"/>
            <ac:spMk id="19" creationId="{A7BE12AD-D808-BDE0-3EB8-5BC50B1D8474}"/>
          </ac:spMkLst>
        </pc:spChg>
      </pc:sldChg>
      <pc:sldChg chg="modSp mod">
        <pc:chgData name="Akash Vaghela" userId="f171e7c24abc292e" providerId="LiveId" clId="{7BF401C4-96D0-40E8-B948-4B6C9C8AD2C9}" dt="2024-08-15T21:30:55.188" v="8" actId="14100"/>
        <pc:sldMkLst>
          <pc:docMk/>
          <pc:sldMk cId="4230106960" sldId="310"/>
        </pc:sldMkLst>
        <pc:spChg chg="mod">
          <ac:chgData name="Akash Vaghela" userId="f171e7c24abc292e" providerId="LiveId" clId="{7BF401C4-96D0-40E8-B948-4B6C9C8AD2C9}" dt="2024-08-15T21:30:41.497" v="5" actId="113"/>
          <ac:spMkLst>
            <pc:docMk/>
            <pc:sldMk cId="4230106960" sldId="310"/>
            <ac:spMk id="11" creationId="{949404F1-8E94-7D3D-71E2-A1A4B7CBCB4A}"/>
          </ac:spMkLst>
        </pc:spChg>
        <pc:spChg chg="mod">
          <ac:chgData name="Akash Vaghela" userId="f171e7c24abc292e" providerId="LiveId" clId="{7BF401C4-96D0-40E8-B948-4B6C9C8AD2C9}" dt="2024-08-15T21:30:55.188" v="8" actId="14100"/>
          <ac:spMkLst>
            <pc:docMk/>
            <pc:sldMk cId="4230106960" sldId="310"/>
            <ac:spMk id="14" creationId="{F4A3718F-D67C-255A-4B64-BA379609FCD0}"/>
          </ac:spMkLst>
        </pc:spChg>
      </pc:sldChg>
      <pc:sldChg chg="addSp delSp modSp new mod">
        <pc:chgData name="Akash Vaghela" userId="f171e7c24abc292e" providerId="LiveId" clId="{7BF401C4-96D0-40E8-B948-4B6C9C8AD2C9}" dt="2024-08-16T12:46:56.661" v="250" actId="1076"/>
        <pc:sldMkLst>
          <pc:docMk/>
          <pc:sldMk cId="2990519652" sldId="318"/>
        </pc:sldMkLst>
        <pc:spChg chg="mod">
          <ac:chgData name="Akash Vaghela" userId="f171e7c24abc292e" providerId="LiveId" clId="{7BF401C4-96D0-40E8-B948-4B6C9C8AD2C9}" dt="2024-08-16T12:38:32.444" v="140" actId="14100"/>
          <ac:spMkLst>
            <pc:docMk/>
            <pc:sldMk cId="2990519652" sldId="318"/>
            <ac:spMk id="2" creationId="{AEF38FAA-078F-4853-62EF-02E7F1B2E9A0}"/>
          </ac:spMkLst>
        </pc:spChg>
        <pc:spChg chg="mod">
          <ac:chgData name="Akash Vaghela" userId="f171e7c24abc292e" providerId="LiveId" clId="{7BF401C4-96D0-40E8-B948-4B6C9C8AD2C9}" dt="2024-08-16T12:42:26.406" v="166" actId="12"/>
          <ac:spMkLst>
            <pc:docMk/>
            <pc:sldMk cId="2990519652" sldId="318"/>
            <ac:spMk id="3" creationId="{EBBBF8BF-3223-2287-E802-F1E88ED6E948}"/>
          </ac:spMkLst>
        </pc:spChg>
        <pc:spChg chg="del">
          <ac:chgData name="Akash Vaghela" userId="f171e7c24abc292e" providerId="LiveId" clId="{7BF401C4-96D0-40E8-B948-4B6C9C8AD2C9}" dt="2024-08-16T12:42:58.428" v="167" actId="21"/>
          <ac:spMkLst>
            <pc:docMk/>
            <pc:sldMk cId="2990519652" sldId="318"/>
            <ac:spMk id="4" creationId="{7A5304E9-B55E-81A5-9C29-23B1991C4416}"/>
          </ac:spMkLst>
        </pc:spChg>
        <pc:spChg chg="add mod">
          <ac:chgData name="Akash Vaghela" userId="f171e7c24abc292e" providerId="LiveId" clId="{7BF401C4-96D0-40E8-B948-4B6C9C8AD2C9}" dt="2024-08-16T12:46:56.661" v="250" actId="1076"/>
          <ac:spMkLst>
            <pc:docMk/>
            <pc:sldMk cId="2990519652" sldId="318"/>
            <ac:spMk id="6" creationId="{43BD5378-B61F-67F3-02DB-30D2A7C957C4}"/>
          </ac:spMkLst>
        </pc:spChg>
        <pc:spChg chg="add mod">
          <ac:chgData name="Akash Vaghela" userId="f171e7c24abc292e" providerId="LiveId" clId="{7BF401C4-96D0-40E8-B948-4B6C9C8AD2C9}" dt="2024-08-16T12:46:48.044" v="249" actId="12"/>
          <ac:spMkLst>
            <pc:docMk/>
            <pc:sldMk cId="2990519652" sldId="318"/>
            <ac:spMk id="7" creationId="{6E69C9BB-04DE-9477-5DD3-A601FE78B868}"/>
          </ac:spMkLst>
        </pc:spChg>
      </pc:sldChg>
      <pc:sldChg chg="addSp delSp modSp new mod">
        <pc:chgData name="Akash Vaghela" userId="f171e7c24abc292e" providerId="LiveId" clId="{7BF401C4-96D0-40E8-B948-4B6C9C8AD2C9}" dt="2024-08-16T14:22:48.130" v="1033" actId="20577"/>
        <pc:sldMkLst>
          <pc:docMk/>
          <pc:sldMk cId="3485467647" sldId="319"/>
        </pc:sldMkLst>
        <pc:spChg chg="mod">
          <ac:chgData name="Akash Vaghela" userId="f171e7c24abc292e" providerId="LiveId" clId="{7BF401C4-96D0-40E8-B948-4B6C9C8AD2C9}" dt="2024-08-16T12:49:00.740" v="267" actId="20577"/>
          <ac:spMkLst>
            <pc:docMk/>
            <pc:sldMk cId="3485467647" sldId="319"/>
            <ac:spMk id="2" creationId="{20A7BDB8-B55A-F394-B829-D5DB82B7B5E9}"/>
          </ac:spMkLst>
        </pc:spChg>
        <pc:spChg chg="mod">
          <ac:chgData name="Akash Vaghela" userId="f171e7c24abc292e" providerId="LiveId" clId="{7BF401C4-96D0-40E8-B948-4B6C9C8AD2C9}" dt="2024-08-16T14:22:48.130" v="1033" actId="20577"/>
          <ac:spMkLst>
            <pc:docMk/>
            <pc:sldMk cId="3485467647" sldId="319"/>
            <ac:spMk id="3" creationId="{3A78707F-AF59-3F0E-F324-93D8BAE3C212}"/>
          </ac:spMkLst>
        </pc:spChg>
        <pc:spChg chg="del">
          <ac:chgData name="Akash Vaghela" userId="f171e7c24abc292e" providerId="LiveId" clId="{7BF401C4-96D0-40E8-B948-4B6C9C8AD2C9}" dt="2024-08-16T12:49:07.868" v="268" actId="21"/>
          <ac:spMkLst>
            <pc:docMk/>
            <pc:sldMk cId="3485467647" sldId="319"/>
            <ac:spMk id="4" creationId="{1B009FC6-4ABD-F5BC-F95E-2D1ED28BE6FD}"/>
          </ac:spMkLst>
        </pc:spChg>
        <pc:spChg chg="add">
          <ac:chgData name="Akash Vaghela" userId="f171e7c24abc292e" providerId="LiveId" clId="{7BF401C4-96D0-40E8-B948-4B6C9C8AD2C9}" dt="2024-08-16T13:28:14.972" v="537"/>
          <ac:spMkLst>
            <pc:docMk/>
            <pc:sldMk cId="3485467647" sldId="319"/>
            <ac:spMk id="6" creationId="{1F9617ED-641C-9084-03FE-E35F137AA79F}"/>
          </ac:spMkLst>
        </pc:spChg>
        <pc:spChg chg="add del mod">
          <ac:chgData name="Akash Vaghela" userId="f171e7c24abc292e" providerId="LiveId" clId="{7BF401C4-96D0-40E8-B948-4B6C9C8AD2C9}" dt="2024-08-16T13:28:46.240" v="541" actId="21"/>
          <ac:spMkLst>
            <pc:docMk/>
            <pc:sldMk cId="3485467647" sldId="319"/>
            <ac:spMk id="7" creationId="{810BE5D8-5DD2-BB3A-3FC9-602791CC91C0}"/>
          </ac:spMkLst>
        </pc:spChg>
        <pc:spChg chg="add mod">
          <ac:chgData name="Akash Vaghela" userId="f171e7c24abc292e" providerId="LiveId" clId="{7BF401C4-96D0-40E8-B948-4B6C9C8AD2C9}" dt="2024-08-16T13:28:51.806" v="543"/>
          <ac:spMkLst>
            <pc:docMk/>
            <pc:sldMk cId="3485467647" sldId="319"/>
            <ac:spMk id="8" creationId="{810BE5D8-5DD2-BB3A-3FC9-602791CC91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8/14/2024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3200" dirty="0"/>
              <a:t>Module- 7</a:t>
            </a:r>
            <a:br>
              <a:rPr lang="en-US" sz="3200" dirty="0"/>
            </a:br>
            <a:r>
              <a:rPr lang="en-US" sz="4000" u="sng" dirty="0"/>
              <a:t>Confidence Building (Active Session)</a:t>
            </a:r>
            <a:br>
              <a:rPr lang="en-US" sz="4000" u="sng" dirty="0"/>
            </a:br>
            <a:r>
              <a:rPr lang="en-US" sz="4000" u="sng" dirty="0"/>
              <a:t>Language barrier, Impromptu Speech</a:t>
            </a:r>
            <a:br>
              <a:rPr lang="en-US" sz="4000" u="sng" dirty="0"/>
            </a:br>
            <a:r>
              <a:rPr lang="en-US" sz="4000" u="sng" dirty="0"/>
              <a:t>IT Policies briefing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>
            <a:normAutofit/>
          </a:bodyPr>
          <a:lstStyle/>
          <a:p>
            <a:r>
              <a:rPr lang="en-US" b="1" dirty="0"/>
              <a:t>Personal Information Overview</a:t>
            </a:r>
          </a:p>
        </p:txBody>
      </p:sp>
      <p:pic>
        <p:nvPicPr>
          <p:cNvPr id="7" name="Picture Placeholder 6" descr="A person wearing glasses and a dress&#10;&#10;Description automatically generated">
            <a:extLst>
              <a:ext uri="{FF2B5EF4-FFF2-40B4-BE49-F238E27FC236}">
                <a16:creationId xmlns:a16="http://schemas.microsoft.com/office/drawing/2014/main" id="{04E3A15C-AD8E-AA19-7D47-68FF111BD53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 l="5110" r="10839" b="-2"/>
          <a:stretch/>
        </p:blipFill>
        <p:spPr>
          <a:xfrm>
            <a:off x="914399" y="2039111"/>
            <a:ext cx="2816352" cy="3840480"/>
          </a:xfrm>
          <a:noFill/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7917416" cy="481888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+mj-lt"/>
              </a:rPr>
              <a:t>Name : Ankita Solanki</a:t>
            </a:r>
          </a:p>
          <a:p>
            <a:r>
              <a:rPr lang="en-US" dirty="0">
                <a:latin typeface="+mj-lt"/>
              </a:rPr>
              <a:t>Current Status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Pursuing a back-end development courses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working as a teacher in personal and own coaching classes</a:t>
            </a:r>
          </a:p>
          <a:p>
            <a:r>
              <a:rPr lang="en-US" dirty="0">
                <a:latin typeface="+mj-lt"/>
              </a:rPr>
              <a:t>Educational Background :</a:t>
            </a:r>
          </a:p>
          <a:p>
            <a:pPr lvl="1"/>
            <a:r>
              <a:rPr lang="en-US" dirty="0">
                <a:latin typeface="+mj-lt"/>
              </a:rPr>
              <a:t>10</a:t>
            </a:r>
            <a:r>
              <a:rPr lang="en-US" baseline="30000" dirty="0">
                <a:latin typeface="+mj-lt"/>
              </a:rPr>
              <a:t>th</a:t>
            </a:r>
            <a:r>
              <a:rPr lang="en-US" dirty="0">
                <a:latin typeface="+mj-lt"/>
              </a:rPr>
              <a:t>(2015)</a:t>
            </a:r>
          </a:p>
          <a:p>
            <a:pPr lvl="1"/>
            <a:r>
              <a:rPr lang="en-US" dirty="0">
                <a:latin typeface="+mj-lt"/>
              </a:rPr>
              <a:t>12</a:t>
            </a:r>
            <a:r>
              <a:rPr lang="en-US" baseline="30000" dirty="0">
                <a:latin typeface="+mj-lt"/>
              </a:rPr>
              <a:t>th</a:t>
            </a:r>
            <a:r>
              <a:rPr lang="en-US" dirty="0">
                <a:latin typeface="+mj-lt"/>
              </a:rPr>
              <a:t>(2017)</a:t>
            </a:r>
          </a:p>
          <a:p>
            <a:pPr lvl="1"/>
            <a:r>
              <a:rPr lang="en-US" dirty="0" err="1">
                <a:latin typeface="+mj-lt"/>
              </a:rPr>
              <a:t>B.Com</a:t>
            </a:r>
            <a:r>
              <a:rPr lang="en-US" dirty="0">
                <a:latin typeface="+mj-lt"/>
              </a:rPr>
              <a:t>(2020)</a:t>
            </a:r>
          </a:p>
          <a:p>
            <a:r>
              <a:rPr lang="en-US" dirty="0">
                <a:latin typeface="+mj-lt"/>
              </a:rPr>
              <a:t>Key Personality traits 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Strong work ethic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Continuously seeking opportunities to learn and improve skills.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 Highly self-motivated with a strong sense of initiative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C7446C19-DCB0-20FE-5507-DE8A28789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pPr>
              <a:spcAft>
                <a:spcPts val="600"/>
              </a:spcAft>
            </a:pPr>
            <a:fld id="{58FB4751-880F-D840-AAA9-3A15815CC99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16560"/>
            <a:ext cx="7534656" cy="619760"/>
          </a:xfrm>
        </p:spPr>
        <p:txBody>
          <a:bodyPr/>
          <a:lstStyle/>
          <a:p>
            <a:r>
              <a:rPr lang="en-US" b="1" dirty="0"/>
              <a:t>Technology Project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310640"/>
            <a:ext cx="8814816" cy="5547360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Project Overview</a:t>
            </a:r>
          </a:p>
          <a:p>
            <a:pPr lvl="1"/>
            <a:r>
              <a:rPr lang="en-US" dirty="0">
                <a:latin typeface="+mj-lt"/>
              </a:rPr>
              <a:t>Project name : Chat Application</a:t>
            </a:r>
          </a:p>
          <a:p>
            <a:pPr lvl="1"/>
            <a:r>
              <a:rPr lang="en-US" dirty="0">
                <a:latin typeface="+mj-lt"/>
              </a:rPr>
              <a:t>Platform : Node.js/Express with MongoDB and Socket.io</a:t>
            </a:r>
          </a:p>
          <a:p>
            <a:r>
              <a:rPr lang="en-US" dirty="0">
                <a:latin typeface="+mj-lt"/>
              </a:rPr>
              <a:t>Project Description</a:t>
            </a:r>
          </a:p>
          <a:p>
            <a:pPr lvl="1"/>
            <a:r>
              <a:rPr lang="en-US" dirty="0">
                <a:latin typeface="+mj-lt"/>
              </a:rPr>
              <a:t>Chat Application is the server-side application that powers a real-time chat platform designed for both private and group messaging.</a:t>
            </a:r>
          </a:p>
          <a:p>
            <a:pPr lvl="1"/>
            <a:r>
              <a:rPr lang="en-US" dirty="0">
                <a:latin typeface="+mj-lt"/>
              </a:rPr>
              <a:t>It provides RESTful APIs for user management, message storage, and room creation, while utilizing WebSocket via Socket.io for instant communication between users.</a:t>
            </a:r>
          </a:p>
          <a:p>
            <a:r>
              <a:rPr lang="en-US" dirty="0">
                <a:latin typeface="+mj-lt"/>
              </a:rPr>
              <a:t>Key Feature</a:t>
            </a:r>
          </a:p>
          <a:p>
            <a:pPr lvl="1"/>
            <a:r>
              <a:rPr lang="en-US" b="1" dirty="0">
                <a:latin typeface="+mj-lt"/>
              </a:rPr>
              <a:t>Real-Time Messaging</a:t>
            </a:r>
            <a:r>
              <a:rPr lang="en-US" dirty="0">
                <a:latin typeface="+mj-lt"/>
              </a:rPr>
              <a:t>: Instant message delivery using WebSocket (Socket.io) for private and group chats.</a:t>
            </a:r>
          </a:p>
          <a:p>
            <a:pPr lvl="1"/>
            <a:r>
              <a:rPr lang="en-US" b="1" dirty="0">
                <a:latin typeface="+mj-lt"/>
              </a:rPr>
              <a:t>User Authentication</a:t>
            </a:r>
            <a:r>
              <a:rPr lang="en-US" dirty="0">
                <a:latin typeface="+mj-lt"/>
              </a:rPr>
              <a:t>: Secure JWT-based authentication and role-based access control.</a:t>
            </a:r>
          </a:p>
          <a:p>
            <a:pPr lvl="1"/>
            <a:r>
              <a:rPr lang="en-US" b="1" dirty="0">
                <a:latin typeface="+mj-lt"/>
              </a:rPr>
              <a:t>Message Storage</a:t>
            </a:r>
            <a:r>
              <a:rPr lang="en-US" dirty="0">
                <a:latin typeface="+mj-lt"/>
              </a:rPr>
              <a:t>: Efficient message storage with MongoDB, supporting search and pagination.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9601200" cy="914400"/>
          </a:xfrm>
        </p:spPr>
        <p:txBody>
          <a:bodyPr/>
          <a:lstStyle/>
          <a:p>
            <a:r>
              <a:rPr lang="en-US" b="1" dirty="0"/>
              <a:t>Building Confidence &amp; Techniques for impromptu speeches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10917936" cy="4736591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Regular Practice</a:t>
            </a:r>
          </a:p>
          <a:p>
            <a:r>
              <a:rPr lang="en-US" dirty="0">
                <a:latin typeface="+mj-lt"/>
              </a:rPr>
              <a:t>Consistently I do my practice in lab for 3 hours then I communicate with my friends. This             practice helps me to get more confidence and improve my knowledge.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Feedback</a:t>
            </a:r>
          </a:p>
          <a:p>
            <a:r>
              <a:rPr lang="en-US" dirty="0">
                <a:latin typeface="+mj-lt"/>
              </a:rPr>
              <a:t>According to my work institute faculties give me a feedback related to language, speech, task and assignment. From feedbacks I can know my performance so I can push my self and improve.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Achievable Goal</a:t>
            </a:r>
          </a:p>
          <a:p>
            <a:r>
              <a:rPr lang="en-US" dirty="0">
                <a:latin typeface="+mj-lt"/>
              </a:rPr>
              <a:t>My short term goal is to complete my course with good skills so that I can get a good job and solve a real world problem in company to improve more.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Positive Mindset</a:t>
            </a:r>
          </a:p>
          <a:p>
            <a:r>
              <a:rPr lang="en-US" dirty="0">
                <a:latin typeface="+mj-lt"/>
              </a:rPr>
              <a:t>My only positive mindset is consistency beats everything. Continuously learning new skill will give me a higher stages.</a:t>
            </a:r>
          </a:p>
          <a:p>
            <a:endParaRPr lang="en-US" b="1" dirty="0"/>
          </a:p>
          <a:p>
            <a:r>
              <a:rPr lang="en-US" b="1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8FAA-078F-4853-62EF-02E7F1B2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532120" cy="914400"/>
          </a:xfrm>
        </p:spPr>
        <p:txBody>
          <a:bodyPr/>
          <a:lstStyle/>
          <a:p>
            <a:r>
              <a:rPr lang="en-GB" dirty="0"/>
              <a:t>Techniques for successful Impromptu Speeches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F8BF-3223-2287-E802-F1E88ED6E94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5321808" cy="3877055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Breathe &amp; Start Simple:</a:t>
            </a:r>
            <a:r>
              <a:rPr lang="en-US" dirty="0">
                <a:latin typeface="+mj-lt"/>
              </a:rPr>
              <a:t> Take a moment, then jump into your main point. Keep it clear and concise.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Tell a Story (PREP): </a:t>
            </a:r>
            <a:r>
              <a:rPr lang="en-US" dirty="0">
                <a:latin typeface="+mj-lt"/>
              </a:rPr>
              <a:t>Use the PREP method: Point, Reason, Example (story or anecdote), Point (reiterate your main idea).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Conversational &amp; Valuable: </a:t>
            </a:r>
            <a:r>
              <a:rPr lang="en-US" dirty="0">
                <a:latin typeface="+mj-lt"/>
              </a:rPr>
              <a:t>Speak naturally and offer the audience something worthwhile.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Short &amp; Strong: </a:t>
            </a:r>
            <a:r>
              <a:rPr lang="en-US" dirty="0">
                <a:latin typeface="+mj-lt"/>
              </a:rPr>
              <a:t>Get your point across quickly and leave a lasting impression.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b="1" dirty="0">
                <a:latin typeface="+mj-lt"/>
              </a:rPr>
              <a:t>Confidence is Key: </a:t>
            </a:r>
            <a:r>
              <a:rPr lang="en-US" dirty="0">
                <a:latin typeface="+mj-lt"/>
              </a:rPr>
              <a:t>Project composure and enthusiasm, even if nervous. Believe in yourself!</a:t>
            </a:r>
            <a:endParaRPr lang="en-DE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19995-DAF5-46F6-1371-85E582014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43BD5378-B61F-67F3-02DB-30D2A7C957C4}"/>
              </a:ext>
            </a:extLst>
          </p:cNvPr>
          <p:cNvSpPr/>
          <p:nvPr/>
        </p:nvSpPr>
        <p:spPr>
          <a:xfrm>
            <a:off x="6739128" y="1621060"/>
            <a:ext cx="4370832" cy="289864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69C9BB-04DE-9477-5DD3-A601FE78B868}"/>
              </a:ext>
            </a:extLst>
          </p:cNvPr>
          <p:cNvSpPr txBox="1"/>
          <p:nvPr/>
        </p:nvSpPr>
        <p:spPr>
          <a:xfrm>
            <a:off x="7424928" y="2331720"/>
            <a:ext cx="2999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</a:rPr>
              <a:t>              PREP methods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Point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Reason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Example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>
                <a:latin typeface="+mj-lt"/>
              </a:rPr>
              <a:t>point</a:t>
            </a:r>
            <a:endParaRPr lang="en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051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BDB8-B55A-F394-B829-D5DB82B7B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IT Policies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8707F-AF59-3F0E-F324-93D8BAE3C2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9537192" cy="4645152"/>
          </a:xfrm>
        </p:spPr>
        <p:txBody>
          <a:bodyPr/>
          <a:lstStyle/>
          <a:p>
            <a:r>
              <a:rPr lang="en-GB" b="1" dirty="0">
                <a:latin typeface="+mj-lt"/>
              </a:rPr>
              <a:t>Keep data safe: </a:t>
            </a:r>
            <a:r>
              <a:rPr lang="en-GB" dirty="0">
                <a:latin typeface="+mj-lt"/>
              </a:rPr>
              <a:t>I always keep my data safe with strong password, fingerprint and face lock. I never share my OTP with others and also keep my private data hide.</a:t>
            </a:r>
          </a:p>
          <a:p>
            <a:r>
              <a:rPr lang="en-GB" b="1" dirty="0">
                <a:latin typeface="+mj-lt"/>
              </a:rPr>
              <a:t>Gard your work: </a:t>
            </a:r>
            <a:r>
              <a:rPr lang="en-GB" dirty="0">
                <a:latin typeface="+mj-lt"/>
              </a:rPr>
              <a:t>I </a:t>
            </a:r>
            <a:r>
              <a:rPr lang="en-US" dirty="0">
                <a:latin typeface="+mj-lt"/>
              </a:rPr>
              <a:t>Regularly back up my all data and never share any information. </a:t>
            </a:r>
          </a:p>
          <a:p>
            <a:r>
              <a:rPr lang="en-US" b="1" dirty="0">
                <a:latin typeface="+mj-lt"/>
              </a:rPr>
              <a:t>Use software legally: </a:t>
            </a:r>
            <a:r>
              <a:rPr lang="en-US" dirty="0">
                <a:latin typeface="+mj-lt"/>
              </a:rPr>
              <a:t>I Always use licensed software and avoid downloading duplicate copies. I Regularly update my software to benefit from security patches and avoid potential issues.</a:t>
            </a:r>
          </a:p>
          <a:p>
            <a:r>
              <a:rPr lang="en-US" b="1" dirty="0">
                <a:latin typeface="+mj-lt"/>
              </a:rPr>
              <a:t>Work remotely securely</a:t>
            </a:r>
            <a:r>
              <a:rPr lang="en-US" dirty="0">
                <a:latin typeface="+mj-lt"/>
              </a:rPr>
              <a:t>: I work in my closed room so my family member and other person can not see anything. If I am not working and not near to laptop then my laptop automatically get locked so other people can not use.</a:t>
            </a:r>
          </a:p>
          <a:p>
            <a:endParaRPr lang="en-DE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A5411C-8FA8-D640-6CE0-11B61DDC7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4676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{35C3934C-DD57-48F1-ABE4-3EAA509C2FDB}tf11964407_win32</Template>
  <TotalTime>0</TotalTime>
  <Words>582</Words>
  <Application>Microsoft Office PowerPoint</Application>
  <PresentationFormat>Widescreen</PresentationFormat>
  <Paragraphs>64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Custom</vt:lpstr>
      <vt:lpstr>Module- 7 Confidence Building (Active Session) Language barrier, Impromptu Speech IT Policies briefing</vt:lpstr>
      <vt:lpstr>Personal Information Overview</vt:lpstr>
      <vt:lpstr>Technology Project</vt:lpstr>
      <vt:lpstr>Building Confidence &amp; Techniques for impromptu speeches</vt:lpstr>
      <vt:lpstr>Techniques for successful Impromptu Speeches</vt:lpstr>
      <vt:lpstr>IT Policies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Vaghela</dc:creator>
  <cp:lastModifiedBy>Akash Vaghela</cp:lastModifiedBy>
  <cp:revision>2</cp:revision>
  <dcterms:created xsi:type="dcterms:W3CDTF">2024-08-14T19:16:47Z</dcterms:created>
  <dcterms:modified xsi:type="dcterms:W3CDTF">2024-08-16T14:22:54Z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