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06" autoAdjust="0"/>
  </p:normalViewPr>
  <p:slideViewPr>
    <p:cSldViewPr snapToGrid="0">
      <p:cViewPr>
        <p:scale>
          <a:sx n="62" d="100"/>
          <a:sy n="62" d="100"/>
        </p:scale>
        <p:origin x="13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118B-245D-4BFC-A4DD-C2CDE733101C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BF59-4584-4B97-AC5C-16FB58A1EF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59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answer what happened in my interview.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772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an interview with Zach Koch, Product Lead of google Taiwan, simply because I’m curious about entering product team.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10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biggest surprise was that he discovered my English was not so good, and he persuade me to get involved into English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67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three takeaways.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39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next step, the knowledge inside google is valuable, so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11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Conclusion is, the networking is an inspiration to my career!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CBF59-4584-4B97-AC5C-16FB58A1EF6A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776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1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3A190-6D24-4EB6-8B03-8BB3BF1A8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AD87D-1F2A-4DEC-8FEC-4E5AF442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Networking Presentation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E258-2156-47AB-AC3D-C8E2ED3D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------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Chengjun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Liu</a:t>
            </a:r>
            <a:endParaRPr lang="LID4096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0FA3-B4E8-404B-BB79-FE6A2B05B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11E54-6114-4218-8AB5-E2C65776D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4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A2E7-C152-40DE-A4AD-6037C813E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networked with </a:t>
            </a:r>
            <a:r>
              <a:rPr lang="en-US" b="1" dirty="0"/>
              <a:t>google product manager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8568C-4F66-4BD1-B37C-3DA8B479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435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6FF6-C722-4E82-905F-6F0842BAD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906D2-32B3-4CEF-8416-19A2084D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F9565-889F-46B1-850F-0965A77EF3A7}"/>
              </a:ext>
            </a:extLst>
          </p:cNvPr>
          <p:cNvSpPr txBox="1"/>
          <p:nvPr/>
        </p:nvSpPr>
        <p:spPr>
          <a:xfrm>
            <a:off x="673768" y="3301465"/>
            <a:ext cx="10799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Who and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When and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Surprise</a:t>
            </a:r>
            <a:r>
              <a:rPr lang="zh-CN" altLang="en-US" sz="3600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lang="en-US" altLang="zh-CN" sz="36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2">
                    <a:lumMod val="90000"/>
                  </a:schemeClr>
                </a:solidFill>
              </a:rPr>
              <a:t>Takeaway?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Next Step?</a:t>
            </a:r>
            <a:endParaRPr lang="LID4096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3023A-078E-49FE-95C7-B56B2335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5AD90-100C-48DD-ADAC-8363A9A29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Who and why?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154E-9CBF-4E76-A013-3A3C5F7F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4"/>
            <a:ext cx="6798608" cy="17336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Zach Koch</a:t>
            </a:r>
          </a:p>
          <a:p>
            <a:r>
              <a:rPr lang="en-US" dirty="0">
                <a:solidFill>
                  <a:schemeClr val="bg1"/>
                </a:solidFill>
              </a:rPr>
              <a:t>Product Lead, Pixel Software at Google Taiwan</a:t>
            </a:r>
          </a:p>
          <a:p>
            <a:endParaRPr lang="LID4096" dirty="0">
              <a:solidFill>
                <a:srgbClr val="C6796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57C0D-2586-45A2-B6DE-BF0D44748282}"/>
              </a:ext>
            </a:extLst>
          </p:cNvPr>
          <p:cNvSpPr txBox="1"/>
          <p:nvPr/>
        </p:nvSpPr>
        <p:spPr>
          <a:xfrm>
            <a:off x="4579243" y="4977110"/>
            <a:ext cx="53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Curiosity into Product Team of Google</a:t>
            </a:r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72D5-C290-4CF6-A0EF-C00BDEBE3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and where?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6D5FB-0D26-402D-980E-F65830809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98ED3-BC6F-4410-B901-5D7F8434764D}"/>
              </a:ext>
            </a:extLst>
          </p:cNvPr>
          <p:cNvSpPr txBox="1"/>
          <p:nvPr/>
        </p:nvSpPr>
        <p:spPr>
          <a:xfrm>
            <a:off x="1405289" y="4464069"/>
            <a:ext cx="408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 PM September 28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LID4096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1EE2-941F-4F75-A65E-47797E1C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48" y="3429000"/>
            <a:ext cx="2810577" cy="28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D4BC-4713-4706-AFC4-7B9A275A9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Surprise?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EA58-9912-42A4-AD86-7546B6C5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9D8BF-C2FF-45D7-9D8A-EF80CE0F0B2E}"/>
              </a:ext>
            </a:extLst>
          </p:cNvPr>
          <p:cNvSpPr txBox="1"/>
          <p:nvPr/>
        </p:nvSpPr>
        <p:spPr>
          <a:xfrm>
            <a:off x="895151" y="4362557"/>
            <a:ext cx="1233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“Whatever position in Google, You have to communicate with English!” </a:t>
            </a:r>
            <a:endParaRPr lang="LID4096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4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3433-EA5B-40C3-8093-F27AD1AD2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Takeaway?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D9A3-23E5-4FBC-B4FE-EA73684C4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55D1-16CB-45A9-8B83-0C68B2BB1902}"/>
              </a:ext>
            </a:extLst>
          </p:cNvPr>
          <p:cNvSpPr txBox="1"/>
          <p:nvPr/>
        </p:nvSpPr>
        <p:spPr>
          <a:xfrm>
            <a:off x="1315771" y="3769971"/>
            <a:ext cx="4780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Patience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Creative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Good 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7A-085A-4855-866A-BF89C4400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step?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CAA0-BE20-46E8-B68C-7034B28DC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3C354-C7B3-4A45-AECD-0E48B7687C8D}"/>
              </a:ext>
            </a:extLst>
          </p:cNvPr>
          <p:cNvSpPr txBox="1"/>
          <p:nvPr/>
        </p:nvSpPr>
        <p:spPr>
          <a:xfrm>
            <a:off x="3873374" y="4055952"/>
            <a:ext cx="444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More about Google!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DA4E-90F5-4473-975A-F717863A9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Inspiration!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8C05D-2D73-46E7-AB74-FF3BE3A1E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139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4D64C3"/>
      </a:accent1>
      <a:accent2>
        <a:srgbClr val="3B83B1"/>
      </a:accent2>
      <a:accent3>
        <a:srgbClr val="46B2AF"/>
      </a:accent3>
      <a:accent4>
        <a:srgbClr val="3BB17D"/>
      </a:accent4>
      <a:accent5>
        <a:srgbClr val="49BA59"/>
      </a:accent5>
      <a:accent6>
        <a:srgbClr val="5CB13B"/>
      </a:accent6>
      <a:hlink>
        <a:srgbClr val="31944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183</Words>
  <Application>Microsoft Office PowerPoint</Application>
  <PresentationFormat>Widescreen</PresentationFormat>
  <Paragraphs>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DividendVTI</vt:lpstr>
      <vt:lpstr>Networking Presentation</vt:lpstr>
      <vt:lpstr>I networked with google product manager.</vt:lpstr>
      <vt:lpstr>Questions</vt:lpstr>
      <vt:lpstr>Who and why?</vt:lpstr>
      <vt:lpstr>When and where?</vt:lpstr>
      <vt:lpstr>Surprise?</vt:lpstr>
      <vt:lpstr>Takeaway?</vt:lpstr>
      <vt:lpstr>Next step?</vt:lpstr>
      <vt:lpstr>Inspiration!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Presentation</dc:title>
  <dc:creator>ankaayaliu@gmail.com</dc:creator>
  <cp:lastModifiedBy>ankaayaliu@gmail.com</cp:lastModifiedBy>
  <cp:revision>10</cp:revision>
  <dcterms:created xsi:type="dcterms:W3CDTF">2019-10-01T06:01:00Z</dcterms:created>
  <dcterms:modified xsi:type="dcterms:W3CDTF">2019-10-02T22:42:25Z</dcterms:modified>
</cp:coreProperties>
</file>