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0" r:id="rId3"/>
    <p:sldId id="259" r:id="rId4"/>
    <p:sldId id="264" r:id="rId5"/>
    <p:sldId id="257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087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20E11-51BA-4B21-B827-AFCB65A148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E4A69F5-F636-48A8-9BC8-6A76D8F1EF1E}">
      <dgm:prSet/>
      <dgm:spPr/>
      <dgm:t>
        <a:bodyPr/>
        <a:lstStyle/>
        <a:p>
          <a:r>
            <a:rPr lang="en-US"/>
            <a:t>Inventory Cycle: 40 months</a:t>
          </a:r>
        </a:p>
      </dgm:t>
    </dgm:pt>
    <dgm:pt modelId="{2E07DACD-6B3D-49BB-902B-159C7F23A82C}" type="parTrans" cxnId="{F1B8B329-0421-47A2-B67B-978C9912EC29}">
      <dgm:prSet/>
      <dgm:spPr/>
      <dgm:t>
        <a:bodyPr/>
        <a:lstStyle/>
        <a:p>
          <a:endParaRPr lang="en-US"/>
        </a:p>
      </dgm:t>
    </dgm:pt>
    <dgm:pt modelId="{2A5AE37E-F349-47B5-B5C2-AB2B08F5D9B0}" type="sibTrans" cxnId="{F1B8B329-0421-47A2-B67B-978C9912EC29}">
      <dgm:prSet/>
      <dgm:spPr/>
      <dgm:t>
        <a:bodyPr/>
        <a:lstStyle/>
        <a:p>
          <a:endParaRPr lang="en-US"/>
        </a:p>
      </dgm:t>
    </dgm:pt>
    <dgm:pt modelId="{C40472BA-3051-4D2C-89CA-8C2A89EB4829}">
      <dgm:prSet/>
      <dgm:spPr/>
      <dgm:t>
        <a:bodyPr/>
        <a:lstStyle/>
        <a:p>
          <a:r>
            <a:rPr lang="en-US"/>
            <a:t>Fixed Investment: 100 months</a:t>
          </a:r>
        </a:p>
      </dgm:t>
    </dgm:pt>
    <dgm:pt modelId="{B03A692C-D1E7-42EC-83D8-D62FCE8593A6}" type="parTrans" cxnId="{E6ADA00C-D4A3-433E-BB59-5B07DD95BAD7}">
      <dgm:prSet/>
      <dgm:spPr/>
      <dgm:t>
        <a:bodyPr/>
        <a:lstStyle/>
        <a:p>
          <a:endParaRPr lang="en-US"/>
        </a:p>
      </dgm:t>
    </dgm:pt>
    <dgm:pt modelId="{F609E59A-4098-4A8C-B27C-D33142FD16A8}" type="sibTrans" cxnId="{E6ADA00C-D4A3-433E-BB59-5B07DD95BAD7}">
      <dgm:prSet/>
      <dgm:spPr/>
      <dgm:t>
        <a:bodyPr/>
        <a:lstStyle/>
        <a:p>
          <a:endParaRPr lang="en-US"/>
        </a:p>
      </dgm:t>
    </dgm:pt>
    <dgm:pt modelId="{3F6AFD02-D665-4283-B1FE-7CBC0BC0F12D}">
      <dgm:prSet/>
      <dgm:spPr/>
      <dgm:t>
        <a:bodyPr/>
        <a:lstStyle/>
        <a:p>
          <a:r>
            <a:rPr lang="en-US"/>
            <a:t>Infrastructure Investment: 200 months</a:t>
          </a:r>
        </a:p>
      </dgm:t>
    </dgm:pt>
    <dgm:pt modelId="{7A544729-C117-4AAF-8F8B-E73D6D76C55B}" type="parTrans" cxnId="{6B974CFA-FCB1-4A10-BBD9-C66F66E1AC05}">
      <dgm:prSet/>
      <dgm:spPr/>
      <dgm:t>
        <a:bodyPr/>
        <a:lstStyle/>
        <a:p>
          <a:endParaRPr lang="en-US"/>
        </a:p>
      </dgm:t>
    </dgm:pt>
    <dgm:pt modelId="{2BB9492D-0279-4E48-9E98-C0A55AA4DDBE}" type="sibTrans" cxnId="{6B974CFA-FCB1-4A10-BBD9-C66F66E1AC05}">
      <dgm:prSet/>
      <dgm:spPr/>
      <dgm:t>
        <a:bodyPr/>
        <a:lstStyle/>
        <a:p>
          <a:endParaRPr lang="en-US"/>
        </a:p>
      </dgm:t>
    </dgm:pt>
    <dgm:pt modelId="{848177D3-648A-4162-9F56-1F5E2092EDBF}" type="pres">
      <dgm:prSet presAssocID="{79E20E11-51BA-4B21-B827-AFCB65A148F2}" presName="root" presStyleCnt="0">
        <dgm:presLayoutVars>
          <dgm:dir/>
          <dgm:resizeHandles val="exact"/>
        </dgm:presLayoutVars>
      </dgm:prSet>
      <dgm:spPr/>
    </dgm:pt>
    <dgm:pt modelId="{D0C864C2-EF9F-4AC3-BAE1-E14115F13D8E}" type="pres">
      <dgm:prSet presAssocID="{CE4A69F5-F636-48A8-9BC8-6A76D8F1EF1E}" presName="compNode" presStyleCnt="0"/>
      <dgm:spPr/>
    </dgm:pt>
    <dgm:pt modelId="{4C6AA9C3-52DD-4672-BDE7-85DBC66C88FA}" type="pres">
      <dgm:prSet presAssocID="{CE4A69F5-F636-48A8-9BC8-6A76D8F1EF1E}" presName="bgRect" presStyleLbl="bgShp" presStyleIdx="0" presStyleCnt="3"/>
      <dgm:spPr/>
    </dgm:pt>
    <dgm:pt modelId="{CE25C785-234B-487C-82A7-8741F957251C}" type="pres">
      <dgm:prSet presAssocID="{CE4A69F5-F636-48A8-9BC8-6A76D8F1EF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A61D110-0B6E-4F45-8171-457BE43466D2}" type="pres">
      <dgm:prSet presAssocID="{CE4A69F5-F636-48A8-9BC8-6A76D8F1EF1E}" presName="spaceRect" presStyleCnt="0"/>
      <dgm:spPr/>
    </dgm:pt>
    <dgm:pt modelId="{34B3D00E-3424-4BCB-9187-2C4FCED9AE49}" type="pres">
      <dgm:prSet presAssocID="{CE4A69F5-F636-48A8-9BC8-6A76D8F1EF1E}" presName="parTx" presStyleLbl="revTx" presStyleIdx="0" presStyleCnt="3">
        <dgm:presLayoutVars>
          <dgm:chMax val="0"/>
          <dgm:chPref val="0"/>
        </dgm:presLayoutVars>
      </dgm:prSet>
      <dgm:spPr/>
    </dgm:pt>
    <dgm:pt modelId="{BDFCF616-0E13-4F26-8324-C2FB02389476}" type="pres">
      <dgm:prSet presAssocID="{2A5AE37E-F349-47B5-B5C2-AB2B08F5D9B0}" presName="sibTrans" presStyleCnt="0"/>
      <dgm:spPr/>
    </dgm:pt>
    <dgm:pt modelId="{C1AC5E4B-BBC2-4C5F-A9E9-A63C067B78CF}" type="pres">
      <dgm:prSet presAssocID="{C40472BA-3051-4D2C-89CA-8C2A89EB4829}" presName="compNode" presStyleCnt="0"/>
      <dgm:spPr/>
    </dgm:pt>
    <dgm:pt modelId="{B5B6E46D-FAF8-4452-A35E-664CD86BD92B}" type="pres">
      <dgm:prSet presAssocID="{C40472BA-3051-4D2C-89CA-8C2A89EB4829}" presName="bgRect" presStyleLbl="bgShp" presStyleIdx="1" presStyleCnt="3"/>
      <dgm:spPr/>
    </dgm:pt>
    <dgm:pt modelId="{E6ACA09D-B21B-4CA1-B53A-20F8FE5D9D80}" type="pres">
      <dgm:prSet presAssocID="{C40472BA-3051-4D2C-89CA-8C2A89EB48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70C5B3A-F632-4159-977A-879926EFA2E3}" type="pres">
      <dgm:prSet presAssocID="{C40472BA-3051-4D2C-89CA-8C2A89EB4829}" presName="spaceRect" presStyleCnt="0"/>
      <dgm:spPr/>
    </dgm:pt>
    <dgm:pt modelId="{AA001741-18C1-4C27-99E4-653621DCC471}" type="pres">
      <dgm:prSet presAssocID="{C40472BA-3051-4D2C-89CA-8C2A89EB4829}" presName="parTx" presStyleLbl="revTx" presStyleIdx="1" presStyleCnt="3">
        <dgm:presLayoutVars>
          <dgm:chMax val="0"/>
          <dgm:chPref val="0"/>
        </dgm:presLayoutVars>
      </dgm:prSet>
      <dgm:spPr/>
    </dgm:pt>
    <dgm:pt modelId="{3DA4DF1F-7F8B-4095-A4E4-D6A31FE49EC7}" type="pres">
      <dgm:prSet presAssocID="{F609E59A-4098-4A8C-B27C-D33142FD16A8}" presName="sibTrans" presStyleCnt="0"/>
      <dgm:spPr/>
    </dgm:pt>
    <dgm:pt modelId="{47357516-3EEF-4F5F-B775-D6DD3DBD9E83}" type="pres">
      <dgm:prSet presAssocID="{3F6AFD02-D665-4283-B1FE-7CBC0BC0F12D}" presName="compNode" presStyleCnt="0"/>
      <dgm:spPr/>
    </dgm:pt>
    <dgm:pt modelId="{6E0E3D48-1D2F-4FA1-A6A7-B01FB2119ABB}" type="pres">
      <dgm:prSet presAssocID="{3F6AFD02-D665-4283-B1FE-7CBC0BC0F12D}" presName="bgRect" presStyleLbl="bgShp" presStyleIdx="2" presStyleCnt="3"/>
      <dgm:spPr/>
    </dgm:pt>
    <dgm:pt modelId="{3A59CF94-1711-45BF-80AE-38A1777CB384}" type="pres">
      <dgm:prSet presAssocID="{3F6AFD02-D665-4283-B1FE-7CBC0BC0F1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CDEE9C7-1C56-4E6F-9BA0-EC52CC52E739}" type="pres">
      <dgm:prSet presAssocID="{3F6AFD02-D665-4283-B1FE-7CBC0BC0F12D}" presName="spaceRect" presStyleCnt="0"/>
      <dgm:spPr/>
    </dgm:pt>
    <dgm:pt modelId="{8F9E7BAC-804E-4EED-8D3E-D9D316C0E9BC}" type="pres">
      <dgm:prSet presAssocID="{3F6AFD02-D665-4283-B1FE-7CBC0BC0F1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ADA00C-D4A3-433E-BB59-5B07DD95BAD7}" srcId="{79E20E11-51BA-4B21-B827-AFCB65A148F2}" destId="{C40472BA-3051-4D2C-89CA-8C2A89EB4829}" srcOrd="1" destOrd="0" parTransId="{B03A692C-D1E7-42EC-83D8-D62FCE8593A6}" sibTransId="{F609E59A-4098-4A8C-B27C-D33142FD16A8}"/>
    <dgm:cxn modelId="{C0E10913-2606-4A83-AC63-02781E897B12}" type="presOf" srcId="{CE4A69F5-F636-48A8-9BC8-6A76D8F1EF1E}" destId="{34B3D00E-3424-4BCB-9187-2C4FCED9AE49}" srcOrd="0" destOrd="0" presId="urn:microsoft.com/office/officeart/2018/2/layout/IconVerticalSolidList"/>
    <dgm:cxn modelId="{F1B8B329-0421-47A2-B67B-978C9912EC29}" srcId="{79E20E11-51BA-4B21-B827-AFCB65A148F2}" destId="{CE4A69F5-F636-48A8-9BC8-6A76D8F1EF1E}" srcOrd="0" destOrd="0" parTransId="{2E07DACD-6B3D-49BB-902B-159C7F23A82C}" sibTransId="{2A5AE37E-F349-47B5-B5C2-AB2B08F5D9B0}"/>
    <dgm:cxn modelId="{077A7340-94DC-459E-8827-0964C92F4061}" type="presOf" srcId="{C40472BA-3051-4D2C-89CA-8C2A89EB4829}" destId="{AA001741-18C1-4C27-99E4-653621DCC471}" srcOrd="0" destOrd="0" presId="urn:microsoft.com/office/officeart/2018/2/layout/IconVerticalSolidList"/>
    <dgm:cxn modelId="{3FEA9A71-3F38-4F52-A65C-B94A05A724B6}" type="presOf" srcId="{3F6AFD02-D665-4283-B1FE-7CBC0BC0F12D}" destId="{8F9E7BAC-804E-4EED-8D3E-D9D316C0E9BC}" srcOrd="0" destOrd="0" presId="urn:microsoft.com/office/officeart/2018/2/layout/IconVerticalSolidList"/>
    <dgm:cxn modelId="{793C84DA-9D3C-4336-B449-960E68B5CCA1}" type="presOf" srcId="{79E20E11-51BA-4B21-B827-AFCB65A148F2}" destId="{848177D3-648A-4162-9F56-1F5E2092EDBF}" srcOrd="0" destOrd="0" presId="urn:microsoft.com/office/officeart/2018/2/layout/IconVerticalSolidList"/>
    <dgm:cxn modelId="{6B974CFA-FCB1-4A10-BBD9-C66F66E1AC05}" srcId="{79E20E11-51BA-4B21-B827-AFCB65A148F2}" destId="{3F6AFD02-D665-4283-B1FE-7CBC0BC0F12D}" srcOrd="2" destOrd="0" parTransId="{7A544729-C117-4AAF-8F8B-E73D6D76C55B}" sibTransId="{2BB9492D-0279-4E48-9E98-C0A55AA4DDBE}"/>
    <dgm:cxn modelId="{D507BF2C-40FD-45C8-A0F4-A704CB8F58F8}" type="presParOf" srcId="{848177D3-648A-4162-9F56-1F5E2092EDBF}" destId="{D0C864C2-EF9F-4AC3-BAE1-E14115F13D8E}" srcOrd="0" destOrd="0" presId="urn:microsoft.com/office/officeart/2018/2/layout/IconVerticalSolidList"/>
    <dgm:cxn modelId="{A57A162E-75FC-40A5-8A5C-27BA759D6862}" type="presParOf" srcId="{D0C864C2-EF9F-4AC3-BAE1-E14115F13D8E}" destId="{4C6AA9C3-52DD-4672-BDE7-85DBC66C88FA}" srcOrd="0" destOrd="0" presId="urn:microsoft.com/office/officeart/2018/2/layout/IconVerticalSolidList"/>
    <dgm:cxn modelId="{5F599BC3-46FD-432C-BB70-A9C0B483AA97}" type="presParOf" srcId="{D0C864C2-EF9F-4AC3-BAE1-E14115F13D8E}" destId="{CE25C785-234B-487C-82A7-8741F957251C}" srcOrd="1" destOrd="0" presId="urn:microsoft.com/office/officeart/2018/2/layout/IconVerticalSolidList"/>
    <dgm:cxn modelId="{B876F561-B253-4584-942A-C1832077BE80}" type="presParOf" srcId="{D0C864C2-EF9F-4AC3-BAE1-E14115F13D8E}" destId="{CA61D110-0B6E-4F45-8171-457BE43466D2}" srcOrd="2" destOrd="0" presId="urn:microsoft.com/office/officeart/2018/2/layout/IconVerticalSolidList"/>
    <dgm:cxn modelId="{A90B26E3-F119-49B7-9781-9190260422B5}" type="presParOf" srcId="{D0C864C2-EF9F-4AC3-BAE1-E14115F13D8E}" destId="{34B3D00E-3424-4BCB-9187-2C4FCED9AE49}" srcOrd="3" destOrd="0" presId="urn:microsoft.com/office/officeart/2018/2/layout/IconVerticalSolidList"/>
    <dgm:cxn modelId="{6B12961E-2D0A-471D-A7AA-EF34ACF139EF}" type="presParOf" srcId="{848177D3-648A-4162-9F56-1F5E2092EDBF}" destId="{BDFCF616-0E13-4F26-8324-C2FB02389476}" srcOrd="1" destOrd="0" presId="urn:microsoft.com/office/officeart/2018/2/layout/IconVerticalSolidList"/>
    <dgm:cxn modelId="{2CC94FE4-7647-48F4-BC52-DF71E4ACB588}" type="presParOf" srcId="{848177D3-648A-4162-9F56-1F5E2092EDBF}" destId="{C1AC5E4B-BBC2-4C5F-A9E9-A63C067B78CF}" srcOrd="2" destOrd="0" presId="urn:microsoft.com/office/officeart/2018/2/layout/IconVerticalSolidList"/>
    <dgm:cxn modelId="{87A673C3-F2ED-41AB-81A2-074F69115261}" type="presParOf" srcId="{C1AC5E4B-BBC2-4C5F-A9E9-A63C067B78CF}" destId="{B5B6E46D-FAF8-4452-A35E-664CD86BD92B}" srcOrd="0" destOrd="0" presId="urn:microsoft.com/office/officeart/2018/2/layout/IconVerticalSolidList"/>
    <dgm:cxn modelId="{A14F1D6A-3812-4FC6-81E8-D9A7D6427FA4}" type="presParOf" srcId="{C1AC5E4B-BBC2-4C5F-A9E9-A63C067B78CF}" destId="{E6ACA09D-B21B-4CA1-B53A-20F8FE5D9D80}" srcOrd="1" destOrd="0" presId="urn:microsoft.com/office/officeart/2018/2/layout/IconVerticalSolidList"/>
    <dgm:cxn modelId="{0F5585EE-3DAB-41CF-AA8D-7724ECF7673F}" type="presParOf" srcId="{C1AC5E4B-BBC2-4C5F-A9E9-A63C067B78CF}" destId="{F70C5B3A-F632-4159-977A-879926EFA2E3}" srcOrd="2" destOrd="0" presId="urn:microsoft.com/office/officeart/2018/2/layout/IconVerticalSolidList"/>
    <dgm:cxn modelId="{802044A6-7C36-4E25-BFCB-AF36A7F2284F}" type="presParOf" srcId="{C1AC5E4B-BBC2-4C5F-A9E9-A63C067B78CF}" destId="{AA001741-18C1-4C27-99E4-653621DCC471}" srcOrd="3" destOrd="0" presId="urn:microsoft.com/office/officeart/2018/2/layout/IconVerticalSolidList"/>
    <dgm:cxn modelId="{4032CBB6-7BFA-46A4-B452-3337240D7786}" type="presParOf" srcId="{848177D3-648A-4162-9F56-1F5E2092EDBF}" destId="{3DA4DF1F-7F8B-4095-A4E4-D6A31FE49EC7}" srcOrd="3" destOrd="0" presId="urn:microsoft.com/office/officeart/2018/2/layout/IconVerticalSolidList"/>
    <dgm:cxn modelId="{EB816135-A41E-4CE5-8AF0-CA37B69F9BF2}" type="presParOf" srcId="{848177D3-648A-4162-9F56-1F5E2092EDBF}" destId="{47357516-3EEF-4F5F-B775-D6DD3DBD9E83}" srcOrd="4" destOrd="0" presId="urn:microsoft.com/office/officeart/2018/2/layout/IconVerticalSolidList"/>
    <dgm:cxn modelId="{70CA08D1-EA08-44BD-AF80-8A5B5E55605A}" type="presParOf" srcId="{47357516-3EEF-4F5F-B775-D6DD3DBD9E83}" destId="{6E0E3D48-1D2F-4FA1-A6A7-B01FB2119ABB}" srcOrd="0" destOrd="0" presId="urn:microsoft.com/office/officeart/2018/2/layout/IconVerticalSolidList"/>
    <dgm:cxn modelId="{A26961C2-8758-45A1-BE08-D1275EE000C5}" type="presParOf" srcId="{47357516-3EEF-4F5F-B775-D6DD3DBD9E83}" destId="{3A59CF94-1711-45BF-80AE-38A1777CB384}" srcOrd="1" destOrd="0" presId="urn:microsoft.com/office/officeart/2018/2/layout/IconVerticalSolidList"/>
    <dgm:cxn modelId="{C2DED8F2-9027-40B9-AA4E-9D1F62867FD2}" type="presParOf" srcId="{47357516-3EEF-4F5F-B775-D6DD3DBD9E83}" destId="{DCDEE9C7-1C56-4E6F-9BA0-EC52CC52E739}" srcOrd="2" destOrd="0" presId="urn:microsoft.com/office/officeart/2018/2/layout/IconVerticalSolidList"/>
    <dgm:cxn modelId="{4EB70A1C-86FF-49CF-A8C6-C8E6B529CFC7}" type="presParOf" srcId="{47357516-3EEF-4F5F-B775-D6DD3DBD9E83}" destId="{8F9E7BAC-804E-4EED-8D3E-D9D316C0E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E0315A-1D57-4C9F-9F21-00888E44F5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F050520-569D-4A8B-8EA3-74E2514C5841}">
      <dgm:prSet/>
      <dgm:spPr/>
      <dgm:t>
        <a:bodyPr/>
        <a:lstStyle/>
        <a:p>
          <a:r>
            <a:rPr lang="en-US"/>
            <a:t>We gather the data of six indices.</a:t>
          </a:r>
        </a:p>
      </dgm:t>
    </dgm:pt>
    <dgm:pt modelId="{316CD5A2-3C95-4015-A9E7-ECD2673E5147}" type="parTrans" cxnId="{3D9CE8EC-3764-41D3-A779-A1992B876119}">
      <dgm:prSet/>
      <dgm:spPr/>
      <dgm:t>
        <a:bodyPr/>
        <a:lstStyle/>
        <a:p>
          <a:endParaRPr lang="en-US"/>
        </a:p>
      </dgm:t>
    </dgm:pt>
    <dgm:pt modelId="{DC675932-7968-4ACB-970B-C5E9C5D38464}" type="sibTrans" cxnId="{3D9CE8EC-3764-41D3-A779-A1992B876119}">
      <dgm:prSet/>
      <dgm:spPr/>
      <dgm:t>
        <a:bodyPr/>
        <a:lstStyle/>
        <a:p>
          <a:endParaRPr lang="en-US"/>
        </a:p>
      </dgm:t>
    </dgm:pt>
    <dgm:pt modelId="{D544263B-26C6-43EE-80B2-C3535E2B9CD4}">
      <dgm:prSet/>
      <dgm:spPr/>
      <dgm:t>
        <a:bodyPr/>
        <a:lstStyle/>
        <a:p>
          <a:r>
            <a:rPr lang="en-US"/>
            <a:t>Region: China</a:t>
          </a:r>
        </a:p>
      </dgm:t>
    </dgm:pt>
    <dgm:pt modelId="{26FBCE17-31EA-4329-B7B2-239FF26F7B7E}" type="parTrans" cxnId="{7138C9E4-1359-427B-9024-B815BAA9D5C8}">
      <dgm:prSet/>
      <dgm:spPr/>
      <dgm:t>
        <a:bodyPr/>
        <a:lstStyle/>
        <a:p>
          <a:endParaRPr lang="en-US"/>
        </a:p>
      </dgm:t>
    </dgm:pt>
    <dgm:pt modelId="{1898EF10-F811-4DD9-B181-3010B0ABD17F}" type="sibTrans" cxnId="{7138C9E4-1359-427B-9024-B815BAA9D5C8}">
      <dgm:prSet/>
      <dgm:spPr/>
      <dgm:t>
        <a:bodyPr/>
        <a:lstStyle/>
        <a:p>
          <a:endParaRPr lang="en-US"/>
        </a:p>
      </dgm:t>
    </dgm:pt>
    <dgm:pt modelId="{60571F9D-29F1-4D7F-81E3-31F62194DCD2}">
      <dgm:prSet/>
      <dgm:spPr/>
      <dgm:t>
        <a:bodyPr/>
        <a:lstStyle/>
        <a:p>
          <a:r>
            <a:rPr lang="en-US"/>
            <a:t>Category: CPI/PPI, M1/M2, Shanghai/Shenzhen Composition </a:t>
          </a:r>
        </a:p>
      </dgm:t>
    </dgm:pt>
    <dgm:pt modelId="{80507474-69E2-4C59-800D-78F86D9ECB36}" type="parTrans" cxnId="{F9296505-852E-4B65-A75F-DFDC665CF884}">
      <dgm:prSet/>
      <dgm:spPr/>
      <dgm:t>
        <a:bodyPr/>
        <a:lstStyle/>
        <a:p>
          <a:endParaRPr lang="en-US"/>
        </a:p>
      </dgm:t>
    </dgm:pt>
    <dgm:pt modelId="{9C152D12-B3C8-4F77-8FD2-E5F8D5D890B2}" type="sibTrans" cxnId="{F9296505-852E-4B65-A75F-DFDC665CF884}">
      <dgm:prSet/>
      <dgm:spPr/>
      <dgm:t>
        <a:bodyPr/>
        <a:lstStyle/>
        <a:p>
          <a:endParaRPr lang="en-US"/>
        </a:p>
      </dgm:t>
    </dgm:pt>
    <dgm:pt modelId="{508D03F6-31BD-4898-B57F-562871380CA6}">
      <dgm:prSet/>
      <dgm:spPr/>
      <dgm:t>
        <a:bodyPr/>
        <a:lstStyle/>
        <a:p>
          <a:r>
            <a:rPr lang="en-US"/>
            <a:t>Time:1998~2018</a:t>
          </a:r>
        </a:p>
      </dgm:t>
    </dgm:pt>
    <dgm:pt modelId="{9B448B2E-9F8F-43CB-A6D8-5D3AAA3B9737}" type="parTrans" cxnId="{2BB0FA20-23F4-41D3-B249-069147B3B708}">
      <dgm:prSet/>
      <dgm:spPr/>
      <dgm:t>
        <a:bodyPr/>
        <a:lstStyle/>
        <a:p>
          <a:endParaRPr lang="en-US"/>
        </a:p>
      </dgm:t>
    </dgm:pt>
    <dgm:pt modelId="{64194195-2E73-49DA-96FB-1EBD08B43075}" type="sibTrans" cxnId="{2BB0FA20-23F4-41D3-B249-069147B3B708}">
      <dgm:prSet/>
      <dgm:spPr/>
      <dgm:t>
        <a:bodyPr/>
        <a:lstStyle/>
        <a:p>
          <a:endParaRPr lang="en-US"/>
        </a:p>
      </dgm:t>
    </dgm:pt>
    <dgm:pt modelId="{036AD607-2E50-4681-AF0C-2BCBD2ED65E0}" type="pres">
      <dgm:prSet presAssocID="{0BE0315A-1D57-4C9F-9F21-00888E44F551}" presName="root" presStyleCnt="0">
        <dgm:presLayoutVars>
          <dgm:dir/>
          <dgm:resizeHandles val="exact"/>
        </dgm:presLayoutVars>
      </dgm:prSet>
      <dgm:spPr/>
    </dgm:pt>
    <dgm:pt modelId="{E0ADA29C-71A7-4B16-913B-6F845E5CBF11}" type="pres">
      <dgm:prSet presAssocID="{AF050520-569D-4A8B-8EA3-74E2514C5841}" presName="compNode" presStyleCnt="0"/>
      <dgm:spPr/>
    </dgm:pt>
    <dgm:pt modelId="{B4BF535D-A566-42AE-B5AF-86ECA29F79CD}" type="pres">
      <dgm:prSet presAssocID="{AF050520-569D-4A8B-8EA3-74E2514C5841}" presName="bgRect" presStyleLbl="bgShp" presStyleIdx="0" presStyleCnt="4"/>
      <dgm:spPr/>
    </dgm:pt>
    <dgm:pt modelId="{44A1F731-C3E5-4DC8-9B0B-7D700C084C3D}" type="pres">
      <dgm:prSet presAssocID="{AF050520-569D-4A8B-8EA3-74E2514C58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0287941-7762-42D3-B2DD-7242BA9572B2}" type="pres">
      <dgm:prSet presAssocID="{AF050520-569D-4A8B-8EA3-74E2514C5841}" presName="spaceRect" presStyleCnt="0"/>
      <dgm:spPr/>
    </dgm:pt>
    <dgm:pt modelId="{64652EE9-B0A9-494F-AED6-11049078483E}" type="pres">
      <dgm:prSet presAssocID="{AF050520-569D-4A8B-8EA3-74E2514C5841}" presName="parTx" presStyleLbl="revTx" presStyleIdx="0" presStyleCnt="4">
        <dgm:presLayoutVars>
          <dgm:chMax val="0"/>
          <dgm:chPref val="0"/>
        </dgm:presLayoutVars>
      </dgm:prSet>
      <dgm:spPr/>
    </dgm:pt>
    <dgm:pt modelId="{428E6E6F-D3F3-4ECA-94AD-DFFEFDAB5839}" type="pres">
      <dgm:prSet presAssocID="{DC675932-7968-4ACB-970B-C5E9C5D38464}" presName="sibTrans" presStyleCnt="0"/>
      <dgm:spPr/>
    </dgm:pt>
    <dgm:pt modelId="{5309AFB1-02A4-40F4-BE94-5F098763CFD2}" type="pres">
      <dgm:prSet presAssocID="{D544263B-26C6-43EE-80B2-C3535E2B9CD4}" presName="compNode" presStyleCnt="0"/>
      <dgm:spPr/>
    </dgm:pt>
    <dgm:pt modelId="{120F26DE-D65E-4772-BFD6-D60E5E7353BC}" type="pres">
      <dgm:prSet presAssocID="{D544263B-26C6-43EE-80B2-C3535E2B9CD4}" presName="bgRect" presStyleLbl="bgShp" presStyleIdx="1" presStyleCnt="4"/>
      <dgm:spPr/>
    </dgm:pt>
    <dgm:pt modelId="{B42BA420-9F03-4DE1-93CD-EBE5E4860669}" type="pres">
      <dgm:prSet presAssocID="{D544263B-26C6-43EE-80B2-C3535E2B9C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sia-Australia"/>
        </a:ext>
      </dgm:extLst>
    </dgm:pt>
    <dgm:pt modelId="{E5073818-0517-4613-9E72-AC99095964B3}" type="pres">
      <dgm:prSet presAssocID="{D544263B-26C6-43EE-80B2-C3535E2B9CD4}" presName="spaceRect" presStyleCnt="0"/>
      <dgm:spPr/>
    </dgm:pt>
    <dgm:pt modelId="{407B2016-5094-467F-9BAE-733578458685}" type="pres">
      <dgm:prSet presAssocID="{D544263B-26C6-43EE-80B2-C3535E2B9CD4}" presName="parTx" presStyleLbl="revTx" presStyleIdx="1" presStyleCnt="4">
        <dgm:presLayoutVars>
          <dgm:chMax val="0"/>
          <dgm:chPref val="0"/>
        </dgm:presLayoutVars>
      </dgm:prSet>
      <dgm:spPr/>
    </dgm:pt>
    <dgm:pt modelId="{B041250C-0132-4753-9D60-A44143B1A3E7}" type="pres">
      <dgm:prSet presAssocID="{1898EF10-F811-4DD9-B181-3010B0ABD17F}" presName="sibTrans" presStyleCnt="0"/>
      <dgm:spPr/>
    </dgm:pt>
    <dgm:pt modelId="{EE55B4E1-A083-42E0-A684-72F9DB4FF7CD}" type="pres">
      <dgm:prSet presAssocID="{60571F9D-29F1-4D7F-81E3-31F62194DCD2}" presName="compNode" presStyleCnt="0"/>
      <dgm:spPr/>
    </dgm:pt>
    <dgm:pt modelId="{71CD8731-A968-408F-8B5C-844FC079D77F}" type="pres">
      <dgm:prSet presAssocID="{60571F9D-29F1-4D7F-81E3-31F62194DCD2}" presName="bgRect" presStyleLbl="bgShp" presStyleIdx="2" presStyleCnt="4"/>
      <dgm:spPr/>
    </dgm:pt>
    <dgm:pt modelId="{99B32EF8-B740-4036-BDCC-1F118B2EFC8C}" type="pres">
      <dgm:prSet presAssocID="{60571F9D-29F1-4D7F-81E3-31F62194DC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17A5E16-431B-41D9-8696-559DF80DDCAE}" type="pres">
      <dgm:prSet presAssocID="{60571F9D-29F1-4D7F-81E3-31F62194DCD2}" presName="spaceRect" presStyleCnt="0"/>
      <dgm:spPr/>
    </dgm:pt>
    <dgm:pt modelId="{E7F78EA5-B44A-42F9-B195-A432EEB303BE}" type="pres">
      <dgm:prSet presAssocID="{60571F9D-29F1-4D7F-81E3-31F62194DCD2}" presName="parTx" presStyleLbl="revTx" presStyleIdx="2" presStyleCnt="4">
        <dgm:presLayoutVars>
          <dgm:chMax val="0"/>
          <dgm:chPref val="0"/>
        </dgm:presLayoutVars>
      </dgm:prSet>
      <dgm:spPr/>
    </dgm:pt>
    <dgm:pt modelId="{6BB827BB-1A74-4E6A-84A9-7574F0EE5B41}" type="pres">
      <dgm:prSet presAssocID="{9C152D12-B3C8-4F77-8FD2-E5F8D5D890B2}" presName="sibTrans" presStyleCnt="0"/>
      <dgm:spPr/>
    </dgm:pt>
    <dgm:pt modelId="{54A3F774-63BC-4432-8184-FB18E29390E8}" type="pres">
      <dgm:prSet presAssocID="{508D03F6-31BD-4898-B57F-562871380CA6}" presName="compNode" presStyleCnt="0"/>
      <dgm:spPr/>
    </dgm:pt>
    <dgm:pt modelId="{538A4656-CC61-414F-9E1D-1E5A7098DDC1}" type="pres">
      <dgm:prSet presAssocID="{508D03F6-31BD-4898-B57F-562871380CA6}" presName="bgRect" presStyleLbl="bgShp" presStyleIdx="3" presStyleCnt="4"/>
      <dgm:spPr/>
    </dgm:pt>
    <dgm:pt modelId="{F00C5EF7-DAB9-4B63-BEB2-434EDABD1D1B}" type="pres">
      <dgm:prSet presAssocID="{508D03F6-31BD-4898-B57F-562871380C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0B2F0413-C2A1-4F02-8478-9E91E375B144}" type="pres">
      <dgm:prSet presAssocID="{508D03F6-31BD-4898-B57F-562871380CA6}" presName="spaceRect" presStyleCnt="0"/>
      <dgm:spPr/>
    </dgm:pt>
    <dgm:pt modelId="{6E3A4D56-DA89-458B-B41E-644C5FE7AF55}" type="pres">
      <dgm:prSet presAssocID="{508D03F6-31BD-4898-B57F-562871380C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9296505-852E-4B65-A75F-DFDC665CF884}" srcId="{0BE0315A-1D57-4C9F-9F21-00888E44F551}" destId="{60571F9D-29F1-4D7F-81E3-31F62194DCD2}" srcOrd="2" destOrd="0" parTransId="{80507474-69E2-4C59-800D-78F86D9ECB36}" sibTransId="{9C152D12-B3C8-4F77-8FD2-E5F8D5D890B2}"/>
    <dgm:cxn modelId="{554E930D-83C1-44B8-A346-D977C0762404}" type="presOf" srcId="{AF050520-569D-4A8B-8EA3-74E2514C5841}" destId="{64652EE9-B0A9-494F-AED6-11049078483E}" srcOrd="0" destOrd="0" presId="urn:microsoft.com/office/officeart/2018/2/layout/IconVerticalSolidList"/>
    <dgm:cxn modelId="{2BB0FA20-23F4-41D3-B249-069147B3B708}" srcId="{0BE0315A-1D57-4C9F-9F21-00888E44F551}" destId="{508D03F6-31BD-4898-B57F-562871380CA6}" srcOrd="3" destOrd="0" parTransId="{9B448B2E-9F8F-43CB-A6D8-5D3AAA3B9737}" sibTransId="{64194195-2E73-49DA-96FB-1EBD08B43075}"/>
    <dgm:cxn modelId="{95CADD2E-0ACC-4D77-9378-B008F01A72A8}" type="presOf" srcId="{D544263B-26C6-43EE-80B2-C3535E2B9CD4}" destId="{407B2016-5094-467F-9BAE-733578458685}" srcOrd="0" destOrd="0" presId="urn:microsoft.com/office/officeart/2018/2/layout/IconVerticalSolidList"/>
    <dgm:cxn modelId="{A428A16B-204A-4D34-94FD-BBFD0F5C06D4}" type="presOf" srcId="{0BE0315A-1D57-4C9F-9F21-00888E44F551}" destId="{036AD607-2E50-4681-AF0C-2BCBD2ED65E0}" srcOrd="0" destOrd="0" presId="urn:microsoft.com/office/officeart/2018/2/layout/IconVerticalSolidList"/>
    <dgm:cxn modelId="{7254F5CF-9958-401C-88B7-566F06097AF6}" type="presOf" srcId="{60571F9D-29F1-4D7F-81E3-31F62194DCD2}" destId="{E7F78EA5-B44A-42F9-B195-A432EEB303BE}" srcOrd="0" destOrd="0" presId="urn:microsoft.com/office/officeart/2018/2/layout/IconVerticalSolidList"/>
    <dgm:cxn modelId="{7138C9E4-1359-427B-9024-B815BAA9D5C8}" srcId="{0BE0315A-1D57-4C9F-9F21-00888E44F551}" destId="{D544263B-26C6-43EE-80B2-C3535E2B9CD4}" srcOrd="1" destOrd="0" parTransId="{26FBCE17-31EA-4329-B7B2-239FF26F7B7E}" sibTransId="{1898EF10-F811-4DD9-B181-3010B0ABD17F}"/>
    <dgm:cxn modelId="{3D9CE8EC-3764-41D3-A779-A1992B876119}" srcId="{0BE0315A-1D57-4C9F-9F21-00888E44F551}" destId="{AF050520-569D-4A8B-8EA3-74E2514C5841}" srcOrd="0" destOrd="0" parTransId="{316CD5A2-3C95-4015-A9E7-ECD2673E5147}" sibTransId="{DC675932-7968-4ACB-970B-C5E9C5D38464}"/>
    <dgm:cxn modelId="{967434EE-26F8-46F0-A905-4821FDA4EB65}" type="presOf" srcId="{508D03F6-31BD-4898-B57F-562871380CA6}" destId="{6E3A4D56-DA89-458B-B41E-644C5FE7AF55}" srcOrd="0" destOrd="0" presId="urn:microsoft.com/office/officeart/2018/2/layout/IconVerticalSolidList"/>
    <dgm:cxn modelId="{D5A73F77-C976-4614-9008-5BAD0692E65B}" type="presParOf" srcId="{036AD607-2E50-4681-AF0C-2BCBD2ED65E0}" destId="{E0ADA29C-71A7-4B16-913B-6F845E5CBF11}" srcOrd="0" destOrd="0" presId="urn:microsoft.com/office/officeart/2018/2/layout/IconVerticalSolidList"/>
    <dgm:cxn modelId="{E8D1EA03-505B-499D-9185-3B3519B1B2F5}" type="presParOf" srcId="{E0ADA29C-71A7-4B16-913B-6F845E5CBF11}" destId="{B4BF535D-A566-42AE-B5AF-86ECA29F79CD}" srcOrd="0" destOrd="0" presId="urn:microsoft.com/office/officeart/2018/2/layout/IconVerticalSolidList"/>
    <dgm:cxn modelId="{52BFFD67-E95E-46AD-B698-717BD68FD728}" type="presParOf" srcId="{E0ADA29C-71A7-4B16-913B-6F845E5CBF11}" destId="{44A1F731-C3E5-4DC8-9B0B-7D700C084C3D}" srcOrd="1" destOrd="0" presId="urn:microsoft.com/office/officeart/2018/2/layout/IconVerticalSolidList"/>
    <dgm:cxn modelId="{352A11BC-97F0-4068-9435-97414D3428F1}" type="presParOf" srcId="{E0ADA29C-71A7-4B16-913B-6F845E5CBF11}" destId="{80287941-7762-42D3-B2DD-7242BA9572B2}" srcOrd="2" destOrd="0" presId="urn:microsoft.com/office/officeart/2018/2/layout/IconVerticalSolidList"/>
    <dgm:cxn modelId="{358C548F-6B29-4C05-8898-AFDE3E8C625D}" type="presParOf" srcId="{E0ADA29C-71A7-4B16-913B-6F845E5CBF11}" destId="{64652EE9-B0A9-494F-AED6-11049078483E}" srcOrd="3" destOrd="0" presId="urn:microsoft.com/office/officeart/2018/2/layout/IconVerticalSolidList"/>
    <dgm:cxn modelId="{210A1561-81B4-4EFB-B452-B17A335242D5}" type="presParOf" srcId="{036AD607-2E50-4681-AF0C-2BCBD2ED65E0}" destId="{428E6E6F-D3F3-4ECA-94AD-DFFEFDAB5839}" srcOrd="1" destOrd="0" presId="urn:microsoft.com/office/officeart/2018/2/layout/IconVerticalSolidList"/>
    <dgm:cxn modelId="{4E16CF6F-5ACE-4562-AE27-12B51AE18CA6}" type="presParOf" srcId="{036AD607-2E50-4681-AF0C-2BCBD2ED65E0}" destId="{5309AFB1-02A4-40F4-BE94-5F098763CFD2}" srcOrd="2" destOrd="0" presId="urn:microsoft.com/office/officeart/2018/2/layout/IconVerticalSolidList"/>
    <dgm:cxn modelId="{70188F7D-819A-4EDF-9002-6C3F49B148FE}" type="presParOf" srcId="{5309AFB1-02A4-40F4-BE94-5F098763CFD2}" destId="{120F26DE-D65E-4772-BFD6-D60E5E7353BC}" srcOrd="0" destOrd="0" presId="urn:microsoft.com/office/officeart/2018/2/layout/IconVerticalSolidList"/>
    <dgm:cxn modelId="{0CE7AA6E-CDB9-4729-A872-09F123402F37}" type="presParOf" srcId="{5309AFB1-02A4-40F4-BE94-5F098763CFD2}" destId="{B42BA420-9F03-4DE1-93CD-EBE5E4860669}" srcOrd="1" destOrd="0" presId="urn:microsoft.com/office/officeart/2018/2/layout/IconVerticalSolidList"/>
    <dgm:cxn modelId="{0DCE8C78-58D9-4F15-B58B-6FDD614E6AE2}" type="presParOf" srcId="{5309AFB1-02A4-40F4-BE94-5F098763CFD2}" destId="{E5073818-0517-4613-9E72-AC99095964B3}" srcOrd="2" destOrd="0" presId="urn:microsoft.com/office/officeart/2018/2/layout/IconVerticalSolidList"/>
    <dgm:cxn modelId="{EEF98925-977E-4109-8CCB-7596561B05A4}" type="presParOf" srcId="{5309AFB1-02A4-40F4-BE94-5F098763CFD2}" destId="{407B2016-5094-467F-9BAE-733578458685}" srcOrd="3" destOrd="0" presId="urn:microsoft.com/office/officeart/2018/2/layout/IconVerticalSolidList"/>
    <dgm:cxn modelId="{9503EAA3-FC19-4185-A430-6289222E9F21}" type="presParOf" srcId="{036AD607-2E50-4681-AF0C-2BCBD2ED65E0}" destId="{B041250C-0132-4753-9D60-A44143B1A3E7}" srcOrd="3" destOrd="0" presId="urn:microsoft.com/office/officeart/2018/2/layout/IconVerticalSolidList"/>
    <dgm:cxn modelId="{72A31C1B-51D5-45A5-B319-BB2431F6A9B9}" type="presParOf" srcId="{036AD607-2E50-4681-AF0C-2BCBD2ED65E0}" destId="{EE55B4E1-A083-42E0-A684-72F9DB4FF7CD}" srcOrd="4" destOrd="0" presId="urn:microsoft.com/office/officeart/2018/2/layout/IconVerticalSolidList"/>
    <dgm:cxn modelId="{37FE68AC-A4CA-48AC-B139-54841D535199}" type="presParOf" srcId="{EE55B4E1-A083-42E0-A684-72F9DB4FF7CD}" destId="{71CD8731-A968-408F-8B5C-844FC079D77F}" srcOrd="0" destOrd="0" presId="urn:microsoft.com/office/officeart/2018/2/layout/IconVerticalSolidList"/>
    <dgm:cxn modelId="{0928E5D0-8ED9-4D9F-A38A-DD552AC25139}" type="presParOf" srcId="{EE55B4E1-A083-42E0-A684-72F9DB4FF7CD}" destId="{99B32EF8-B740-4036-BDCC-1F118B2EFC8C}" srcOrd="1" destOrd="0" presId="urn:microsoft.com/office/officeart/2018/2/layout/IconVerticalSolidList"/>
    <dgm:cxn modelId="{D29AC65A-DCAD-4A7A-838A-48D79C631329}" type="presParOf" srcId="{EE55B4E1-A083-42E0-A684-72F9DB4FF7CD}" destId="{617A5E16-431B-41D9-8696-559DF80DDCAE}" srcOrd="2" destOrd="0" presId="urn:microsoft.com/office/officeart/2018/2/layout/IconVerticalSolidList"/>
    <dgm:cxn modelId="{DE413EE6-BB63-45D1-A00F-AF7739909777}" type="presParOf" srcId="{EE55B4E1-A083-42E0-A684-72F9DB4FF7CD}" destId="{E7F78EA5-B44A-42F9-B195-A432EEB303BE}" srcOrd="3" destOrd="0" presId="urn:microsoft.com/office/officeart/2018/2/layout/IconVerticalSolidList"/>
    <dgm:cxn modelId="{284FA067-880B-40DA-81BB-FCD4F10358A4}" type="presParOf" srcId="{036AD607-2E50-4681-AF0C-2BCBD2ED65E0}" destId="{6BB827BB-1A74-4E6A-84A9-7574F0EE5B41}" srcOrd="5" destOrd="0" presId="urn:microsoft.com/office/officeart/2018/2/layout/IconVerticalSolidList"/>
    <dgm:cxn modelId="{7BC12083-0AD1-4801-AECE-90662CACBC17}" type="presParOf" srcId="{036AD607-2E50-4681-AF0C-2BCBD2ED65E0}" destId="{54A3F774-63BC-4432-8184-FB18E29390E8}" srcOrd="6" destOrd="0" presId="urn:microsoft.com/office/officeart/2018/2/layout/IconVerticalSolidList"/>
    <dgm:cxn modelId="{413124B4-E591-44B3-8298-45EA9B14144E}" type="presParOf" srcId="{54A3F774-63BC-4432-8184-FB18E29390E8}" destId="{538A4656-CC61-414F-9E1D-1E5A7098DDC1}" srcOrd="0" destOrd="0" presId="urn:microsoft.com/office/officeart/2018/2/layout/IconVerticalSolidList"/>
    <dgm:cxn modelId="{1401ABFC-3E3E-466D-98F0-1EE97AA314F4}" type="presParOf" srcId="{54A3F774-63BC-4432-8184-FB18E29390E8}" destId="{F00C5EF7-DAB9-4B63-BEB2-434EDABD1D1B}" srcOrd="1" destOrd="0" presId="urn:microsoft.com/office/officeart/2018/2/layout/IconVerticalSolidList"/>
    <dgm:cxn modelId="{B0EBD645-0840-4676-9490-BCDB00FECA4A}" type="presParOf" srcId="{54A3F774-63BC-4432-8184-FB18E29390E8}" destId="{0B2F0413-C2A1-4F02-8478-9E91E375B144}" srcOrd="2" destOrd="0" presId="urn:microsoft.com/office/officeart/2018/2/layout/IconVerticalSolidList"/>
    <dgm:cxn modelId="{D323AD1B-ECA4-4846-8A3C-625F395B807C}" type="presParOf" srcId="{54A3F774-63BC-4432-8184-FB18E29390E8}" destId="{6E3A4D56-DA89-458B-B41E-644C5FE7AF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E20E11-51BA-4B21-B827-AFCB65A148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E4A69F5-F636-48A8-9BC8-6A76D8F1EF1E}">
      <dgm:prSet/>
      <dgm:spPr/>
      <dgm:t>
        <a:bodyPr/>
        <a:lstStyle/>
        <a:p>
          <a:r>
            <a:rPr lang="en-US"/>
            <a:t>Inventory Cycle: 40 months</a:t>
          </a:r>
        </a:p>
      </dgm:t>
    </dgm:pt>
    <dgm:pt modelId="{2E07DACD-6B3D-49BB-902B-159C7F23A82C}" type="parTrans" cxnId="{F1B8B329-0421-47A2-B67B-978C9912EC29}">
      <dgm:prSet/>
      <dgm:spPr/>
      <dgm:t>
        <a:bodyPr/>
        <a:lstStyle/>
        <a:p>
          <a:endParaRPr lang="en-US"/>
        </a:p>
      </dgm:t>
    </dgm:pt>
    <dgm:pt modelId="{2A5AE37E-F349-47B5-B5C2-AB2B08F5D9B0}" type="sibTrans" cxnId="{F1B8B329-0421-47A2-B67B-978C9912EC29}">
      <dgm:prSet/>
      <dgm:spPr/>
      <dgm:t>
        <a:bodyPr/>
        <a:lstStyle/>
        <a:p>
          <a:endParaRPr lang="en-US"/>
        </a:p>
      </dgm:t>
    </dgm:pt>
    <dgm:pt modelId="{C40472BA-3051-4D2C-89CA-8C2A89EB4829}">
      <dgm:prSet/>
      <dgm:spPr/>
      <dgm:t>
        <a:bodyPr/>
        <a:lstStyle/>
        <a:p>
          <a:r>
            <a:rPr lang="en-US"/>
            <a:t>Fixed Investment: 100 months</a:t>
          </a:r>
        </a:p>
      </dgm:t>
    </dgm:pt>
    <dgm:pt modelId="{B03A692C-D1E7-42EC-83D8-D62FCE8593A6}" type="parTrans" cxnId="{E6ADA00C-D4A3-433E-BB59-5B07DD95BAD7}">
      <dgm:prSet/>
      <dgm:spPr/>
      <dgm:t>
        <a:bodyPr/>
        <a:lstStyle/>
        <a:p>
          <a:endParaRPr lang="en-US"/>
        </a:p>
      </dgm:t>
    </dgm:pt>
    <dgm:pt modelId="{F609E59A-4098-4A8C-B27C-D33142FD16A8}" type="sibTrans" cxnId="{E6ADA00C-D4A3-433E-BB59-5B07DD95BAD7}">
      <dgm:prSet/>
      <dgm:spPr/>
      <dgm:t>
        <a:bodyPr/>
        <a:lstStyle/>
        <a:p>
          <a:endParaRPr lang="en-US"/>
        </a:p>
      </dgm:t>
    </dgm:pt>
    <dgm:pt modelId="{3F6AFD02-D665-4283-B1FE-7CBC0BC0F12D}">
      <dgm:prSet/>
      <dgm:spPr/>
      <dgm:t>
        <a:bodyPr/>
        <a:lstStyle/>
        <a:p>
          <a:r>
            <a:rPr lang="en-US"/>
            <a:t>Infrastructure Investment: 200 months</a:t>
          </a:r>
        </a:p>
      </dgm:t>
    </dgm:pt>
    <dgm:pt modelId="{7A544729-C117-4AAF-8F8B-E73D6D76C55B}" type="parTrans" cxnId="{6B974CFA-FCB1-4A10-BBD9-C66F66E1AC05}">
      <dgm:prSet/>
      <dgm:spPr/>
      <dgm:t>
        <a:bodyPr/>
        <a:lstStyle/>
        <a:p>
          <a:endParaRPr lang="en-US"/>
        </a:p>
      </dgm:t>
    </dgm:pt>
    <dgm:pt modelId="{2BB9492D-0279-4E48-9E98-C0A55AA4DDBE}" type="sibTrans" cxnId="{6B974CFA-FCB1-4A10-BBD9-C66F66E1AC05}">
      <dgm:prSet/>
      <dgm:spPr/>
      <dgm:t>
        <a:bodyPr/>
        <a:lstStyle/>
        <a:p>
          <a:endParaRPr lang="en-US"/>
        </a:p>
      </dgm:t>
    </dgm:pt>
    <dgm:pt modelId="{848177D3-648A-4162-9F56-1F5E2092EDBF}" type="pres">
      <dgm:prSet presAssocID="{79E20E11-51BA-4B21-B827-AFCB65A148F2}" presName="root" presStyleCnt="0">
        <dgm:presLayoutVars>
          <dgm:dir/>
          <dgm:resizeHandles val="exact"/>
        </dgm:presLayoutVars>
      </dgm:prSet>
      <dgm:spPr/>
    </dgm:pt>
    <dgm:pt modelId="{D0C864C2-EF9F-4AC3-BAE1-E14115F13D8E}" type="pres">
      <dgm:prSet presAssocID="{CE4A69F5-F636-48A8-9BC8-6A76D8F1EF1E}" presName="compNode" presStyleCnt="0"/>
      <dgm:spPr/>
    </dgm:pt>
    <dgm:pt modelId="{4C6AA9C3-52DD-4672-BDE7-85DBC66C88FA}" type="pres">
      <dgm:prSet presAssocID="{CE4A69F5-F636-48A8-9BC8-6A76D8F1EF1E}" presName="bgRect" presStyleLbl="bgShp" presStyleIdx="0" presStyleCnt="3"/>
      <dgm:spPr/>
    </dgm:pt>
    <dgm:pt modelId="{CE25C785-234B-487C-82A7-8741F957251C}" type="pres">
      <dgm:prSet presAssocID="{CE4A69F5-F636-48A8-9BC8-6A76D8F1EF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A61D110-0B6E-4F45-8171-457BE43466D2}" type="pres">
      <dgm:prSet presAssocID="{CE4A69F5-F636-48A8-9BC8-6A76D8F1EF1E}" presName="spaceRect" presStyleCnt="0"/>
      <dgm:spPr/>
    </dgm:pt>
    <dgm:pt modelId="{34B3D00E-3424-4BCB-9187-2C4FCED9AE49}" type="pres">
      <dgm:prSet presAssocID="{CE4A69F5-F636-48A8-9BC8-6A76D8F1EF1E}" presName="parTx" presStyleLbl="revTx" presStyleIdx="0" presStyleCnt="3">
        <dgm:presLayoutVars>
          <dgm:chMax val="0"/>
          <dgm:chPref val="0"/>
        </dgm:presLayoutVars>
      </dgm:prSet>
      <dgm:spPr/>
    </dgm:pt>
    <dgm:pt modelId="{BDFCF616-0E13-4F26-8324-C2FB02389476}" type="pres">
      <dgm:prSet presAssocID="{2A5AE37E-F349-47B5-B5C2-AB2B08F5D9B0}" presName="sibTrans" presStyleCnt="0"/>
      <dgm:spPr/>
    </dgm:pt>
    <dgm:pt modelId="{C1AC5E4B-BBC2-4C5F-A9E9-A63C067B78CF}" type="pres">
      <dgm:prSet presAssocID="{C40472BA-3051-4D2C-89CA-8C2A89EB4829}" presName="compNode" presStyleCnt="0"/>
      <dgm:spPr/>
    </dgm:pt>
    <dgm:pt modelId="{B5B6E46D-FAF8-4452-A35E-664CD86BD92B}" type="pres">
      <dgm:prSet presAssocID="{C40472BA-3051-4D2C-89CA-8C2A89EB4829}" presName="bgRect" presStyleLbl="bgShp" presStyleIdx="1" presStyleCnt="3"/>
      <dgm:spPr/>
    </dgm:pt>
    <dgm:pt modelId="{E6ACA09D-B21B-4CA1-B53A-20F8FE5D9D80}" type="pres">
      <dgm:prSet presAssocID="{C40472BA-3051-4D2C-89CA-8C2A89EB48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70C5B3A-F632-4159-977A-879926EFA2E3}" type="pres">
      <dgm:prSet presAssocID="{C40472BA-3051-4D2C-89CA-8C2A89EB4829}" presName="spaceRect" presStyleCnt="0"/>
      <dgm:spPr/>
    </dgm:pt>
    <dgm:pt modelId="{AA001741-18C1-4C27-99E4-653621DCC471}" type="pres">
      <dgm:prSet presAssocID="{C40472BA-3051-4D2C-89CA-8C2A89EB4829}" presName="parTx" presStyleLbl="revTx" presStyleIdx="1" presStyleCnt="3">
        <dgm:presLayoutVars>
          <dgm:chMax val="0"/>
          <dgm:chPref val="0"/>
        </dgm:presLayoutVars>
      </dgm:prSet>
      <dgm:spPr/>
    </dgm:pt>
    <dgm:pt modelId="{3DA4DF1F-7F8B-4095-A4E4-D6A31FE49EC7}" type="pres">
      <dgm:prSet presAssocID="{F609E59A-4098-4A8C-B27C-D33142FD16A8}" presName="sibTrans" presStyleCnt="0"/>
      <dgm:spPr/>
    </dgm:pt>
    <dgm:pt modelId="{47357516-3EEF-4F5F-B775-D6DD3DBD9E83}" type="pres">
      <dgm:prSet presAssocID="{3F6AFD02-D665-4283-B1FE-7CBC0BC0F12D}" presName="compNode" presStyleCnt="0"/>
      <dgm:spPr/>
    </dgm:pt>
    <dgm:pt modelId="{6E0E3D48-1D2F-4FA1-A6A7-B01FB2119ABB}" type="pres">
      <dgm:prSet presAssocID="{3F6AFD02-D665-4283-B1FE-7CBC0BC0F12D}" presName="bgRect" presStyleLbl="bgShp" presStyleIdx="2" presStyleCnt="3"/>
      <dgm:spPr/>
    </dgm:pt>
    <dgm:pt modelId="{3A59CF94-1711-45BF-80AE-38A1777CB384}" type="pres">
      <dgm:prSet presAssocID="{3F6AFD02-D665-4283-B1FE-7CBC0BC0F1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CDEE9C7-1C56-4E6F-9BA0-EC52CC52E739}" type="pres">
      <dgm:prSet presAssocID="{3F6AFD02-D665-4283-B1FE-7CBC0BC0F12D}" presName="spaceRect" presStyleCnt="0"/>
      <dgm:spPr/>
    </dgm:pt>
    <dgm:pt modelId="{8F9E7BAC-804E-4EED-8D3E-D9D316C0E9BC}" type="pres">
      <dgm:prSet presAssocID="{3F6AFD02-D665-4283-B1FE-7CBC0BC0F1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ADA00C-D4A3-433E-BB59-5B07DD95BAD7}" srcId="{79E20E11-51BA-4B21-B827-AFCB65A148F2}" destId="{C40472BA-3051-4D2C-89CA-8C2A89EB4829}" srcOrd="1" destOrd="0" parTransId="{B03A692C-D1E7-42EC-83D8-D62FCE8593A6}" sibTransId="{F609E59A-4098-4A8C-B27C-D33142FD16A8}"/>
    <dgm:cxn modelId="{C0E10913-2606-4A83-AC63-02781E897B12}" type="presOf" srcId="{CE4A69F5-F636-48A8-9BC8-6A76D8F1EF1E}" destId="{34B3D00E-3424-4BCB-9187-2C4FCED9AE49}" srcOrd="0" destOrd="0" presId="urn:microsoft.com/office/officeart/2018/2/layout/IconVerticalSolidList"/>
    <dgm:cxn modelId="{F1B8B329-0421-47A2-B67B-978C9912EC29}" srcId="{79E20E11-51BA-4B21-B827-AFCB65A148F2}" destId="{CE4A69F5-F636-48A8-9BC8-6A76D8F1EF1E}" srcOrd="0" destOrd="0" parTransId="{2E07DACD-6B3D-49BB-902B-159C7F23A82C}" sibTransId="{2A5AE37E-F349-47B5-B5C2-AB2B08F5D9B0}"/>
    <dgm:cxn modelId="{077A7340-94DC-459E-8827-0964C92F4061}" type="presOf" srcId="{C40472BA-3051-4D2C-89CA-8C2A89EB4829}" destId="{AA001741-18C1-4C27-99E4-653621DCC471}" srcOrd="0" destOrd="0" presId="urn:microsoft.com/office/officeart/2018/2/layout/IconVerticalSolidList"/>
    <dgm:cxn modelId="{3FEA9A71-3F38-4F52-A65C-B94A05A724B6}" type="presOf" srcId="{3F6AFD02-D665-4283-B1FE-7CBC0BC0F12D}" destId="{8F9E7BAC-804E-4EED-8D3E-D9D316C0E9BC}" srcOrd="0" destOrd="0" presId="urn:microsoft.com/office/officeart/2018/2/layout/IconVerticalSolidList"/>
    <dgm:cxn modelId="{793C84DA-9D3C-4336-B449-960E68B5CCA1}" type="presOf" srcId="{79E20E11-51BA-4B21-B827-AFCB65A148F2}" destId="{848177D3-648A-4162-9F56-1F5E2092EDBF}" srcOrd="0" destOrd="0" presId="urn:microsoft.com/office/officeart/2018/2/layout/IconVerticalSolidList"/>
    <dgm:cxn modelId="{6B974CFA-FCB1-4A10-BBD9-C66F66E1AC05}" srcId="{79E20E11-51BA-4B21-B827-AFCB65A148F2}" destId="{3F6AFD02-D665-4283-B1FE-7CBC0BC0F12D}" srcOrd="2" destOrd="0" parTransId="{7A544729-C117-4AAF-8F8B-E73D6D76C55B}" sibTransId="{2BB9492D-0279-4E48-9E98-C0A55AA4DDBE}"/>
    <dgm:cxn modelId="{D507BF2C-40FD-45C8-A0F4-A704CB8F58F8}" type="presParOf" srcId="{848177D3-648A-4162-9F56-1F5E2092EDBF}" destId="{D0C864C2-EF9F-4AC3-BAE1-E14115F13D8E}" srcOrd="0" destOrd="0" presId="urn:microsoft.com/office/officeart/2018/2/layout/IconVerticalSolidList"/>
    <dgm:cxn modelId="{A57A162E-75FC-40A5-8A5C-27BA759D6862}" type="presParOf" srcId="{D0C864C2-EF9F-4AC3-BAE1-E14115F13D8E}" destId="{4C6AA9C3-52DD-4672-BDE7-85DBC66C88FA}" srcOrd="0" destOrd="0" presId="urn:microsoft.com/office/officeart/2018/2/layout/IconVerticalSolidList"/>
    <dgm:cxn modelId="{5F599BC3-46FD-432C-BB70-A9C0B483AA97}" type="presParOf" srcId="{D0C864C2-EF9F-4AC3-BAE1-E14115F13D8E}" destId="{CE25C785-234B-487C-82A7-8741F957251C}" srcOrd="1" destOrd="0" presId="urn:microsoft.com/office/officeart/2018/2/layout/IconVerticalSolidList"/>
    <dgm:cxn modelId="{B876F561-B253-4584-942A-C1832077BE80}" type="presParOf" srcId="{D0C864C2-EF9F-4AC3-BAE1-E14115F13D8E}" destId="{CA61D110-0B6E-4F45-8171-457BE43466D2}" srcOrd="2" destOrd="0" presId="urn:microsoft.com/office/officeart/2018/2/layout/IconVerticalSolidList"/>
    <dgm:cxn modelId="{A90B26E3-F119-49B7-9781-9190260422B5}" type="presParOf" srcId="{D0C864C2-EF9F-4AC3-BAE1-E14115F13D8E}" destId="{34B3D00E-3424-4BCB-9187-2C4FCED9AE49}" srcOrd="3" destOrd="0" presId="urn:microsoft.com/office/officeart/2018/2/layout/IconVerticalSolidList"/>
    <dgm:cxn modelId="{6B12961E-2D0A-471D-A7AA-EF34ACF139EF}" type="presParOf" srcId="{848177D3-648A-4162-9F56-1F5E2092EDBF}" destId="{BDFCF616-0E13-4F26-8324-C2FB02389476}" srcOrd="1" destOrd="0" presId="urn:microsoft.com/office/officeart/2018/2/layout/IconVerticalSolidList"/>
    <dgm:cxn modelId="{2CC94FE4-7647-48F4-BC52-DF71E4ACB588}" type="presParOf" srcId="{848177D3-648A-4162-9F56-1F5E2092EDBF}" destId="{C1AC5E4B-BBC2-4C5F-A9E9-A63C067B78CF}" srcOrd="2" destOrd="0" presId="urn:microsoft.com/office/officeart/2018/2/layout/IconVerticalSolidList"/>
    <dgm:cxn modelId="{87A673C3-F2ED-41AB-81A2-074F69115261}" type="presParOf" srcId="{C1AC5E4B-BBC2-4C5F-A9E9-A63C067B78CF}" destId="{B5B6E46D-FAF8-4452-A35E-664CD86BD92B}" srcOrd="0" destOrd="0" presId="urn:microsoft.com/office/officeart/2018/2/layout/IconVerticalSolidList"/>
    <dgm:cxn modelId="{A14F1D6A-3812-4FC6-81E8-D9A7D6427FA4}" type="presParOf" srcId="{C1AC5E4B-BBC2-4C5F-A9E9-A63C067B78CF}" destId="{E6ACA09D-B21B-4CA1-B53A-20F8FE5D9D80}" srcOrd="1" destOrd="0" presId="urn:microsoft.com/office/officeart/2018/2/layout/IconVerticalSolidList"/>
    <dgm:cxn modelId="{0F5585EE-3DAB-41CF-AA8D-7724ECF7673F}" type="presParOf" srcId="{C1AC5E4B-BBC2-4C5F-A9E9-A63C067B78CF}" destId="{F70C5B3A-F632-4159-977A-879926EFA2E3}" srcOrd="2" destOrd="0" presId="urn:microsoft.com/office/officeart/2018/2/layout/IconVerticalSolidList"/>
    <dgm:cxn modelId="{802044A6-7C36-4E25-BFCB-AF36A7F2284F}" type="presParOf" srcId="{C1AC5E4B-BBC2-4C5F-A9E9-A63C067B78CF}" destId="{AA001741-18C1-4C27-99E4-653621DCC471}" srcOrd="3" destOrd="0" presId="urn:microsoft.com/office/officeart/2018/2/layout/IconVerticalSolidList"/>
    <dgm:cxn modelId="{4032CBB6-7BFA-46A4-B452-3337240D7786}" type="presParOf" srcId="{848177D3-648A-4162-9F56-1F5E2092EDBF}" destId="{3DA4DF1F-7F8B-4095-A4E4-D6A31FE49EC7}" srcOrd="3" destOrd="0" presId="urn:microsoft.com/office/officeart/2018/2/layout/IconVerticalSolidList"/>
    <dgm:cxn modelId="{EB816135-A41E-4CE5-8AF0-CA37B69F9BF2}" type="presParOf" srcId="{848177D3-648A-4162-9F56-1F5E2092EDBF}" destId="{47357516-3EEF-4F5F-B775-D6DD3DBD9E83}" srcOrd="4" destOrd="0" presId="urn:microsoft.com/office/officeart/2018/2/layout/IconVerticalSolidList"/>
    <dgm:cxn modelId="{70CA08D1-EA08-44BD-AF80-8A5B5E55605A}" type="presParOf" srcId="{47357516-3EEF-4F5F-B775-D6DD3DBD9E83}" destId="{6E0E3D48-1D2F-4FA1-A6A7-B01FB2119ABB}" srcOrd="0" destOrd="0" presId="urn:microsoft.com/office/officeart/2018/2/layout/IconVerticalSolidList"/>
    <dgm:cxn modelId="{A26961C2-8758-45A1-BE08-D1275EE000C5}" type="presParOf" srcId="{47357516-3EEF-4F5F-B775-D6DD3DBD9E83}" destId="{3A59CF94-1711-45BF-80AE-38A1777CB384}" srcOrd="1" destOrd="0" presId="urn:microsoft.com/office/officeart/2018/2/layout/IconVerticalSolidList"/>
    <dgm:cxn modelId="{C2DED8F2-9027-40B9-AA4E-9D1F62867FD2}" type="presParOf" srcId="{47357516-3EEF-4F5F-B775-D6DD3DBD9E83}" destId="{DCDEE9C7-1C56-4E6F-9BA0-EC52CC52E739}" srcOrd="2" destOrd="0" presId="urn:microsoft.com/office/officeart/2018/2/layout/IconVerticalSolidList"/>
    <dgm:cxn modelId="{4EB70A1C-86FF-49CF-A8C6-C8E6B529CFC7}" type="presParOf" srcId="{47357516-3EEF-4F5F-B775-D6DD3DBD9E83}" destId="{8F9E7BAC-804E-4EED-8D3E-D9D316C0E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AA9C3-52DD-4672-BDE7-85DBC66C88F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5C785-234B-487C-82A7-8741F957251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3D00E-3424-4BCB-9187-2C4FCED9AE4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Inventory Cycle: 40 months</a:t>
          </a:r>
        </a:p>
      </dsp:txBody>
      <dsp:txXfrm>
        <a:off x="1941716" y="718"/>
        <a:ext cx="4571887" cy="1681139"/>
      </dsp:txXfrm>
    </dsp:sp>
    <dsp:sp modelId="{B5B6E46D-FAF8-4452-A35E-664CD86BD92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CA09D-B21B-4CA1-B53A-20F8FE5D9D8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01741-18C1-4C27-99E4-653621DCC47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Fixed Investment: 100 months</a:t>
          </a:r>
        </a:p>
      </dsp:txBody>
      <dsp:txXfrm>
        <a:off x="1941716" y="2102143"/>
        <a:ext cx="4571887" cy="1681139"/>
      </dsp:txXfrm>
    </dsp:sp>
    <dsp:sp modelId="{6E0E3D48-1D2F-4FA1-A6A7-B01FB2119AB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9CF94-1711-45BF-80AE-38A1777CB38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E7BAC-804E-4EED-8D3E-D9D316C0E9B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Infrastructure Investment: 200 months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F535D-A566-42AE-B5AF-86ECA29F79C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1F731-C3E5-4DC8-9B0B-7D700C084C3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52EE9-B0A9-494F-AED6-11049078483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gather the data of six indices.</a:t>
          </a:r>
        </a:p>
      </dsp:txBody>
      <dsp:txXfrm>
        <a:off x="1429899" y="2442"/>
        <a:ext cx="5083704" cy="1238008"/>
      </dsp:txXfrm>
    </dsp:sp>
    <dsp:sp modelId="{120F26DE-D65E-4772-BFD6-D60E5E7353B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BA420-9F03-4DE1-93CD-EBE5E486066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B2016-5094-467F-9BAE-73357845868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Region: China</a:t>
          </a:r>
        </a:p>
      </dsp:txBody>
      <dsp:txXfrm>
        <a:off x="1429899" y="1549953"/>
        <a:ext cx="5083704" cy="1238008"/>
      </dsp:txXfrm>
    </dsp:sp>
    <dsp:sp modelId="{71CD8731-A968-408F-8B5C-844FC079D77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32EF8-B740-4036-BDCC-1F118B2EFC8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78EA5-B44A-42F9-B195-A432EEB303B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Category: CPI/PPI, M1/M2, Shanghai/Shenzhen Composition </a:t>
          </a:r>
        </a:p>
      </dsp:txBody>
      <dsp:txXfrm>
        <a:off x="1429899" y="3097464"/>
        <a:ext cx="5083704" cy="1238008"/>
      </dsp:txXfrm>
    </dsp:sp>
    <dsp:sp modelId="{538A4656-CC61-414F-9E1D-1E5A7098DDC1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C5EF7-DAB9-4B63-BEB2-434EDABD1D1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A4D56-DA89-458B-B41E-644C5FE7AF5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Time:1998~2018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AA9C3-52DD-4672-BDE7-85DBC66C88F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5C785-234B-487C-82A7-8741F957251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3D00E-3424-4BCB-9187-2C4FCED9AE4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Inventory Cycle: 40 months</a:t>
          </a:r>
        </a:p>
      </dsp:txBody>
      <dsp:txXfrm>
        <a:off x="1941716" y="718"/>
        <a:ext cx="4571887" cy="1681139"/>
      </dsp:txXfrm>
    </dsp:sp>
    <dsp:sp modelId="{B5B6E46D-FAF8-4452-A35E-664CD86BD92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CA09D-B21B-4CA1-B53A-20F8FE5D9D8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01741-18C1-4C27-99E4-653621DCC47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Fixed Investment: 100 months</a:t>
          </a:r>
        </a:p>
      </dsp:txBody>
      <dsp:txXfrm>
        <a:off x="1941716" y="2102143"/>
        <a:ext cx="4571887" cy="1681139"/>
      </dsp:txXfrm>
    </dsp:sp>
    <dsp:sp modelId="{6E0E3D48-1D2F-4FA1-A6A7-B01FB2119AB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9CF94-1711-45BF-80AE-38A1777CB38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E7BAC-804E-4EED-8D3E-D9D316C0E9B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Infrastructure Investment: 200 months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351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38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540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420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76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721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52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382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79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45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FF66-D244-49AD-8D7C-B0346FB5B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Market Index Cycle Analysis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CFE8E-A405-426D-B5F9-6755781A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Chengjun Liu</a:t>
            </a:r>
            <a:endParaRPr lang="LID4096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C4DD9-3352-4D47-A2B0-D97257D39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67" r="20124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9605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F2A1-E870-427D-AA7D-0A8AB358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E925-5FEA-4BFF-ACE2-7B4FF399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 signal algorithm to extract cycles.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706E1B-F7CE-459A-A270-56F88FC094D0}"/>
                  </a:ext>
                </a:extLst>
              </p:cNvPr>
              <p:cNvSpPr txBox="1"/>
              <p:nvPr/>
            </p:nvSpPr>
            <p:spPr>
              <a:xfrm>
                <a:off x="1444141" y="3977088"/>
                <a:ext cx="5268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𝐶𝑜𝑚𝑚𝑜𝑛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𝑐𝑦𝑐𝑙𝑒𝑠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𝑖𝑛𝑑𝑖𝑐𝑒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𝑃𝑒𝑎𝑘𝑠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706E1B-F7CE-459A-A270-56F88FC09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141" y="3977088"/>
                <a:ext cx="5268109" cy="369332"/>
              </a:xfrm>
              <a:prstGeom prst="rect">
                <a:avLst/>
              </a:prstGeom>
              <a:blipFill>
                <a:blip r:embed="rId2"/>
                <a:stretch>
                  <a:fillRect l="-926" r="-926" b="-3442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7C2798B-1D07-453E-AA63-875B1B61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632" y="152181"/>
            <a:ext cx="2371165" cy="65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4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139B5D-128E-44DC-8C47-16E2D7E1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Solution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2EB40E-F82B-4B57-93AE-D9C9949C2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534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FFAD6D-E4A2-4381-B0E7-7CA42A04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Graphic Solution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EFE7B4-351B-4C6C-B203-5873C384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discover the three peaks corresponding to three cycle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C3D00-3CBD-4B23-9AD8-B70D0995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03014"/>
            <a:ext cx="6250769" cy="38911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98E497-2869-4BA0-9587-B9C01B591E86}"/>
              </a:ext>
            </a:extLst>
          </p:cNvPr>
          <p:cNvCxnSpPr/>
          <p:nvPr/>
        </p:nvCxnSpPr>
        <p:spPr>
          <a:xfrm flipV="1">
            <a:off x="6626711" y="2994246"/>
            <a:ext cx="0" cy="235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84D985-458F-4AD8-8FE7-F3A5E871A456}"/>
              </a:ext>
            </a:extLst>
          </p:cNvPr>
          <p:cNvCxnSpPr/>
          <p:nvPr/>
        </p:nvCxnSpPr>
        <p:spPr>
          <a:xfrm flipV="1">
            <a:off x="7304443" y="2230452"/>
            <a:ext cx="0" cy="31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86BCA7-9B92-4E54-8996-6A5E0FAA025A}"/>
              </a:ext>
            </a:extLst>
          </p:cNvPr>
          <p:cNvCxnSpPr>
            <a:cxnSpLocks/>
          </p:cNvCxnSpPr>
          <p:nvPr/>
        </p:nvCxnSpPr>
        <p:spPr>
          <a:xfrm flipV="1">
            <a:off x="6060141" y="3052282"/>
            <a:ext cx="0" cy="2297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5161F0-523E-4AF7-82A2-3597DBA6EC3E}"/>
              </a:ext>
            </a:extLst>
          </p:cNvPr>
          <p:cNvSpPr txBox="1"/>
          <p:nvPr/>
        </p:nvSpPr>
        <p:spPr>
          <a:xfrm>
            <a:off x="5766099" y="544784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2FEFCB-4373-4596-9BAC-CC917FAD8E79}"/>
              </a:ext>
            </a:extLst>
          </p:cNvPr>
          <p:cNvSpPr txBox="1"/>
          <p:nvPr/>
        </p:nvSpPr>
        <p:spPr>
          <a:xfrm>
            <a:off x="6284657" y="544784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1049F3-8BA6-49B1-8902-3643181F7B9F}"/>
              </a:ext>
            </a:extLst>
          </p:cNvPr>
          <p:cNvSpPr txBox="1"/>
          <p:nvPr/>
        </p:nvSpPr>
        <p:spPr>
          <a:xfrm>
            <a:off x="6877902" y="544784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200M</a:t>
            </a:r>
          </a:p>
        </p:txBody>
      </p:sp>
    </p:spTree>
    <p:extLst>
      <p:ext uri="{BB962C8B-B14F-4D97-AF65-F5344CB8AC3E}">
        <p14:creationId xmlns:p14="http://schemas.microsoft.com/office/powerpoint/2010/main" val="2744540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38182-909D-4CF8-8470-1FB5F95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FA2C2-8C00-47CE-AE4D-0652CE963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7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36A13-B8A2-4F14-B90F-3AC752B9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87C26-6A9E-414B-8936-F1E5F273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Cycles exist in indices!</a:t>
            </a:r>
            <a:endParaRPr lang="LID4096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7BAF0D-F12F-4F52-ABF5-FAD174827E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489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19F747-CAEA-438D-A9A9-8EAEB28E1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0CBE22-347C-4043-AF55-2A772D84F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Accept">
            <a:extLst>
              <a:ext uri="{FF2B5EF4-FFF2-40B4-BE49-F238E27FC236}">
                <a16:creationId xmlns:a16="http://schemas.microsoft.com/office/drawing/2014/main" id="{C33140C9-330D-4E8E-A673-6E12CC58A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4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uilding, sitting, table, large&#10;&#10;Description automatically generated">
            <a:extLst>
              <a:ext uri="{FF2B5EF4-FFF2-40B4-BE49-F238E27FC236}">
                <a16:creationId xmlns:a16="http://schemas.microsoft.com/office/drawing/2014/main" id="{0D0D91A5-FA41-471C-890E-F059BED0E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97A67-D556-4508-A983-B96B1F79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Market has cycles.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4E678-3CFC-43CE-B6DC-41A38C8F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25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0D91A5-FA41-471C-890E-F059BED0E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97A67-D556-4508-A983-B96B1F79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5637-05BD-41B7-9AC3-CDF38890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sz="4000"/>
          </a:p>
          <a:p>
            <a:r>
              <a:rPr lang="en-US" sz="4000"/>
              <a:t>Contexts</a:t>
            </a:r>
          </a:p>
          <a:p>
            <a:r>
              <a:rPr lang="en-US" sz="4000"/>
              <a:t>Data Analysis</a:t>
            </a:r>
          </a:p>
          <a:p>
            <a:r>
              <a:rPr lang="en-US" sz="4000"/>
              <a:t>Graphic Solution</a:t>
            </a:r>
          </a:p>
          <a:p>
            <a:r>
              <a:rPr lang="en-US" sz="4000"/>
              <a:t>Conclusion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31743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90667-BA05-4DC8-92E7-266EFE6C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B61EA-610F-408E-B1AF-7F3A93E9C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11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6C690A4-DCEC-48A2-BA45-062A91CF2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CEC624-3423-4CF9-9CD2-E21CB381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Contexts</a:t>
            </a:r>
            <a:endParaRPr lang="LID4096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ACA9D0-2190-40A5-AE2F-B957B4199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Economy goes up and down.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E2E0B9-C927-4C28-8788-4DB49C50C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7763" y="1835063"/>
            <a:ext cx="6250769" cy="302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4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36A13-B8A2-4F14-B90F-3AC752B9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87C26-6A9E-414B-8936-F1E5F273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Contexts</a:t>
            </a:r>
            <a:endParaRPr lang="LID4096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7BAF0D-F12F-4F52-ABF5-FAD174827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3082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581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DCAC-A53E-4CAC-8024-1F3EE50A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306E-8E6F-4C3B-873C-27D7834C6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735" y="4571999"/>
            <a:ext cx="3377184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We try to detect economic cycles from market indices.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8570A-3A7B-49D5-B2A8-CCD8C10FB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2" t="9333" r="6885"/>
          <a:stretch/>
        </p:blipFill>
        <p:spPr>
          <a:xfrm>
            <a:off x="20" y="0"/>
            <a:ext cx="753463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2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D36BE-116B-4634-BFC5-CD6ABD5D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B4976-779B-49B2-8C24-93D715052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24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C243C9-B3D2-45FC-87B4-682C319E6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C21E48-02AD-4C61-8E0F-9ADFEABB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Analysis</a:t>
            </a:r>
            <a:endParaRPr lang="LID4096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FA11CD12-BAF2-4FC1-A03A-6FA9B6F79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2959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420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Market Index Cycle Analysis</vt:lpstr>
      <vt:lpstr>Market has cycles.</vt:lpstr>
      <vt:lpstr>Contents</vt:lpstr>
      <vt:lpstr>Contexts</vt:lpstr>
      <vt:lpstr>Contexts</vt:lpstr>
      <vt:lpstr>Contexts</vt:lpstr>
      <vt:lpstr>Contexts</vt:lpstr>
      <vt:lpstr>Data Analysis</vt:lpstr>
      <vt:lpstr>Data Analysis</vt:lpstr>
      <vt:lpstr>Data Analysis</vt:lpstr>
      <vt:lpstr>Graphic Solution</vt:lpstr>
      <vt:lpstr>Graphic Solution</vt:lpstr>
      <vt:lpstr>Conclusion</vt:lpstr>
      <vt:lpstr>Cycles exist in indices!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Index Cycle Analysis</dc:title>
  <dc:creator>ankaayaliu@gmail.com</dc:creator>
  <cp:lastModifiedBy>ankaayaliu@gmail.com</cp:lastModifiedBy>
  <cp:revision>1</cp:revision>
  <dcterms:created xsi:type="dcterms:W3CDTF">2019-10-08T03:00:11Z</dcterms:created>
  <dcterms:modified xsi:type="dcterms:W3CDTF">2019-10-08T03:00:45Z</dcterms:modified>
</cp:coreProperties>
</file>