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300" r:id="rId3"/>
    <p:sldId id="30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2" d="100"/>
          <a:sy n="72" d="100"/>
        </p:scale>
        <p:origin x="66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10E605-1F55-4AFD-8320-856271718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06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BD0D1F-4BA2-4392-A1C3-8122C43B4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6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5B7D-E5A6-46E2-A072-F37898305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BB0AD-236E-4C25-8612-97E69C430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9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7EF8F-0E04-431B-85D9-E7FFCCF06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C1DC1-B278-4CAC-943A-8C802B627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99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82C59-4E6F-4E10-AD36-69EC3285F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95D3-7548-4961-902E-2BC5C07D4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1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A1207-A8F0-44F4-9F7B-2ED2EFB15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1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47CB-40B1-410E-9BA2-5552CCE6D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9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F2DE6-CB8F-4AC2-93A5-774D31783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3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164BD-AFCF-405C-8F33-99B75E144A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1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66FC-6975-4F2B-AE21-BE170A4DA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9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6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8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9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0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1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2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3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4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5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6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047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</p:grpSp>
        </p:grpSp>
        <p:sp>
          <p:nvSpPr>
            <p:cNvPr id="1035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 Session 6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F04159C8-CC63-4617-8342-26C90C782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52578-53A0-4965-968C-B2CBDC5EDD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PRIME</a:t>
            </a:r>
            <a:endParaRPr lang="en-US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DSO547</a:t>
            </a:r>
          </a:p>
          <a:p>
            <a:pPr eaLnBrk="1" hangingPunct="1"/>
            <a:r>
              <a:rPr lang="en-US" altLang="en-US" smtClean="0"/>
              <a:t>Hiroshi Ochiumi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PRIME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altLang="en-US" smtClean="0"/>
              <a:t>There are 9 students.</a:t>
            </a:r>
          </a:p>
          <a:p>
            <a:r>
              <a:rPr lang="en-US" altLang="en-US" smtClean="0"/>
              <a:t>There are 9 international destinations.</a:t>
            </a:r>
          </a:p>
          <a:p>
            <a:r>
              <a:rPr lang="en-US" altLang="en-US" smtClean="0"/>
              <a:t>Every student must visit one location (and one location only.)</a:t>
            </a:r>
          </a:p>
          <a:p>
            <a:r>
              <a:rPr lang="en-US" altLang="en-US" smtClean="0"/>
              <a:t>If possible, the school wants to send one student to each destination. We don’t want to send everybody to Paris.</a:t>
            </a:r>
          </a:p>
          <a:p>
            <a:r>
              <a:rPr lang="en-US" altLang="en-US" smtClean="0"/>
              <a:t>Result of student survey can be found in ss.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442B6-10AA-49F8-95F3-CFE2C22F1BB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PRIME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Binary variables</a:t>
            </a:r>
          </a:p>
          <a:p>
            <a:pPr lvl="1"/>
            <a:r>
              <a:rPr lang="en-US" altLang="en-US" smtClean="0"/>
              <a:t>Either 1 or 0</a:t>
            </a:r>
          </a:p>
          <a:p>
            <a:pPr lvl="1"/>
            <a:r>
              <a:rPr lang="en-US" altLang="en-US" smtClean="0"/>
              <a:t>“FDA approves our drug” or “FDA doesn’t”</a:t>
            </a:r>
          </a:p>
          <a:p>
            <a:pPr lvl="1"/>
            <a:r>
              <a:rPr lang="en-US" altLang="en-US" smtClean="0"/>
              <a:t>“This student goes to London” or “She doesn’t”</a:t>
            </a:r>
          </a:p>
          <a:p>
            <a:r>
              <a:rPr lang="en-US" altLang="en-US" smtClean="0"/>
              <a:t>How to implement the constraints?</a:t>
            </a:r>
          </a:p>
          <a:p>
            <a:r>
              <a:rPr lang="en-US" altLang="en-US" smtClean="0"/>
              <a:t>What is our objective function?</a:t>
            </a:r>
          </a:p>
          <a:p>
            <a:pPr lvl="1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E3312-BCD9-48FF-91E7-19C5D56C42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473</TotalTime>
  <Words>106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Arial Narrow</vt:lpstr>
      <vt:lpstr>Cactus</vt:lpstr>
      <vt:lpstr>PRIME</vt:lpstr>
      <vt:lpstr>PRIME</vt:lpstr>
      <vt:lpstr>PRIME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Ochiumi, Hiroshi</dc:creator>
  <cp:lastModifiedBy>Ochiumi, Hiroshi</cp:lastModifiedBy>
  <cp:revision>49</cp:revision>
  <dcterms:created xsi:type="dcterms:W3CDTF">1601-01-01T00:00:00Z</dcterms:created>
  <dcterms:modified xsi:type="dcterms:W3CDTF">2019-02-08T22:10:28Z</dcterms:modified>
</cp:coreProperties>
</file>