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6"/>
  </p:notesMasterIdLst>
  <p:handoutMasterIdLst>
    <p:handoutMasterId r:id="rId7"/>
  </p:handoutMasterIdLst>
  <p:sldIdLst>
    <p:sldId id="425" r:id="rId2"/>
    <p:sldId id="428" r:id="rId3"/>
    <p:sldId id="429" r:id="rId4"/>
    <p:sldId id="430" r:id="rId5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9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948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37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087 w 4917"/>
                <a:gd name="T3" fmla="*/ 0 h 1000"/>
                <a:gd name="T4" fmla="*/ 5664 w 4917"/>
                <a:gd name="T5" fmla="*/ 576 h 1000"/>
                <a:gd name="T6" fmla="*/ 508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B750D64F-4851-4C37-AEC8-F01DE9B76BD7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C6742-FD9C-407B-98FB-3CDF2EB93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63D4-76D2-4F5C-B052-B6E9487BD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4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BA718-80C0-4FED-94A8-BE2670DE1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48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A3995-2B41-4054-8518-C0F845512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14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C470E-1A81-495D-9983-09DC5153D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35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61EF3-7271-42A2-A11C-BC780A45A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3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63861-D7E7-4E7C-B09C-26DCF71E3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9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7321C-B0A6-46D4-9DCE-9F80BB2D7B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4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7F42F-AD10-492F-A0EB-1425C0818F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4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A228-46D0-44B6-A4EA-315C02E31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7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7923581 w 7000"/>
              <a:gd name="T3" fmla="*/ 0 h 1000"/>
              <a:gd name="T4" fmla="*/ 8534400 w 7000"/>
              <a:gd name="T5" fmla="*/ 609600 h 1000"/>
              <a:gd name="T6" fmla="*/ 7924800 w 7000"/>
              <a:gd name="T7" fmla="*/ 1219200 h 1000"/>
              <a:gd name="T8" fmla="*/ 0 w 7000"/>
              <a:gd name="T9" fmla="*/ 12192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2209F8F-7F06-4079-92C1-34643A108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921500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Simulation: NCAA Men’s Basketball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5A63B-9D88-446E-A113-8346207CBD7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NCAA Men’s Basketball Tournament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61131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Consider the NCAA Basketball </a:t>
            </a:r>
            <a:r>
              <a:rPr lang="en-US" altLang="en-US" sz="2000" dirty="0" smtClean="0"/>
              <a:t>Tournament. 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When the 64-team field was announced, all we knew were the pairings (which teams would play which other teams) and the team ratings, based on </a:t>
            </a:r>
            <a:r>
              <a:rPr lang="en-US" altLang="en-US" sz="2000" dirty="0" err="1" smtClean="0"/>
              <a:t>Sagarin's</a:t>
            </a:r>
            <a:r>
              <a:rPr lang="en-US" altLang="en-US" sz="2000" dirty="0" smtClean="0"/>
              <a:t> nationally syndicated rating system.</a:t>
            </a:r>
          </a:p>
          <a:p>
            <a:pPr eaLnBrk="1" hangingPunct="1"/>
            <a:r>
              <a:rPr lang="en-US" altLang="en-US" sz="2000" i="1" dirty="0" smtClean="0"/>
              <a:t>How could we use this information to simulate the entire tournament? How accurate were the simulation's predictions? How could you repeat this simulation for future tournaments?</a:t>
            </a:r>
          </a:p>
          <a:p>
            <a:pPr eaLnBrk="1" hangingPunct="1"/>
            <a:r>
              <a:rPr lang="en-US" altLang="en-US" sz="2000" dirty="0" smtClean="0"/>
              <a:t>Fact: Duke was an overwhelming favorite to win—but it didn't win. (The University of Connecticut beat Duke in the finals.)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78DD2A-8D80-4239-AB04-A13A199A3B3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Probabilistic Assumption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Suppose team A plays team B and Sagarin's ratings for these teams are 85 and 78 </a:t>
            </a:r>
          </a:p>
          <a:p>
            <a:pPr eaLnBrk="1" hangingPunct="1"/>
            <a:r>
              <a:rPr lang="en-US" altLang="en-US" sz="2400" smtClean="0"/>
              <a:t>Sagarin predicts that the actual point differential in the game (A - B) will be the difference between the ratings, 7</a:t>
            </a:r>
          </a:p>
          <a:p>
            <a:pPr eaLnBrk="1" hangingPunct="1"/>
            <a:r>
              <a:rPr lang="en-US" altLang="en-US" sz="2400" smtClean="0"/>
              <a:t>Further, assume it is normally distributed with mean 7 (the Sagarin predict), and standard deviation 10 (based on historical data) </a:t>
            </a:r>
          </a:p>
          <a:p>
            <a:pPr eaLnBrk="1" hangingPunct="1"/>
            <a:r>
              <a:rPr lang="en-US" altLang="en-US" sz="2400" smtClean="0"/>
              <a:t>If the actual point differential is positive, team A wins; otherwise, team B wins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CD5F00-B749-425B-B351-A16FFE2BB5D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From that point on, it is a matter of "playing out" the games and doing the required bookkeeping.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18</TotalTime>
  <Pages>11</Pages>
  <Words>223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Times New Roman</vt:lpstr>
      <vt:lpstr>Verdana</vt:lpstr>
      <vt:lpstr>Wingdings</vt:lpstr>
      <vt:lpstr>Radial</vt:lpstr>
      <vt:lpstr>DSO-547: Spreadsheet-Based Business Modeling</vt:lpstr>
      <vt:lpstr>NCAA Men’s Basketball Tournament</vt:lpstr>
      <vt:lpstr>A Probabilistic Assumption</vt:lpstr>
      <vt:lpstr>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368</cp:revision>
  <cp:lastPrinted>2001-03-15T14:22:47Z</cp:lastPrinted>
  <dcterms:created xsi:type="dcterms:W3CDTF">1997-08-21T21:46:56Z</dcterms:created>
  <dcterms:modified xsi:type="dcterms:W3CDTF">2019-12-03T15:27:04Z</dcterms:modified>
</cp:coreProperties>
</file>