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4"/>
  </p:notesMasterIdLst>
  <p:handoutMasterIdLst>
    <p:handoutMasterId r:id="rId5"/>
  </p:handoutMasterIdLst>
  <p:sldIdLst>
    <p:sldId id="425" r:id="rId2"/>
    <p:sldId id="426" r:id="rId3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89" d="100"/>
          <a:sy n="89" d="100"/>
        </p:scale>
        <p:origin x="96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761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157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087 w 4917"/>
                <a:gd name="T3" fmla="*/ 0 h 1000"/>
                <a:gd name="T4" fmla="*/ 5664 w 4917"/>
                <a:gd name="T5" fmla="*/ 576 h 1000"/>
                <a:gd name="T6" fmla="*/ 5088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52A383CD-6887-4AF6-8C22-5EC35EF716D7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769BB-8D90-4A9C-9855-134ADBA57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29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13F9-0042-40CB-B8B0-1E85F8049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21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82EA-FEA5-4542-AF4E-CA4B54805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4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0BE28-3A62-423B-AB15-7243FCEC3B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65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B23A1-F8E4-49C1-9305-1CA3B034DD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7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3706C-2F0A-4AF0-8CBE-C4E6BEC81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832F3-2905-48E5-A487-DC74C7E9C2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67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1130F-E88C-4A3A-B786-83E9929C1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3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7C935-937F-4B6C-A0E6-150D0B31E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9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11D51-5E64-4FB6-9B61-1A69A2245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3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7923581 w 7000"/>
              <a:gd name="T3" fmla="*/ 0 h 1000"/>
              <a:gd name="T4" fmla="*/ 8534400 w 7000"/>
              <a:gd name="T5" fmla="*/ 609600 h 1000"/>
              <a:gd name="T6" fmla="*/ 7924800 w 7000"/>
              <a:gd name="T7" fmla="*/ 1219200 h 1000"/>
              <a:gd name="T8" fmla="*/ 0 w 7000"/>
              <a:gd name="T9" fmla="*/ 12192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28A98148-449A-4BB1-80DA-5D43B9E7CF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dirty="0" smtClean="0"/>
              <a:t>Simulation: </a:t>
            </a:r>
            <a:r>
              <a:rPr lang="en-US" altLang="en-US" dirty="0" smtClean="0"/>
              <a:t>Monty Hall Problem</a:t>
            </a:r>
            <a:endParaRPr lang="en-US" altLang="en-US" dirty="0" smtClean="0"/>
          </a:p>
          <a:p>
            <a:pPr marL="609600" indent="-609600" algn="ctr" eaLnBrk="1" hangingPunct="1"/>
            <a:endParaRPr lang="en-US" altLang="en-US" dirty="0" smtClean="0"/>
          </a:p>
          <a:p>
            <a:pPr marL="609600" indent="-609600" algn="ctr" eaLnBrk="1" hangingPunct="1"/>
            <a:r>
              <a:rPr lang="en-US" altLang="en-US" dirty="0" smtClean="0"/>
              <a:t>Hiroshi </a:t>
            </a:r>
            <a:r>
              <a:rPr lang="en-US" altLang="en-US" dirty="0" err="1" smtClean="0"/>
              <a:t>Ochiumi</a:t>
            </a:r>
            <a:endParaRPr lang="en-US" altLang="en-US" dirty="0" smtClean="0"/>
          </a:p>
          <a:p>
            <a:pPr marL="609600" indent="-609600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1DFB8-E4DD-410D-AABE-468A365F47F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Monty Hall</a:t>
            </a:r>
            <a:endParaRPr lang="en-US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46238"/>
            <a:ext cx="8108950" cy="4321175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Three doors.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One of them =&gt;&gt; a brand new car.</a:t>
            </a:r>
          </a:p>
          <a:p>
            <a:pPr eaLnBrk="1" hangingPunct="1"/>
            <a:r>
              <a:rPr lang="en-US" altLang="en-US" sz="2000" dirty="0" smtClean="0"/>
              <a:t>Two </a:t>
            </a:r>
            <a:r>
              <a:rPr lang="en-US" altLang="en-US" sz="2000" dirty="0" smtClean="0"/>
              <a:t>of them =&gt;&gt; a goat.</a:t>
            </a:r>
          </a:p>
          <a:p>
            <a:pPr eaLnBrk="1" hangingPunct="1"/>
            <a:r>
              <a:rPr lang="en-US" altLang="en-US" sz="2000" dirty="0" smtClean="0"/>
              <a:t>You pick one door.</a:t>
            </a:r>
          </a:p>
          <a:p>
            <a:pPr eaLnBrk="1" hangingPunct="1"/>
            <a:r>
              <a:rPr lang="en-US" altLang="en-US" sz="2000" dirty="0" smtClean="0"/>
              <a:t>Monty Hall (the show host) opens one of the unopened doors. You always see a goat.</a:t>
            </a:r>
          </a:p>
          <a:p>
            <a:pPr eaLnBrk="1" hangingPunct="1"/>
            <a:r>
              <a:rPr lang="en-US" altLang="en-US" sz="2000" dirty="0" smtClean="0"/>
              <a:t>Monty asks, “Would you like to change your mind?”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Question: Am I better off choosing the other door, or stick with my original choice? Does </a:t>
            </a:r>
            <a:r>
              <a:rPr lang="en-US" altLang="en-US" sz="2000" smtClean="0"/>
              <a:t>it matter?</a:t>
            </a:r>
            <a:endParaRPr lang="en-US" altLang="en-US" sz="2000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36</TotalTime>
  <Pages>11</Pages>
  <Words>93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Times New Roman</vt:lpstr>
      <vt:lpstr>Verdana</vt:lpstr>
      <vt:lpstr>Wingdings</vt:lpstr>
      <vt:lpstr>Radial</vt:lpstr>
      <vt:lpstr>DSO-547: Spreadsheet-Based Business Modeling</vt:lpstr>
      <vt:lpstr>Monty Hall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368</cp:revision>
  <cp:lastPrinted>2001-03-15T14:22:47Z</cp:lastPrinted>
  <dcterms:created xsi:type="dcterms:W3CDTF">1997-08-21T21:46:56Z</dcterms:created>
  <dcterms:modified xsi:type="dcterms:W3CDTF">2019-12-03T15:26:12Z</dcterms:modified>
</cp:coreProperties>
</file>