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59" r:id="rId5"/>
    <p:sldId id="269" r:id="rId6"/>
    <p:sldId id="268" r:id="rId7"/>
    <p:sldId id="267" r:id="rId8"/>
    <p:sldId id="260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7B81-E241-564E-B42B-E786BC9473BF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021B7-25F0-2C48-A637-73B1938B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2D23-DF80-5C4E-A6EA-2D65A75A7D40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9B0A-7BDA-7447-B457-BE6AF148D04F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C677-E93C-794C-9B29-7A3A7510BA1A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0A45-8CA4-2442-B137-9F8366523E06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A38D-513A-E246-A395-748E3198DCD2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F5D-4011-1445-8F66-8CE3814883D5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B2B-4416-FA49-BF19-299B86DFF971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0D3F-8469-864A-BBA9-ECECE1BE18F2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E78D-F291-4A45-9BC1-9A7587A8466E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5157-3B90-0F41-9293-72B7E81A129C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063D-AEAB-0B4D-B349-E81BA3433ACC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21BF5A-8A49-D742-A9B9-568A29414921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FA3C-B66F-A241-8415-6A68E435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09" y="3147254"/>
            <a:ext cx="9065624" cy="1424746"/>
          </a:xfrm>
        </p:spPr>
        <p:txBody>
          <a:bodyPr/>
          <a:lstStyle/>
          <a:p>
            <a:r>
              <a:rPr lang="en-US" dirty="0"/>
              <a:t>Data Understanding</a:t>
            </a:r>
            <a:r>
              <a:rPr lang="en-US" altLang="zh-CN" dirty="0"/>
              <a:t>-</a:t>
            </a:r>
            <a:r>
              <a:rPr lang="en-US" dirty="0"/>
              <a:t>Confirmed</a:t>
            </a:r>
            <a:r>
              <a:rPr lang="zh-CN" altLang="en-US" dirty="0"/>
              <a:t> </a:t>
            </a:r>
            <a:r>
              <a:rPr lang="en-US" dirty="0"/>
              <a:t>US</a:t>
            </a:r>
            <a:r>
              <a:rPr lang="zh-CN" altLang="en-US" dirty="0"/>
              <a:t> </a:t>
            </a:r>
            <a:r>
              <a:rPr lang="en-US" dirty="0"/>
              <a:t>State</a:t>
            </a:r>
            <a:r>
              <a:rPr lang="en-US" altLang="zh-CN" dirty="0"/>
              <a:t>-Level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353BB-C890-C749-ACDA-313722345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Winfred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DFF39-2B3A-A747-866C-0BB4724F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5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E94-7558-284D-A62A-72B181976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280F2-7D47-3C4E-8D8D-6696754EC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233DD-4AFC-3048-8242-FA0811DE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15F6-E290-1040-9807-CD1386E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6EE988-7493-E943-A802-E893BC0A0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094" y="2618479"/>
            <a:ext cx="5727303" cy="1410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5E5BBF-2232-D24F-B797-EDBCE195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94" y="1346670"/>
            <a:ext cx="5707915" cy="10772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560E49-F691-FF47-8F71-5DC87EAE7968}"/>
              </a:ext>
            </a:extLst>
          </p:cNvPr>
          <p:cNvSpPr txBox="1">
            <a:spLocks/>
          </p:cNvSpPr>
          <p:nvPr/>
        </p:nvSpPr>
        <p:spPr>
          <a:xfrm>
            <a:off x="2203406" y="4210554"/>
            <a:ext cx="7010167" cy="133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two records do not belong to any state in US.</a:t>
            </a:r>
          </a:p>
          <a:p>
            <a:r>
              <a:rPr lang="en-US" dirty="0"/>
              <a:t>I filter out these two records for following analysis.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5EE19B-C88C-AB4A-8553-66D55241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2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23B2-B328-DF4B-9104-DB9E4DBA5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296" y="3428998"/>
            <a:ext cx="6708578" cy="2268559"/>
          </a:xfrm>
        </p:spPr>
        <p:txBody>
          <a:bodyPr>
            <a:normAutofit/>
          </a:bodyPr>
          <a:lstStyle/>
          <a:p>
            <a:r>
              <a:rPr lang="en-US" sz="4400" dirty="0"/>
              <a:t>Latest(3/18/20) Confirmed Cases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7C89-AF4B-3244-A638-38C39BA68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DF14E-6E28-634C-BBBB-D0B96C0B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D53487D-2A3A-E34C-9E93-CEB562DBE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6" y="454408"/>
            <a:ext cx="9719948" cy="59534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98593-7ED6-B646-97CA-A6821BBC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42BCC6-FC31-C04C-94F6-B747AB401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6" y="454408"/>
            <a:ext cx="9719948" cy="59534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54F0-96A1-0B45-BBE8-31693483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A8A089E-43FF-9647-99DE-CC1EE1D9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6" y="454408"/>
            <a:ext cx="9719948" cy="59534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F659C-F265-6D46-864C-AB7D5A05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2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1060-03C1-5B45-AFAC-65F805EBD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508" y="3428998"/>
            <a:ext cx="6103366" cy="2268559"/>
          </a:xfrm>
        </p:spPr>
        <p:txBody>
          <a:bodyPr>
            <a:noAutofit/>
          </a:bodyPr>
          <a:lstStyle/>
          <a:p>
            <a:r>
              <a:rPr lang="en-US" sz="4400" dirty="0"/>
              <a:t>Confirmed Cases</a:t>
            </a:r>
            <a:r>
              <a:rPr lang="zh-CN" altLang="en-US" sz="4400" dirty="0"/>
              <a:t> </a:t>
            </a:r>
            <a:r>
              <a:rPr lang="en-US" altLang="zh-CN" sz="4400" dirty="0"/>
              <a:t>in</a:t>
            </a:r>
            <a:r>
              <a:rPr lang="zh-CN" altLang="en-US" sz="4400" dirty="0"/>
              <a:t> </a:t>
            </a:r>
            <a:br>
              <a:rPr lang="en-US" sz="4400" dirty="0"/>
            </a:br>
            <a:r>
              <a:rPr lang="en-US" sz="4400" dirty="0"/>
              <a:t>Severely affected cities</a:t>
            </a:r>
            <a:r>
              <a:rPr lang="zh-CN" altLang="en-US" sz="4400" dirty="0"/>
              <a:t>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67C71-CA14-E34F-8ECD-BB754D79D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III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E548-505A-7B4F-B0FD-7719D89B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9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965C06-8456-564F-982B-9452A161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6" y="454408"/>
            <a:ext cx="9719948" cy="59534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BE4A-1D47-A041-9D0C-A54CEF74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Shell Dlg 2</vt:lpstr>
      <vt:lpstr>Arial</vt:lpstr>
      <vt:lpstr>Calibri</vt:lpstr>
      <vt:lpstr>Wingdings</vt:lpstr>
      <vt:lpstr>Wingdings 3</vt:lpstr>
      <vt:lpstr>Madison</vt:lpstr>
      <vt:lpstr>Data Understanding-Confirmed US State-Level</vt:lpstr>
      <vt:lpstr>Data Quality</vt:lpstr>
      <vt:lpstr>Outliers</vt:lpstr>
      <vt:lpstr>Latest(3/18/20) Confirmed Cases by State</vt:lpstr>
      <vt:lpstr>PowerPoint Presentation</vt:lpstr>
      <vt:lpstr>PowerPoint Presentation</vt:lpstr>
      <vt:lpstr>PowerPoint Presentation</vt:lpstr>
      <vt:lpstr>Confirmed Cases in  Severely affected cities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Understanding-Confirmed US State-Level</dc:title>
  <dc:creator>Yifeng Wang</dc:creator>
  <cp:lastModifiedBy>Yifeng Wang</cp:lastModifiedBy>
  <cp:revision>2</cp:revision>
  <dcterms:created xsi:type="dcterms:W3CDTF">2020-03-20T07:43:47Z</dcterms:created>
  <dcterms:modified xsi:type="dcterms:W3CDTF">2020-03-20T08:13:33Z</dcterms:modified>
</cp:coreProperties>
</file>