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8E9D-9190-4C64-9790-CCEBA27AA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77418-7E76-49BA-837C-9E73EF52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8B8-31E2-45E3-AFC7-2E75326F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4DE84-52DA-49CE-9DBC-F9FC8B77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67E8-7267-4E9C-9607-70157B5A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5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111B-4E30-47DF-9D14-66927F52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770AB-6773-4A44-A49F-8B577D978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BD87F-D672-4506-AD63-E87D252F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8BC9-6971-4F35-8491-5978BFAC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99C6-12A6-41E3-A549-992698F9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3E0C1-5219-4B62-8208-D0DB7FDC5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62B41-4FDB-4C5B-A70E-3EF2C9E4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8CA0-C2A8-4A5A-AB74-9B4EF471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2D0A-5F15-4D77-ACE7-F65C7F79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68-1965-46DB-8F2A-EB522E82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D4E1-3D1A-4C3D-B2DC-540509B4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9E24-1BE9-4845-961E-37DFAFA4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9A86-6FF0-4729-8AFA-6B553D21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5B50-D310-4762-A03F-AE5EB35C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9825-5F7B-44A3-AF1E-B3898E01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FE92-43B5-424E-99E4-ACC0CAC2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C3F02-D9CB-4448-B0CF-A3F3496C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3B06-E291-4645-9E00-EB61ED8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6FB3-5D31-4826-8073-9BADC2B9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8A94-B065-42CF-BB4F-C5196130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C213-7FD5-48A8-B30B-916B1FD3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D999-EED2-489E-9ACB-CCEDA7088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16C2-E5BD-4434-BF5F-B2DA766F6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BEDFF-C3FB-4DC8-9917-15541F85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52D8F-2F03-41C6-9063-8B9645F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6766-3BEA-4290-A089-3A05B655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7A4-506B-4225-AC8F-0B53E69B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95A07-6617-4B25-B200-F5B0B17B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18BF7-5631-4F95-9B2B-47DC4EBB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85585-F657-441F-A21D-BF63A0434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875FF-0494-4925-BB90-B187A2CFF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03477-746D-4B06-92E4-B41ACDAC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B19C0-3A04-4FA3-A009-819FBEA4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9C99F-32AD-4599-9FA1-E77650CB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3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031E-C7BD-4B04-919B-811CA8C7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069E2-4E4E-4E52-B053-2117FF84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D6434-E543-4F7E-AAF7-0DD1C372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76102-0E9B-4FFD-83DA-E5A789D3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BC96C-D225-41A3-943A-40BC9EAC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8638F-4D28-4EEF-BFCC-5BBDC635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E560C-692E-4405-ABCB-7A809E41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1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47E4-2A03-474B-80FA-C9135F1A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E845-022F-48DD-A5B1-B6772E81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42F47-37F7-44DD-8258-9BBB8736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DF1F3-692F-4618-9F92-19E0B97F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0187-B698-46CB-B264-9C5A192A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C9675-A5E6-4AC8-86A1-1B1E691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3F71-DC36-495E-86B7-7CA4844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0E56B-BBCB-4D44-A31D-5B9CF6EB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E6600-7424-410E-8CFD-C3B50FE5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AB1A-ECA4-49BB-AFA2-2ED21D1C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CBD4-6CE8-4802-BEB5-223180AF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253AC-76EC-4744-B962-4FC8B355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6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498A1-F9FF-4764-9A03-B4FC3FC9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3568-85E3-4DA6-9029-DDA48C34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9EA9-8F08-4CB8-B3CA-395DCFA78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DF75-1255-43F5-9F58-311D1D736A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C9D8-52B3-4DAD-8F48-D81357F67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86D93-3958-4E6B-924F-17EA0496B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48C3-C0EC-41BA-8BD5-A1A20022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266664B-03A4-4F6F-9DF4-20A1BC835E3A}"/>
              </a:ext>
            </a:extLst>
          </p:cNvPr>
          <p:cNvGrpSpPr/>
          <p:nvPr/>
        </p:nvGrpSpPr>
        <p:grpSpPr>
          <a:xfrm rot="17927057">
            <a:off x="3256547" y="1385556"/>
            <a:ext cx="2915653" cy="2875709"/>
            <a:chOff x="3256547" y="1385556"/>
            <a:chExt cx="2915653" cy="2875709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E9E2B8EB-EBF4-4843-8DE6-8D428E80ADC2}"/>
                </a:ext>
              </a:extLst>
            </p:cNvPr>
            <p:cNvSpPr/>
            <p:nvPr/>
          </p:nvSpPr>
          <p:spPr>
            <a:xfrm rot="1598143">
              <a:off x="3256547" y="1652337"/>
              <a:ext cx="2915653" cy="2342147"/>
            </a:xfrm>
            <a:prstGeom prst="hexagon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AC01535-F725-46C3-9B00-A02068E20042}"/>
                </a:ext>
              </a:extLst>
            </p:cNvPr>
            <p:cNvCxnSpPr>
              <a:cxnSpLocks/>
              <a:stCxn id="6" idx="4"/>
              <a:endCxn id="6" idx="1"/>
            </p:cNvCxnSpPr>
            <p:nvPr/>
          </p:nvCxnSpPr>
          <p:spPr>
            <a:xfrm>
              <a:off x="4459667" y="1385556"/>
              <a:ext cx="509413" cy="28757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EEEF89-79CC-4682-85F2-375606F90CB5}"/>
                </a:ext>
              </a:extLst>
            </p:cNvPr>
            <p:cNvCxnSpPr>
              <a:cxnSpLocks/>
              <a:stCxn id="6" idx="3"/>
              <a:endCxn id="6" idx="0"/>
            </p:cNvCxnSpPr>
            <p:nvPr/>
          </p:nvCxnSpPr>
          <p:spPr>
            <a:xfrm>
              <a:off x="3411259" y="2169843"/>
              <a:ext cx="2606229" cy="1307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4A1103-85DC-4986-98BE-C7154C0FD27C}"/>
                </a:ext>
              </a:extLst>
            </p:cNvPr>
            <p:cNvCxnSpPr>
              <a:cxnSpLocks/>
              <a:stCxn id="6" idx="2"/>
              <a:endCxn id="6" idx="5"/>
            </p:cNvCxnSpPr>
            <p:nvPr/>
          </p:nvCxnSpPr>
          <p:spPr>
            <a:xfrm flipV="1">
              <a:off x="3409645" y="2167680"/>
              <a:ext cx="2609457" cy="13114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6895E-DCBE-4083-A68D-2E87EF5D5961}"/>
              </a:ext>
            </a:extLst>
          </p:cNvPr>
          <p:cNvCxnSpPr/>
          <p:nvPr/>
        </p:nvCxnSpPr>
        <p:spPr>
          <a:xfrm flipV="1">
            <a:off x="4640179" y="1044741"/>
            <a:ext cx="148389" cy="355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2DE471F-7E17-453A-B3AB-025B821715A6}"/>
              </a:ext>
            </a:extLst>
          </p:cNvPr>
          <p:cNvSpPr/>
          <p:nvPr/>
        </p:nvSpPr>
        <p:spPr>
          <a:xfrm>
            <a:off x="4640179" y="2747209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 bi</dc:creator>
  <cp:lastModifiedBy>nima bi</cp:lastModifiedBy>
  <cp:revision>1</cp:revision>
  <dcterms:created xsi:type="dcterms:W3CDTF">2021-12-27T18:24:15Z</dcterms:created>
  <dcterms:modified xsi:type="dcterms:W3CDTF">2021-12-27T18:28:37Z</dcterms:modified>
</cp:coreProperties>
</file>