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ED88-425B-4A0F-B7D6-DD8F0A9FE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23240-F104-41A4-8C8B-BCE76DFD6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BC420-3E76-4495-825B-38D9BB25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75BA-1D4B-4673-902B-9A37510BBB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355B4-B133-4397-943A-1B091BA7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FF6EA-798E-413B-87A7-05FF77B6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C6B7-39F4-4A42-B586-52D5D978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9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60C4-2B97-4BE3-8AB3-EB06CE88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ADA0F-9405-40F7-A43F-FBCA4084E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34FEF-3513-4E44-90B3-AA8BD3FD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75BA-1D4B-4673-902B-9A37510BBB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AF2FC-8BF5-4BE3-A7C4-306CC6D8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E3FF8-2DC7-4E16-9AA7-0590A346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C6B7-39F4-4A42-B586-52D5D978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5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AF8B4-B0A8-4270-A698-2E054985F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8451B-AD61-497D-B450-80CCF935E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481E2-50E9-4855-8BE9-9DA296D4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75BA-1D4B-4673-902B-9A37510BBB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9F11D-D4AB-4687-8798-9E5942D9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E5117-0DF3-4361-AAE3-33C732C2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C6B7-39F4-4A42-B586-52D5D978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B4FC-A1BB-496E-852E-7989F5B3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F1EC-438B-4795-91FE-D2955636C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DC8E-1BE9-4DBF-9993-0EC75A56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75BA-1D4B-4673-902B-9A37510BBB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973DF-0A18-4A6C-84E4-7E6FE9E6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75721-749D-4636-8BD0-7600CA6A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C6B7-39F4-4A42-B586-52D5D978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94C7-D9A8-400C-86D9-D873415D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4DE9C-D733-47A6-B3C0-90E9053C4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57913-65D0-4DFB-9284-648B9DF3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75BA-1D4B-4673-902B-9A37510BBB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250C6-2B40-445A-BF84-58339EB3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09F1F-EEA3-48F9-BF40-F4269836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C6B7-39F4-4A42-B586-52D5D978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7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7F87-8E23-4E30-A784-BEF0FB40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AEA3C-10FF-46F5-BDFF-5A7540E95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BEBC0-560C-409C-86E8-46C028DF6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E6E7-75E8-4B76-A575-568C049E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75BA-1D4B-4673-902B-9A37510BBB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9421B-B948-4C16-B2E5-51D74DEF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D0158-0FC3-4E84-B073-2309D7AF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C6B7-39F4-4A42-B586-52D5D978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3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23B9-FC05-41B8-BE4B-B18DFAD8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0A62D-8E44-48E8-97CC-33DB2E4BD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CA0C7-30DC-4F4E-B4FF-8EF7451BC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DB8BC-13A8-48E2-9A20-01526E4AF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D6325-55C4-4AAD-A581-68274F465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B0AEF-B144-425D-AB72-1A35CCB4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75BA-1D4B-4673-902B-9A37510BBB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EE555-EADD-4EFE-8622-B992901A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E70CB-2248-4453-9AFF-7F25DE4A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C6B7-39F4-4A42-B586-52D5D978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5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FC44-BD91-40A2-AC36-2F017EF7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1BFFE-1F58-4330-A97F-81E26CFE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75BA-1D4B-4673-902B-9A37510BBB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C62EC-DFBE-40D4-8EE3-DFB2ACF2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9C99D-C54F-4863-9014-53658825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C6B7-39F4-4A42-B586-52D5D978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7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B387A-E103-477E-82D9-FA25C18B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75BA-1D4B-4673-902B-9A37510BBB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5BC4F-F7A5-4610-B9BF-39DFD8D7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A567A-E2CA-4C86-B9BF-AE533D46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C6B7-39F4-4A42-B586-52D5D978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B90B-3C5D-4561-BCF4-3779B272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56C8E-FDC2-4F49-B78E-F3E95853D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ACA21-0AD2-488B-B5A3-DC2E0544F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AFAD4-0F91-4CBC-A334-CA27879D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75BA-1D4B-4673-902B-9A37510BBB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432B1-CEE3-4836-B569-901FCD4D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4D8A5-3173-4B39-B0FC-C65E7B75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C6B7-39F4-4A42-B586-52D5D978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8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70BA-2C27-4ACE-98A9-D94B6280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CEAE9-C827-4BDF-A678-48CB446F1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E2367-9E4B-4919-8A65-0BA58DB17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AF011-F0B3-485D-B53D-D11A2E31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75BA-1D4B-4673-902B-9A37510BBB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0AB95-E5B5-4CBC-B7BA-7E492900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522BE-59C5-4A0F-BD74-8E8DEAAD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C6B7-39F4-4A42-B586-52D5D978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8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F4088-7F5D-40E8-85D5-5462748A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84FB5-1880-4C84-BCC5-EEF1192A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7D4E2-BD94-4D60-AE49-37D6C7399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D75BA-1D4B-4673-902B-9A37510BBB1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1FDCA-9484-4FF3-B422-797FC3F6C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49CCE-2BB2-4E17-86F7-25D5EED00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5C6B7-39F4-4A42-B586-52D5D978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5AD0-224B-49F6-8933-9151A1AF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Region of Face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5681F0D-898F-4354-8A7D-ACFD33F42434}"/>
              </a:ext>
            </a:extLst>
          </p:cNvPr>
          <p:cNvSpPr/>
          <p:nvPr/>
        </p:nvSpPr>
        <p:spPr>
          <a:xfrm rot="1556160">
            <a:off x="3020871" y="2728483"/>
            <a:ext cx="1177709" cy="1010148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54F3D7-98CB-4971-A82B-B34898D9D4B4}"/>
              </a:ext>
            </a:extLst>
          </p:cNvPr>
          <p:cNvCxnSpPr>
            <a:stCxn id="4" idx="0"/>
          </p:cNvCxnSpPr>
          <p:nvPr/>
        </p:nvCxnSpPr>
        <p:spPr>
          <a:xfrm>
            <a:off x="3830629" y="2779353"/>
            <a:ext cx="1198571" cy="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0BE18A-7040-4C9F-9DE5-59950E095A97}"/>
              </a:ext>
            </a:extLst>
          </p:cNvPr>
          <p:cNvCxnSpPr/>
          <p:nvPr/>
        </p:nvCxnSpPr>
        <p:spPr>
          <a:xfrm>
            <a:off x="3915296" y="3939128"/>
            <a:ext cx="1198571" cy="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1BE79F-C89E-4307-B2D5-9449B05CC978}"/>
              </a:ext>
            </a:extLst>
          </p:cNvPr>
          <p:cNvCxnSpPr/>
          <p:nvPr/>
        </p:nvCxnSpPr>
        <p:spPr>
          <a:xfrm>
            <a:off x="2896832" y="3426895"/>
            <a:ext cx="1198571" cy="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1B5714-9A34-42D6-B7CF-442D377F8B3C}"/>
              </a:ext>
            </a:extLst>
          </p:cNvPr>
          <p:cNvSpPr txBox="1"/>
          <p:nvPr/>
        </p:nvSpPr>
        <p:spPr>
          <a:xfrm>
            <a:off x="4318749" y="317766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Prism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AA9CF2-181D-49E3-A2BB-311AC8F515A3}"/>
              </a:ext>
            </a:extLst>
          </p:cNvPr>
          <p:cNvSpPr txBox="1"/>
          <p:nvPr/>
        </p:nvSpPr>
        <p:spPr>
          <a:xfrm>
            <a:off x="5029200" y="2527986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Inside of the 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2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0E09-322E-4573-A983-135C3ECC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Region of Edge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1BF6A6-EB01-4B51-9D77-B4B8F22E7F42}"/>
              </a:ext>
            </a:extLst>
          </p:cNvPr>
          <p:cNvCxnSpPr/>
          <p:nvPr/>
        </p:nvCxnSpPr>
        <p:spPr>
          <a:xfrm flipH="1">
            <a:off x="3522133" y="2861733"/>
            <a:ext cx="821267" cy="16340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DC6BC8-67CD-4E75-B1F5-B6C79E0FAC2A}"/>
              </a:ext>
            </a:extLst>
          </p:cNvPr>
          <p:cNvCxnSpPr/>
          <p:nvPr/>
        </p:nvCxnSpPr>
        <p:spPr>
          <a:xfrm>
            <a:off x="4334933" y="2857500"/>
            <a:ext cx="1037167" cy="16637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08E191-B098-498B-8235-62E19ABED66F}"/>
              </a:ext>
            </a:extLst>
          </p:cNvPr>
          <p:cNvCxnSpPr/>
          <p:nvPr/>
        </p:nvCxnSpPr>
        <p:spPr>
          <a:xfrm flipV="1">
            <a:off x="4343400" y="2357967"/>
            <a:ext cx="660400" cy="49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50BA5B-8A35-44F7-870A-85F8AEBBE29E}"/>
              </a:ext>
            </a:extLst>
          </p:cNvPr>
          <p:cNvCxnSpPr>
            <a:cxnSpLocks/>
          </p:cNvCxnSpPr>
          <p:nvPr/>
        </p:nvCxnSpPr>
        <p:spPr>
          <a:xfrm flipH="1" flipV="1">
            <a:off x="3632200" y="2463800"/>
            <a:ext cx="711202" cy="4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F6CA4-5A5E-4A43-B5C4-EB8A270C2477}"/>
              </a:ext>
            </a:extLst>
          </p:cNvPr>
          <p:cNvSpPr/>
          <p:nvPr/>
        </p:nvSpPr>
        <p:spPr>
          <a:xfrm rot="1685733">
            <a:off x="4164270" y="2830819"/>
            <a:ext cx="156163" cy="152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EC78C3-03CC-4BD7-BA82-F40A17253541}"/>
              </a:ext>
            </a:extLst>
          </p:cNvPr>
          <p:cNvSpPr/>
          <p:nvPr/>
        </p:nvSpPr>
        <p:spPr>
          <a:xfrm rot="3500516">
            <a:off x="4365293" y="2806701"/>
            <a:ext cx="156163" cy="152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A84D96-BE58-4A8F-A6E3-3C0D2B90DDF9}"/>
              </a:ext>
            </a:extLst>
          </p:cNvPr>
          <p:cNvSpPr txBox="1"/>
          <p:nvPr/>
        </p:nvSpPr>
        <p:spPr>
          <a:xfrm>
            <a:off x="3481627" y="4336534"/>
            <a:ext cx="57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face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5C0C65-08DF-491C-A820-B7E0CE35635F}"/>
              </a:ext>
            </a:extLst>
          </p:cNvPr>
          <p:cNvSpPr txBox="1"/>
          <p:nvPr/>
        </p:nvSpPr>
        <p:spPr>
          <a:xfrm>
            <a:off x="4489251" y="2633766"/>
            <a:ext cx="6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9EA231-7709-48C8-8054-FB42A9CD3D80}"/>
              </a:ext>
            </a:extLst>
          </p:cNvPr>
          <p:cNvSpPr txBox="1"/>
          <p:nvPr/>
        </p:nvSpPr>
        <p:spPr>
          <a:xfrm>
            <a:off x="1628724" y="2050062"/>
            <a:ext cx="281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Plane perpendicular to face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7582F6-CDA4-494B-8696-61D3EF7D9D25}"/>
              </a:ext>
            </a:extLst>
          </p:cNvPr>
          <p:cNvSpPr txBox="1"/>
          <p:nvPr/>
        </p:nvSpPr>
        <p:spPr>
          <a:xfrm>
            <a:off x="5053491" y="1904762"/>
            <a:ext cx="281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Plane perpendicular to 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5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0E09-322E-4573-A983-135C3ECC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Region of Edge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12F374-D89C-4BDC-A1EC-C94DC90B1216}"/>
              </a:ext>
            </a:extLst>
          </p:cNvPr>
          <p:cNvGrpSpPr/>
          <p:nvPr/>
        </p:nvGrpSpPr>
        <p:grpSpPr>
          <a:xfrm>
            <a:off x="1058333" y="2772834"/>
            <a:ext cx="1909234" cy="1989666"/>
            <a:chOff x="1058333" y="2772834"/>
            <a:chExt cx="1909234" cy="198966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FB28178-A643-4E85-8AFA-47EB8044945F}"/>
                </a:ext>
              </a:extLst>
            </p:cNvPr>
            <p:cNvCxnSpPr/>
            <p:nvPr/>
          </p:nvCxnSpPr>
          <p:spPr>
            <a:xfrm flipH="1">
              <a:off x="1058333" y="3382434"/>
              <a:ext cx="994834" cy="13800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53E0FB-B2D0-418E-9E5F-787AD2D00ED0}"/>
                </a:ext>
              </a:extLst>
            </p:cNvPr>
            <p:cNvCxnSpPr/>
            <p:nvPr/>
          </p:nvCxnSpPr>
          <p:spPr>
            <a:xfrm>
              <a:off x="1138767" y="2772834"/>
              <a:ext cx="1828800" cy="12192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E648617-9462-434D-9919-FF45D05423FB}"/>
              </a:ext>
            </a:extLst>
          </p:cNvPr>
          <p:cNvSpPr txBox="1"/>
          <p:nvPr/>
        </p:nvSpPr>
        <p:spPr>
          <a:xfrm>
            <a:off x="1100667" y="4521200"/>
            <a:ext cx="6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C6B0AF-B3D5-438E-8CCC-2D6FF65F6170}"/>
              </a:ext>
            </a:extLst>
          </p:cNvPr>
          <p:cNvSpPr txBox="1"/>
          <p:nvPr/>
        </p:nvSpPr>
        <p:spPr>
          <a:xfrm>
            <a:off x="2192867" y="4061239"/>
            <a:ext cx="283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Plane perpendicular to edge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B2C82A-822C-44F5-BA27-61ACFB9123C8}"/>
              </a:ext>
            </a:extLst>
          </p:cNvPr>
          <p:cNvSpPr txBox="1"/>
          <p:nvPr/>
        </p:nvSpPr>
        <p:spPr>
          <a:xfrm>
            <a:off x="2006600" y="2734734"/>
            <a:ext cx="247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Feasible region of vertex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6594B4B-9087-479E-9FF1-ED176D770ECD}"/>
              </a:ext>
            </a:extLst>
          </p:cNvPr>
          <p:cNvSpPr/>
          <p:nvPr/>
        </p:nvSpPr>
        <p:spPr>
          <a:xfrm rot="18290621">
            <a:off x="2153964" y="3058067"/>
            <a:ext cx="281516" cy="392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61A599-430F-4CE1-B074-6D893B505150}"/>
              </a:ext>
            </a:extLst>
          </p:cNvPr>
          <p:cNvGrpSpPr/>
          <p:nvPr/>
        </p:nvGrpSpPr>
        <p:grpSpPr>
          <a:xfrm>
            <a:off x="7238999" y="2724667"/>
            <a:ext cx="1909234" cy="1989666"/>
            <a:chOff x="1058333" y="2772834"/>
            <a:chExt cx="1909234" cy="198966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2E1CB40-6689-4010-8A5C-4C2A950B82E6}"/>
                </a:ext>
              </a:extLst>
            </p:cNvPr>
            <p:cNvCxnSpPr/>
            <p:nvPr/>
          </p:nvCxnSpPr>
          <p:spPr>
            <a:xfrm flipH="1">
              <a:off x="1058333" y="3382434"/>
              <a:ext cx="994834" cy="13800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5046724-BB7E-4198-8564-44DCF220AE81}"/>
                </a:ext>
              </a:extLst>
            </p:cNvPr>
            <p:cNvCxnSpPr/>
            <p:nvPr/>
          </p:nvCxnSpPr>
          <p:spPr>
            <a:xfrm>
              <a:off x="1138767" y="2772834"/>
              <a:ext cx="1828800" cy="12192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6145D1-551E-4C6C-B84A-EE7CB137B251}"/>
              </a:ext>
            </a:extLst>
          </p:cNvPr>
          <p:cNvGrpSpPr/>
          <p:nvPr/>
        </p:nvGrpSpPr>
        <p:grpSpPr>
          <a:xfrm rot="18405469">
            <a:off x="7579357" y="2611966"/>
            <a:ext cx="1909234" cy="1989666"/>
            <a:chOff x="1058333" y="2772834"/>
            <a:chExt cx="1909234" cy="198966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8678798-0148-49B0-9A53-4F42DBD13D82}"/>
                </a:ext>
              </a:extLst>
            </p:cNvPr>
            <p:cNvCxnSpPr/>
            <p:nvPr/>
          </p:nvCxnSpPr>
          <p:spPr>
            <a:xfrm flipH="1">
              <a:off x="1058333" y="3382434"/>
              <a:ext cx="994834" cy="13800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176DCF-9B66-4E2D-B461-119199B48F4E}"/>
                </a:ext>
              </a:extLst>
            </p:cNvPr>
            <p:cNvCxnSpPr/>
            <p:nvPr/>
          </p:nvCxnSpPr>
          <p:spPr>
            <a:xfrm>
              <a:off x="1138767" y="2772834"/>
              <a:ext cx="1828800" cy="12192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523BCA-98CF-4645-8B06-04A7AC92C7A1}"/>
              </a:ext>
            </a:extLst>
          </p:cNvPr>
          <p:cNvGrpSpPr/>
          <p:nvPr/>
        </p:nvGrpSpPr>
        <p:grpSpPr>
          <a:xfrm rot="9668422">
            <a:off x="7198545" y="1976301"/>
            <a:ext cx="1909234" cy="1989666"/>
            <a:chOff x="1058333" y="2772834"/>
            <a:chExt cx="1909234" cy="198966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29BA846-E7A0-4047-BC92-7B7EFD149E4F}"/>
                </a:ext>
              </a:extLst>
            </p:cNvPr>
            <p:cNvCxnSpPr/>
            <p:nvPr/>
          </p:nvCxnSpPr>
          <p:spPr>
            <a:xfrm flipH="1">
              <a:off x="1058333" y="3382434"/>
              <a:ext cx="994834" cy="13800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B23667B-FB00-4E01-804B-60DA1190822E}"/>
                </a:ext>
              </a:extLst>
            </p:cNvPr>
            <p:cNvCxnSpPr/>
            <p:nvPr/>
          </p:nvCxnSpPr>
          <p:spPr>
            <a:xfrm>
              <a:off x="1138767" y="2772834"/>
              <a:ext cx="1828800" cy="12192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359DA63-4810-45E8-B89B-36105D8749C2}"/>
              </a:ext>
            </a:extLst>
          </p:cNvPr>
          <p:cNvSpPr txBox="1"/>
          <p:nvPr/>
        </p:nvSpPr>
        <p:spPr>
          <a:xfrm>
            <a:off x="6544587" y="4811678"/>
            <a:ext cx="2383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Intersection of all the feasible region </a:t>
            </a:r>
            <a:r>
              <a:rPr lang="en-US" dirty="0" err="1"/>
              <a:t>w.r.t.</a:t>
            </a:r>
            <a:r>
              <a:rPr lang="en-US" dirty="0"/>
              <a:t> all the adjacent edges  </a:t>
            </a:r>
          </a:p>
        </p:txBody>
      </p:sp>
    </p:spTree>
    <p:extLst>
      <p:ext uri="{BB962C8B-B14F-4D97-AF65-F5344CB8AC3E}">
        <p14:creationId xmlns:p14="http://schemas.microsoft.com/office/powerpoint/2010/main" val="370990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Feasible Region of Face</vt:lpstr>
      <vt:lpstr>Feasible Region of Edge</vt:lpstr>
      <vt:lpstr>Feasible Region of 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Feasible Region of Face</dc:title>
  <dc:creator>nima bi</dc:creator>
  <cp:lastModifiedBy>nima bi</cp:lastModifiedBy>
  <cp:revision>1</cp:revision>
  <dcterms:created xsi:type="dcterms:W3CDTF">2021-12-27T21:29:08Z</dcterms:created>
  <dcterms:modified xsi:type="dcterms:W3CDTF">2021-12-27T21:40:59Z</dcterms:modified>
</cp:coreProperties>
</file>