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2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8954-488B-44F2-BEBD-B7081BBFC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15B4B-3358-470F-9F6C-C9910B38A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F7089-B4E3-4827-8421-59D0C312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C0A-6930-4B92-A032-64B2B802679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97029-0627-4C7A-8905-DF5266A1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4984B-0A44-4477-8B53-0FAA33DA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4682-17DB-4745-AA3D-B4438216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5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AAD5-B1EA-42B3-A447-72B2E6C5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F7108-F5DD-415B-A6C8-E2195EE0E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CBA42-D5FC-4AA3-9653-51627A91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C0A-6930-4B92-A032-64B2B802679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B913D-4C97-4D97-A7B9-929527A3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85869-CB84-4D82-B46D-F1B7F57B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4682-17DB-4745-AA3D-B4438216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6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86DFE-5122-45B3-AFAC-24360FC32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31E98-7B1C-42CD-83B4-35141563B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882B5-7AB2-49E0-A4DD-A842F30C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C0A-6930-4B92-A032-64B2B802679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45-3AAB-407A-8411-A52AE006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3B9B9-B33F-4A73-A0DA-0DC2BEDE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4682-17DB-4745-AA3D-B4438216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7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95C4-B76A-4585-BCD0-5EB45937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DA3E7-5D29-4CA3-A99E-5722072BA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62BDA-C7B6-454B-B1F8-2D1F30E5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C0A-6930-4B92-A032-64B2B802679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81B44-EC4D-4348-AAC3-13CFE26F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143B7-B4F6-4B21-BADA-814DFBA2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4682-17DB-4745-AA3D-B4438216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8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2EFE-9CB4-4020-9EC7-21764E27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9890B-2263-4CEA-858A-3D74F39F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C71E9-71A8-4EE5-B5F0-AE3A9616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C0A-6930-4B92-A032-64B2B802679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BB671-C4D9-4215-8B23-1B1077B4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24371-4752-4169-AAFC-4E976A7F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4682-17DB-4745-AA3D-B4438216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6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697F-349E-426C-B982-3025DF31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AAFAD-AB6F-451F-A964-8975C782C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28AFF-5E83-4A8A-B297-8AF6DF426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99619-8D69-4BF6-AC47-1B27DF78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C0A-6930-4B92-A032-64B2B802679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97DA9-639E-4624-BE26-A112EE6E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5E3F2-3C50-4849-BDD5-0B6DE5B3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4682-17DB-4745-AA3D-B4438216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8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6022-15CE-4EF7-9197-D8A5556B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6AA67-3778-4CA3-8098-79094AC4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FA960-C865-47BB-986D-077B2734B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62B66-DD54-4EF6-A7C4-E62D2F926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126CA-7506-40D6-BE17-FECBB223F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1B1AB-98B5-4BB3-9601-EC1C2711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C0A-6930-4B92-A032-64B2B802679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2A171-7FE0-4CC3-B73E-A6564015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3BDEBF-9606-4167-B63F-A19DE270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4682-17DB-4745-AA3D-B4438216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2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0988-E6D0-42AC-988F-28610414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5BA50-26DA-4016-BFA4-F44F3892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C0A-6930-4B92-A032-64B2B802679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7898A-2A32-4BAE-B036-81B61AD6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47119-C25E-4302-AC01-E292C8F2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4682-17DB-4745-AA3D-B4438216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5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76F93B-5D23-481C-88FB-A50021DC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C0A-6930-4B92-A032-64B2B802679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C5312-2163-4656-AABB-FFE4DDF2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65FEA-19EC-441B-B433-54D5C10B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4682-17DB-4745-AA3D-B4438216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CABE-F33B-43FD-B6D5-5DF8E5AE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07BEB-57A4-4673-8997-E25663940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9BA90-DF36-48B1-B2AC-11B20D4F7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721D4-8E16-4035-B967-7897A9DC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C0A-6930-4B92-A032-64B2B802679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31301-29E6-4C1A-8CBE-D536362B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EB327-6F66-4B22-BAB1-F5019B0F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4682-17DB-4745-AA3D-B4438216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0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74E1-003B-4AE6-9468-42961B5F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29A1E-A57E-4D2A-A43D-70B741B7A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3A474-74F2-4DAF-BAF5-4F6E50434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44F1D-E78F-4782-910D-ED7141AF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5C0A-6930-4B92-A032-64B2B802679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C2036-0D2F-4F2E-BEA7-AFE10EFA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38BFB-C6B8-451C-8BAD-29407ECC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4682-17DB-4745-AA3D-B4438216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9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6474E-1B8C-4951-A56D-5F3D6137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973CC-3025-463D-BE58-B9361D54A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BA90D-A1EA-4E1F-9B5C-BDAA5AEAA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5C0A-6930-4B92-A032-64B2B802679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20F16-A660-41DA-AC17-928A6EA73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7BBA-E732-40B6-8F40-DC7218516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14682-17DB-4745-AA3D-B4438216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3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0BEC-75DF-4DE8-89D8-05AB83B8A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Contour Line Deformation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99C2D-584A-4A41-B88C-657BA77EC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Anka</a:t>
            </a:r>
            <a:r>
              <a:rPr lang="en-US" dirty="0"/>
              <a:t> Chen</a:t>
            </a:r>
          </a:p>
        </p:txBody>
      </p:sp>
    </p:spTree>
    <p:extLst>
      <p:ext uri="{BB962C8B-B14F-4D97-AF65-F5344CB8AC3E}">
        <p14:creationId xmlns:p14="http://schemas.microsoft.com/office/powerpoint/2010/main" val="355473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0702-83C1-4D63-8814-5BB723B7AA86}"/>
              </a:ext>
            </a:extLst>
          </p:cNvPr>
          <p:cNvSpPr txBox="1">
            <a:spLocks/>
          </p:cNvSpPr>
          <p:nvPr/>
        </p:nvSpPr>
        <p:spPr>
          <a:xfrm>
            <a:off x="490538" y="32307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Signed distance function evaluation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38B3F70-2935-4137-AC87-F62C69DB4592}"/>
              </a:ext>
            </a:extLst>
          </p:cNvPr>
          <p:cNvSpPr txBox="1">
            <a:spLocks/>
          </p:cNvSpPr>
          <p:nvPr/>
        </p:nvSpPr>
        <p:spPr>
          <a:xfrm>
            <a:off x="633412" y="144938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pc="-1" dirty="0">
              <a:solidFill>
                <a:srgbClr val="000000"/>
              </a:solidFill>
              <a:latin typeface="Franklin Gothic Book"/>
              <a:ea typeface="DejaVu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F29A0-A2C9-404D-A3BD-2C180147C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16" y="3935009"/>
            <a:ext cx="4196109" cy="10309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704117-3AF0-4669-9023-4469979FC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16" y="1173850"/>
            <a:ext cx="2762636" cy="1143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EB1439-6985-4699-990C-2DC677E87C65}"/>
                  </a:ext>
                </a:extLst>
              </p:cNvPr>
              <p:cNvSpPr txBox="1"/>
              <p:nvPr/>
            </p:nvSpPr>
            <p:spPr>
              <a:xfrm>
                <a:off x="3995250" y="1582013"/>
                <a:ext cx="1413102" cy="4072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𝜕𝜙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EB1439-6985-4699-990C-2DC677E87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250" y="1582013"/>
                <a:ext cx="1413102" cy="407227"/>
              </a:xfrm>
              <a:prstGeom prst="rect">
                <a:avLst/>
              </a:prstGeom>
              <a:blipFill>
                <a:blip r:embed="rId4"/>
                <a:stretch>
                  <a:fillRect l="-7328" t="-303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Down 10">
            <a:extLst>
              <a:ext uri="{FF2B5EF4-FFF2-40B4-BE49-F238E27FC236}">
                <a16:creationId xmlns:a16="http://schemas.microsoft.com/office/drawing/2014/main" id="{D265F236-BE39-4D34-9533-633DEFDD4D78}"/>
              </a:ext>
            </a:extLst>
          </p:cNvPr>
          <p:cNvSpPr/>
          <p:nvPr/>
        </p:nvSpPr>
        <p:spPr>
          <a:xfrm rot="16200000">
            <a:off x="3398190" y="1603940"/>
            <a:ext cx="407228" cy="364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FC40C2E-38E9-487F-8359-AECA280EC7C7}"/>
              </a:ext>
            </a:extLst>
          </p:cNvPr>
          <p:cNvSpPr/>
          <p:nvPr/>
        </p:nvSpPr>
        <p:spPr>
          <a:xfrm rot="16200000">
            <a:off x="5505534" y="1590842"/>
            <a:ext cx="407228" cy="364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724BE-D1C1-4E8B-8EA9-6B63FCC2F8ED}"/>
                  </a:ext>
                </a:extLst>
              </p:cNvPr>
              <p:cNvSpPr txBox="1"/>
              <p:nvPr/>
            </p:nvSpPr>
            <p:spPr>
              <a:xfrm>
                <a:off x="5891212" y="1535846"/>
                <a:ext cx="4517398" cy="499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Problem: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𝜕𝜙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/>
                  <a:t> is no longer a SDF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724BE-D1C1-4E8B-8EA9-6B63FCC2F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212" y="1535846"/>
                <a:ext cx="4517398" cy="499560"/>
              </a:xfrm>
              <a:prstGeom prst="rect">
                <a:avLst/>
              </a:prstGeom>
              <a:blipFill>
                <a:blip r:embed="rId5"/>
                <a:stretch>
                  <a:fillRect l="-1080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A4EB3352-D4DD-45D3-87E1-C961E64CD9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7614" y="2093953"/>
            <a:ext cx="2318100" cy="182709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4F5917-860B-406A-BA20-5649A70B08A6}"/>
              </a:ext>
            </a:extLst>
          </p:cNvPr>
          <p:cNvCxnSpPr>
            <a:cxnSpLocks/>
          </p:cNvCxnSpPr>
          <p:nvPr/>
        </p:nvCxnSpPr>
        <p:spPr>
          <a:xfrm flipH="1" flipV="1">
            <a:off x="8016665" y="3173793"/>
            <a:ext cx="1422610" cy="562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20ECD1-EF05-46D7-99B5-CF27FBE18462}"/>
              </a:ext>
            </a:extLst>
          </p:cNvPr>
          <p:cNvSpPr txBox="1"/>
          <p:nvPr/>
        </p:nvSpPr>
        <p:spPr>
          <a:xfrm>
            <a:off x="9445385" y="3540013"/>
            <a:ext cx="12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Irregularity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EBA22-1CF1-40C4-A119-27302C7A05CF}"/>
              </a:ext>
            </a:extLst>
          </p:cNvPr>
          <p:cNvSpPr txBox="1"/>
          <p:nvPr/>
        </p:nvSpPr>
        <p:spPr>
          <a:xfrm>
            <a:off x="1105733" y="3736384"/>
            <a:ext cx="45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reinitialization</a:t>
            </a:r>
          </a:p>
        </p:txBody>
      </p:sp>
    </p:spTree>
    <p:extLst>
      <p:ext uri="{BB962C8B-B14F-4D97-AF65-F5344CB8AC3E}">
        <p14:creationId xmlns:p14="http://schemas.microsoft.com/office/powerpoint/2010/main" val="301440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0702-83C1-4D63-8814-5BB723B7AA86}"/>
              </a:ext>
            </a:extLst>
          </p:cNvPr>
          <p:cNvSpPr txBox="1">
            <a:spLocks/>
          </p:cNvSpPr>
          <p:nvPr/>
        </p:nvSpPr>
        <p:spPr>
          <a:xfrm>
            <a:off x="490538" y="32307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DRLSE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9ACD23-D243-4EA8-8885-69CB328861BF}"/>
              </a:ext>
            </a:extLst>
          </p:cNvPr>
          <p:cNvSpPr txBox="1"/>
          <p:nvPr/>
        </p:nvSpPr>
        <p:spPr>
          <a:xfrm>
            <a:off x="566738" y="1052511"/>
            <a:ext cx="9620250" cy="45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Property of SDF: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C38C3D-FF1B-41C4-8AAC-70CC2BC45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8" y="1771614"/>
            <a:ext cx="1581371" cy="5144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B64EF9-6891-4E91-B3E2-FB70D1E4EEEB}"/>
              </a:ext>
            </a:extLst>
          </p:cNvPr>
          <p:cNvSpPr txBox="1"/>
          <p:nvPr/>
        </p:nvSpPr>
        <p:spPr>
          <a:xfrm>
            <a:off x="566738" y="2505074"/>
            <a:ext cx="9620250" cy="45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DRLSE: added a energy term that force the           to be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D59ADA-C185-417B-A5A2-33F891928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852" y="2586570"/>
            <a:ext cx="643062" cy="4390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2F0B4CB-73D3-4738-8FE4-7AC8F38F2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" y="3142477"/>
            <a:ext cx="4544059" cy="8192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041D394-E879-4191-BD3F-A7146A00B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61" y="3862851"/>
            <a:ext cx="4410691" cy="10955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8F5E905-5AEC-466F-AB87-5A4330E597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803"/>
          <a:stretch/>
        </p:blipFill>
        <p:spPr>
          <a:xfrm>
            <a:off x="490538" y="4916692"/>
            <a:ext cx="7658794" cy="177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9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0702-83C1-4D63-8814-5BB723B7AA86}"/>
              </a:ext>
            </a:extLst>
          </p:cNvPr>
          <p:cNvSpPr txBox="1">
            <a:spLocks/>
          </p:cNvSpPr>
          <p:nvPr/>
        </p:nvSpPr>
        <p:spPr>
          <a:xfrm>
            <a:off x="490538" y="32307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DRLSE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2F0B4CB-73D3-4738-8FE4-7AC8F38F2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" y="937439"/>
            <a:ext cx="4544059" cy="8192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A917C3-5EA9-4EEA-AC4C-FF9FC86094AC}"/>
              </a:ext>
            </a:extLst>
          </p:cNvPr>
          <p:cNvSpPr txBox="1"/>
          <p:nvPr/>
        </p:nvSpPr>
        <p:spPr>
          <a:xfrm>
            <a:off x="528637" y="1756703"/>
            <a:ext cx="8334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Actually the solution is quite simple, just add the derivative of                 to derivative of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1E165-199F-48EA-8F77-D6029BD37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253" y="1741601"/>
            <a:ext cx="785998" cy="392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8A2C2F-6169-4958-BB1B-CB1FF5CC5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730" y="2052288"/>
            <a:ext cx="852685" cy="3658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723192-B477-4F8F-BCC0-9747F9093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38" y="2511104"/>
            <a:ext cx="3972267" cy="10432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C789DE-FD55-40FE-9672-73CC5E799A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455" y="3952800"/>
            <a:ext cx="6258798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1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0702-83C1-4D63-8814-5BB723B7AA86}"/>
              </a:ext>
            </a:extLst>
          </p:cNvPr>
          <p:cNvSpPr txBox="1">
            <a:spLocks/>
          </p:cNvSpPr>
          <p:nvPr/>
        </p:nvSpPr>
        <p:spPr>
          <a:xfrm>
            <a:off x="490538" y="30783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key problem boils down to construct 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877BA-C31C-4D8E-B4AD-41354561D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938" y="362344"/>
            <a:ext cx="1838818" cy="7870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5CFF6C-C5A2-478A-B134-B6D4DD178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98" y="1327544"/>
            <a:ext cx="1838818" cy="787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EE3413-0DFB-4729-9325-29BB93C33235}"/>
              </a:ext>
            </a:extLst>
          </p:cNvPr>
          <p:cNvSpPr txBox="1"/>
          <p:nvPr/>
        </p:nvSpPr>
        <p:spPr>
          <a:xfrm>
            <a:off x="2499361" y="1428691"/>
            <a:ext cx="675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0B70C-99FD-4973-A683-2935CAA5FB6A}"/>
              </a:ext>
            </a:extLst>
          </p:cNvPr>
          <p:cNvSpPr txBox="1"/>
          <p:nvPr/>
        </p:nvSpPr>
        <p:spPr>
          <a:xfrm>
            <a:off x="2946400" y="1428691"/>
            <a:ext cx="89487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 sz="2800" dirty="0"/>
              <a:t>Target shape term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 sz="2800" dirty="0"/>
              <a:t>Contact term (force contour lines not to touch each other)</a:t>
            </a:r>
          </a:p>
          <a:p>
            <a:pPr marL="285750" indent="-285750">
              <a:buFont typeface="Calibri" panose="020F0502020204030204" pitchFamily="34" charset="0"/>
              <a:buChar char="+"/>
            </a:pPr>
            <a:r>
              <a:rPr lang="en-US" sz="2800" dirty="0"/>
              <a:t>Connecting term (contour line must meet at saddle point)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C52A2E-D7BA-49AF-A8A2-8662ABC8AEE5}"/>
              </a:ext>
            </a:extLst>
          </p:cNvPr>
          <p:cNvGrpSpPr/>
          <p:nvPr/>
        </p:nvGrpSpPr>
        <p:grpSpPr>
          <a:xfrm>
            <a:off x="888842" y="3706564"/>
            <a:ext cx="3562351" cy="2372195"/>
            <a:chOff x="781049" y="1973541"/>
            <a:chExt cx="4215190" cy="28069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CD64F17-035E-49EE-B246-8B7AA7AC03BC}"/>
                </a:ext>
              </a:extLst>
            </p:cNvPr>
            <p:cNvSpPr/>
            <p:nvPr/>
          </p:nvSpPr>
          <p:spPr>
            <a:xfrm>
              <a:off x="781049" y="2354217"/>
              <a:ext cx="2110355" cy="2354517"/>
            </a:xfrm>
            <a:custGeom>
              <a:avLst/>
              <a:gdLst>
                <a:gd name="connsiteX0" fmla="*/ 0 w 2077416"/>
                <a:gd name="connsiteY0" fmla="*/ 1752951 h 2578860"/>
                <a:gd name="connsiteX1" fmla="*/ 783771 w 2077416"/>
                <a:gd name="connsiteY1" fmla="*/ 2578860 h 2578860"/>
                <a:gd name="connsiteX2" fmla="*/ 2077416 w 2077416"/>
                <a:gd name="connsiteY2" fmla="*/ 1862510 h 2578860"/>
                <a:gd name="connsiteX3" fmla="*/ 1575970 w 2077416"/>
                <a:gd name="connsiteY3" fmla="*/ 0 h 2578860"/>
                <a:gd name="connsiteX4" fmla="*/ 189622 w 2077416"/>
                <a:gd name="connsiteY4" fmla="*/ 320250 h 2578860"/>
                <a:gd name="connsiteX5" fmla="*/ 147484 w 2077416"/>
                <a:gd name="connsiteY5" fmla="*/ 345533 h 2578860"/>
                <a:gd name="connsiteX6" fmla="*/ 134842 w 2077416"/>
                <a:gd name="connsiteY6" fmla="*/ 1314713 h 2578860"/>
                <a:gd name="connsiteX7" fmla="*/ 143270 w 2077416"/>
                <a:gd name="connsiteY7" fmla="*/ 1398990 h 2578860"/>
                <a:gd name="connsiteX8" fmla="*/ 0 w 2077416"/>
                <a:gd name="connsiteY8" fmla="*/ 1752951 h 2578860"/>
                <a:gd name="connsiteX0" fmla="*/ 0 w 2108029"/>
                <a:gd name="connsiteY0" fmla="*/ 1823901 h 2649810"/>
                <a:gd name="connsiteX1" fmla="*/ 783771 w 2108029"/>
                <a:gd name="connsiteY1" fmla="*/ 2649810 h 2649810"/>
                <a:gd name="connsiteX2" fmla="*/ 2077416 w 2108029"/>
                <a:gd name="connsiteY2" fmla="*/ 1933460 h 2649810"/>
                <a:gd name="connsiteX3" fmla="*/ 1575970 w 2108029"/>
                <a:gd name="connsiteY3" fmla="*/ 70950 h 2649810"/>
                <a:gd name="connsiteX4" fmla="*/ 189622 w 2108029"/>
                <a:gd name="connsiteY4" fmla="*/ 391200 h 2649810"/>
                <a:gd name="connsiteX5" fmla="*/ 147484 w 2108029"/>
                <a:gd name="connsiteY5" fmla="*/ 416483 h 2649810"/>
                <a:gd name="connsiteX6" fmla="*/ 134842 w 2108029"/>
                <a:gd name="connsiteY6" fmla="*/ 1385663 h 2649810"/>
                <a:gd name="connsiteX7" fmla="*/ 143270 w 2108029"/>
                <a:gd name="connsiteY7" fmla="*/ 1469940 h 2649810"/>
                <a:gd name="connsiteX8" fmla="*/ 0 w 2108029"/>
                <a:gd name="connsiteY8" fmla="*/ 1823901 h 2649810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30686 w 2138715"/>
                <a:gd name="connsiteY0" fmla="*/ 1823901 h 2650588"/>
                <a:gd name="connsiteX1" fmla="*/ 814457 w 2138715"/>
                <a:gd name="connsiteY1" fmla="*/ 2649810 h 2650588"/>
                <a:gd name="connsiteX2" fmla="*/ 2108102 w 2138715"/>
                <a:gd name="connsiteY2" fmla="*/ 1933460 h 2650588"/>
                <a:gd name="connsiteX3" fmla="*/ 1606656 w 2138715"/>
                <a:gd name="connsiteY3" fmla="*/ 70950 h 2650588"/>
                <a:gd name="connsiteX4" fmla="*/ 220308 w 2138715"/>
                <a:gd name="connsiteY4" fmla="*/ 391200 h 2650588"/>
                <a:gd name="connsiteX5" fmla="*/ 178170 w 2138715"/>
                <a:gd name="connsiteY5" fmla="*/ 416483 h 2650588"/>
                <a:gd name="connsiteX6" fmla="*/ 165528 w 2138715"/>
                <a:gd name="connsiteY6" fmla="*/ 1385663 h 2650588"/>
                <a:gd name="connsiteX7" fmla="*/ 173956 w 2138715"/>
                <a:gd name="connsiteY7" fmla="*/ 1469940 h 2650588"/>
                <a:gd name="connsiteX8" fmla="*/ 30686 w 2138715"/>
                <a:gd name="connsiteY8" fmla="*/ 1823901 h 2650588"/>
                <a:gd name="connsiteX0" fmla="*/ 30686 w 2138715"/>
                <a:gd name="connsiteY0" fmla="*/ 1820403 h 2647090"/>
                <a:gd name="connsiteX1" fmla="*/ 814457 w 2138715"/>
                <a:gd name="connsiteY1" fmla="*/ 2646312 h 2647090"/>
                <a:gd name="connsiteX2" fmla="*/ 2108102 w 2138715"/>
                <a:gd name="connsiteY2" fmla="*/ 1929962 h 2647090"/>
                <a:gd name="connsiteX3" fmla="*/ 1606656 w 2138715"/>
                <a:gd name="connsiteY3" fmla="*/ 67452 h 2647090"/>
                <a:gd name="connsiteX4" fmla="*/ 220308 w 2138715"/>
                <a:gd name="connsiteY4" fmla="*/ 387702 h 2647090"/>
                <a:gd name="connsiteX5" fmla="*/ 178170 w 2138715"/>
                <a:gd name="connsiteY5" fmla="*/ 412985 h 2647090"/>
                <a:gd name="connsiteX6" fmla="*/ 165528 w 2138715"/>
                <a:gd name="connsiteY6" fmla="*/ 1382165 h 2647090"/>
                <a:gd name="connsiteX7" fmla="*/ 173956 w 2138715"/>
                <a:gd name="connsiteY7" fmla="*/ 1466442 h 2647090"/>
                <a:gd name="connsiteX8" fmla="*/ 30686 w 2138715"/>
                <a:gd name="connsiteY8" fmla="*/ 1820403 h 2647090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1523 w 2096455"/>
                <a:gd name="connsiteY0" fmla="*/ 1544773 h 2371342"/>
                <a:gd name="connsiteX1" fmla="*/ 785294 w 2096455"/>
                <a:gd name="connsiteY1" fmla="*/ 2370682 h 2371342"/>
                <a:gd name="connsiteX2" fmla="*/ 2078939 w 2096455"/>
                <a:gd name="connsiteY2" fmla="*/ 1654332 h 2371342"/>
                <a:gd name="connsiteX3" fmla="*/ 1444143 w 2096455"/>
                <a:gd name="connsiteY3" fmla="*/ 144247 h 2371342"/>
                <a:gd name="connsiteX4" fmla="*/ 191145 w 2096455"/>
                <a:gd name="connsiteY4" fmla="*/ 112072 h 2371342"/>
                <a:gd name="connsiteX5" fmla="*/ 772895 w 2096455"/>
                <a:gd name="connsiteY5" fmla="*/ 594555 h 2371342"/>
                <a:gd name="connsiteX6" fmla="*/ 136365 w 2096455"/>
                <a:gd name="connsiteY6" fmla="*/ 1106535 h 2371342"/>
                <a:gd name="connsiteX7" fmla="*/ 578180 w 2096455"/>
                <a:gd name="connsiteY7" fmla="*/ 1419412 h 2371342"/>
                <a:gd name="connsiteX8" fmla="*/ 1523 w 2096455"/>
                <a:gd name="connsiteY8" fmla="*/ 1544773 h 2371342"/>
                <a:gd name="connsiteX0" fmla="*/ 1523 w 2110355"/>
                <a:gd name="connsiteY0" fmla="*/ 1528119 h 2354517"/>
                <a:gd name="connsiteX1" fmla="*/ 785294 w 2110355"/>
                <a:gd name="connsiteY1" fmla="*/ 2354028 h 2354517"/>
                <a:gd name="connsiteX2" fmla="*/ 2093227 w 2110355"/>
                <a:gd name="connsiteY2" fmla="*/ 1399553 h 2354517"/>
                <a:gd name="connsiteX3" fmla="*/ 1444143 w 2110355"/>
                <a:gd name="connsiteY3" fmla="*/ 127593 h 2354517"/>
                <a:gd name="connsiteX4" fmla="*/ 191145 w 2110355"/>
                <a:gd name="connsiteY4" fmla="*/ 95418 h 2354517"/>
                <a:gd name="connsiteX5" fmla="*/ 772895 w 2110355"/>
                <a:gd name="connsiteY5" fmla="*/ 577901 h 2354517"/>
                <a:gd name="connsiteX6" fmla="*/ 136365 w 2110355"/>
                <a:gd name="connsiteY6" fmla="*/ 1089881 h 2354517"/>
                <a:gd name="connsiteX7" fmla="*/ 578180 w 2110355"/>
                <a:gd name="connsiteY7" fmla="*/ 1402758 h 2354517"/>
                <a:gd name="connsiteX8" fmla="*/ 1523 w 2110355"/>
                <a:gd name="connsiteY8" fmla="*/ 1528119 h 235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0355" h="2354517">
                  <a:moveTo>
                    <a:pt x="1523" y="1528119"/>
                  </a:moveTo>
                  <a:cubicBezTo>
                    <a:pt x="36042" y="1686664"/>
                    <a:pt x="436677" y="2375456"/>
                    <a:pt x="785294" y="2354028"/>
                  </a:cubicBezTo>
                  <a:cubicBezTo>
                    <a:pt x="1133911" y="2332600"/>
                    <a:pt x="1983419" y="1770625"/>
                    <a:pt x="2093227" y="1399553"/>
                  </a:cubicBezTo>
                  <a:cubicBezTo>
                    <a:pt x="2203035" y="1028481"/>
                    <a:pt x="1761157" y="344949"/>
                    <a:pt x="1444143" y="127593"/>
                  </a:cubicBezTo>
                  <a:cubicBezTo>
                    <a:pt x="1127129" y="-89763"/>
                    <a:pt x="303020" y="20367"/>
                    <a:pt x="191145" y="95418"/>
                  </a:cubicBezTo>
                  <a:cubicBezTo>
                    <a:pt x="79270" y="170469"/>
                    <a:pt x="985072" y="407241"/>
                    <a:pt x="772895" y="577901"/>
                  </a:cubicBezTo>
                  <a:lnTo>
                    <a:pt x="136365" y="1089881"/>
                  </a:lnTo>
                  <a:cubicBezTo>
                    <a:pt x="-75812" y="1260541"/>
                    <a:pt x="600654" y="1329718"/>
                    <a:pt x="578180" y="1402758"/>
                  </a:cubicBezTo>
                  <a:cubicBezTo>
                    <a:pt x="530423" y="1520745"/>
                    <a:pt x="-32996" y="1369574"/>
                    <a:pt x="1523" y="1528119"/>
                  </a:cubicBezTo>
                  <a:close/>
                </a:path>
              </a:pathLst>
            </a:custGeom>
            <a:noFill/>
            <a:ln cap="rnd">
              <a:solidFill>
                <a:schemeClr val="accent1">
                  <a:shade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2BA88C0-84A6-4BE3-8494-89E983BE4C0D}"/>
                </a:ext>
              </a:extLst>
            </p:cNvPr>
            <p:cNvSpPr/>
            <p:nvPr/>
          </p:nvSpPr>
          <p:spPr>
            <a:xfrm>
              <a:off x="2857217" y="1973541"/>
              <a:ext cx="2139022" cy="2806925"/>
            </a:xfrm>
            <a:custGeom>
              <a:avLst/>
              <a:gdLst>
                <a:gd name="connsiteX0" fmla="*/ 0 w 2077416"/>
                <a:gd name="connsiteY0" fmla="*/ 1752951 h 2578860"/>
                <a:gd name="connsiteX1" fmla="*/ 783771 w 2077416"/>
                <a:gd name="connsiteY1" fmla="*/ 2578860 h 2578860"/>
                <a:gd name="connsiteX2" fmla="*/ 2077416 w 2077416"/>
                <a:gd name="connsiteY2" fmla="*/ 1862510 h 2578860"/>
                <a:gd name="connsiteX3" fmla="*/ 1575970 w 2077416"/>
                <a:gd name="connsiteY3" fmla="*/ 0 h 2578860"/>
                <a:gd name="connsiteX4" fmla="*/ 189622 w 2077416"/>
                <a:gd name="connsiteY4" fmla="*/ 320250 h 2578860"/>
                <a:gd name="connsiteX5" fmla="*/ 147484 w 2077416"/>
                <a:gd name="connsiteY5" fmla="*/ 345533 h 2578860"/>
                <a:gd name="connsiteX6" fmla="*/ 134842 w 2077416"/>
                <a:gd name="connsiteY6" fmla="*/ 1314713 h 2578860"/>
                <a:gd name="connsiteX7" fmla="*/ 143270 w 2077416"/>
                <a:gd name="connsiteY7" fmla="*/ 1398990 h 2578860"/>
                <a:gd name="connsiteX8" fmla="*/ 0 w 2077416"/>
                <a:gd name="connsiteY8" fmla="*/ 1752951 h 2578860"/>
                <a:gd name="connsiteX0" fmla="*/ 0 w 2108029"/>
                <a:gd name="connsiteY0" fmla="*/ 1823901 h 2649810"/>
                <a:gd name="connsiteX1" fmla="*/ 783771 w 2108029"/>
                <a:gd name="connsiteY1" fmla="*/ 2649810 h 2649810"/>
                <a:gd name="connsiteX2" fmla="*/ 2077416 w 2108029"/>
                <a:gd name="connsiteY2" fmla="*/ 1933460 h 2649810"/>
                <a:gd name="connsiteX3" fmla="*/ 1575970 w 2108029"/>
                <a:gd name="connsiteY3" fmla="*/ 70950 h 2649810"/>
                <a:gd name="connsiteX4" fmla="*/ 189622 w 2108029"/>
                <a:gd name="connsiteY4" fmla="*/ 391200 h 2649810"/>
                <a:gd name="connsiteX5" fmla="*/ 147484 w 2108029"/>
                <a:gd name="connsiteY5" fmla="*/ 416483 h 2649810"/>
                <a:gd name="connsiteX6" fmla="*/ 134842 w 2108029"/>
                <a:gd name="connsiteY6" fmla="*/ 1385663 h 2649810"/>
                <a:gd name="connsiteX7" fmla="*/ 143270 w 2108029"/>
                <a:gd name="connsiteY7" fmla="*/ 1469940 h 2649810"/>
                <a:gd name="connsiteX8" fmla="*/ 0 w 2108029"/>
                <a:gd name="connsiteY8" fmla="*/ 1823901 h 2649810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30686 w 2138715"/>
                <a:gd name="connsiteY0" fmla="*/ 1823901 h 2650588"/>
                <a:gd name="connsiteX1" fmla="*/ 814457 w 2138715"/>
                <a:gd name="connsiteY1" fmla="*/ 2649810 h 2650588"/>
                <a:gd name="connsiteX2" fmla="*/ 2108102 w 2138715"/>
                <a:gd name="connsiteY2" fmla="*/ 1933460 h 2650588"/>
                <a:gd name="connsiteX3" fmla="*/ 1606656 w 2138715"/>
                <a:gd name="connsiteY3" fmla="*/ 70950 h 2650588"/>
                <a:gd name="connsiteX4" fmla="*/ 220308 w 2138715"/>
                <a:gd name="connsiteY4" fmla="*/ 391200 h 2650588"/>
                <a:gd name="connsiteX5" fmla="*/ 178170 w 2138715"/>
                <a:gd name="connsiteY5" fmla="*/ 416483 h 2650588"/>
                <a:gd name="connsiteX6" fmla="*/ 165528 w 2138715"/>
                <a:gd name="connsiteY6" fmla="*/ 1385663 h 2650588"/>
                <a:gd name="connsiteX7" fmla="*/ 173956 w 2138715"/>
                <a:gd name="connsiteY7" fmla="*/ 1469940 h 2650588"/>
                <a:gd name="connsiteX8" fmla="*/ 30686 w 2138715"/>
                <a:gd name="connsiteY8" fmla="*/ 1823901 h 2650588"/>
                <a:gd name="connsiteX0" fmla="*/ 30686 w 2138715"/>
                <a:gd name="connsiteY0" fmla="*/ 1820403 h 2647090"/>
                <a:gd name="connsiteX1" fmla="*/ 814457 w 2138715"/>
                <a:gd name="connsiteY1" fmla="*/ 2646312 h 2647090"/>
                <a:gd name="connsiteX2" fmla="*/ 2108102 w 2138715"/>
                <a:gd name="connsiteY2" fmla="*/ 1929962 h 2647090"/>
                <a:gd name="connsiteX3" fmla="*/ 1606656 w 2138715"/>
                <a:gd name="connsiteY3" fmla="*/ 67452 h 2647090"/>
                <a:gd name="connsiteX4" fmla="*/ 220308 w 2138715"/>
                <a:gd name="connsiteY4" fmla="*/ 387702 h 2647090"/>
                <a:gd name="connsiteX5" fmla="*/ 178170 w 2138715"/>
                <a:gd name="connsiteY5" fmla="*/ 412985 h 2647090"/>
                <a:gd name="connsiteX6" fmla="*/ 165528 w 2138715"/>
                <a:gd name="connsiteY6" fmla="*/ 1382165 h 2647090"/>
                <a:gd name="connsiteX7" fmla="*/ 173956 w 2138715"/>
                <a:gd name="connsiteY7" fmla="*/ 1466442 h 2647090"/>
                <a:gd name="connsiteX8" fmla="*/ 30686 w 2138715"/>
                <a:gd name="connsiteY8" fmla="*/ 1820403 h 2647090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258836 w 2014440"/>
                <a:gd name="connsiteY0" fmla="*/ 2331708 h 2668777"/>
                <a:gd name="connsiteX1" fmla="*/ 690182 w 2014440"/>
                <a:gd name="connsiteY1" fmla="*/ 2657554 h 2668777"/>
                <a:gd name="connsiteX2" fmla="*/ 1983827 w 2014440"/>
                <a:gd name="connsiteY2" fmla="*/ 1941204 h 2668777"/>
                <a:gd name="connsiteX3" fmla="*/ 1482381 w 2014440"/>
                <a:gd name="connsiteY3" fmla="*/ 78694 h 2668777"/>
                <a:gd name="connsiteX4" fmla="*/ 96033 w 2014440"/>
                <a:gd name="connsiteY4" fmla="*/ 398944 h 2668777"/>
                <a:gd name="connsiteX5" fmla="*/ 677783 w 2014440"/>
                <a:gd name="connsiteY5" fmla="*/ 881427 h 2668777"/>
                <a:gd name="connsiteX6" fmla="*/ 41253 w 2014440"/>
                <a:gd name="connsiteY6" fmla="*/ 1393407 h 2668777"/>
                <a:gd name="connsiteX7" fmla="*/ 483068 w 2014440"/>
                <a:gd name="connsiteY7" fmla="*/ 1706284 h 2668777"/>
                <a:gd name="connsiteX8" fmla="*/ 258836 w 2014440"/>
                <a:gd name="connsiteY8" fmla="*/ 2331708 h 2668777"/>
                <a:gd name="connsiteX0" fmla="*/ 368083 w 2123687"/>
                <a:gd name="connsiteY0" fmla="*/ 2331708 h 2668777"/>
                <a:gd name="connsiteX1" fmla="*/ 799429 w 2123687"/>
                <a:gd name="connsiteY1" fmla="*/ 2657554 h 2668777"/>
                <a:gd name="connsiteX2" fmla="*/ 2093074 w 2123687"/>
                <a:gd name="connsiteY2" fmla="*/ 1941204 h 2668777"/>
                <a:gd name="connsiteX3" fmla="*/ 1591628 w 2123687"/>
                <a:gd name="connsiteY3" fmla="*/ 78694 h 2668777"/>
                <a:gd name="connsiteX4" fmla="*/ 205280 w 2123687"/>
                <a:gd name="connsiteY4" fmla="*/ 398944 h 2668777"/>
                <a:gd name="connsiteX5" fmla="*/ 787030 w 2123687"/>
                <a:gd name="connsiteY5" fmla="*/ 881427 h 2668777"/>
                <a:gd name="connsiteX6" fmla="*/ 36200 w 2123687"/>
                <a:gd name="connsiteY6" fmla="*/ 1279107 h 2668777"/>
                <a:gd name="connsiteX7" fmla="*/ 592315 w 2123687"/>
                <a:gd name="connsiteY7" fmla="*/ 1706284 h 2668777"/>
                <a:gd name="connsiteX8" fmla="*/ 368083 w 2123687"/>
                <a:gd name="connsiteY8" fmla="*/ 2331708 h 2668777"/>
                <a:gd name="connsiteX0" fmla="*/ 334746 w 2090350"/>
                <a:gd name="connsiteY0" fmla="*/ 2330148 h 2667217"/>
                <a:gd name="connsiteX1" fmla="*/ 766092 w 2090350"/>
                <a:gd name="connsiteY1" fmla="*/ 2655994 h 2667217"/>
                <a:gd name="connsiteX2" fmla="*/ 2059737 w 2090350"/>
                <a:gd name="connsiteY2" fmla="*/ 1939644 h 2667217"/>
                <a:gd name="connsiteX3" fmla="*/ 1558291 w 2090350"/>
                <a:gd name="connsiteY3" fmla="*/ 77134 h 2667217"/>
                <a:gd name="connsiteX4" fmla="*/ 171943 w 2090350"/>
                <a:gd name="connsiteY4" fmla="*/ 397384 h 2667217"/>
                <a:gd name="connsiteX5" fmla="*/ 334593 w 2090350"/>
                <a:gd name="connsiteY5" fmla="*/ 794142 h 2667217"/>
                <a:gd name="connsiteX6" fmla="*/ 2863 w 2090350"/>
                <a:gd name="connsiteY6" fmla="*/ 1277547 h 2667217"/>
                <a:gd name="connsiteX7" fmla="*/ 558978 w 2090350"/>
                <a:gd name="connsiteY7" fmla="*/ 1704724 h 2667217"/>
                <a:gd name="connsiteX8" fmla="*/ 334746 w 2090350"/>
                <a:gd name="connsiteY8" fmla="*/ 2330148 h 2667217"/>
                <a:gd name="connsiteX0" fmla="*/ 335389 w 2087079"/>
                <a:gd name="connsiteY0" fmla="*/ 2469856 h 2806925"/>
                <a:gd name="connsiteX1" fmla="*/ 766735 w 2087079"/>
                <a:gd name="connsiteY1" fmla="*/ 2795702 h 2806925"/>
                <a:gd name="connsiteX2" fmla="*/ 2060380 w 2087079"/>
                <a:gd name="connsiteY2" fmla="*/ 2079352 h 2806925"/>
                <a:gd name="connsiteX3" fmla="*/ 1558934 w 2087079"/>
                <a:gd name="connsiteY3" fmla="*/ 216842 h 2806925"/>
                <a:gd name="connsiteX4" fmla="*/ 586924 w 2087079"/>
                <a:gd name="connsiteY4" fmla="*/ 117992 h 2806925"/>
                <a:gd name="connsiteX5" fmla="*/ 335236 w 2087079"/>
                <a:gd name="connsiteY5" fmla="*/ 933850 h 2806925"/>
                <a:gd name="connsiteX6" fmla="*/ 3506 w 2087079"/>
                <a:gd name="connsiteY6" fmla="*/ 1417255 h 2806925"/>
                <a:gd name="connsiteX7" fmla="*/ 559621 w 2087079"/>
                <a:gd name="connsiteY7" fmla="*/ 1844432 h 2806925"/>
                <a:gd name="connsiteX8" fmla="*/ 335389 w 2087079"/>
                <a:gd name="connsiteY8" fmla="*/ 2469856 h 2806925"/>
                <a:gd name="connsiteX0" fmla="*/ 387332 w 2139022"/>
                <a:gd name="connsiteY0" fmla="*/ 2469856 h 2806925"/>
                <a:gd name="connsiteX1" fmla="*/ 818678 w 2139022"/>
                <a:gd name="connsiteY1" fmla="*/ 2795702 h 2806925"/>
                <a:gd name="connsiteX2" fmla="*/ 2112323 w 2139022"/>
                <a:gd name="connsiteY2" fmla="*/ 2079352 h 2806925"/>
                <a:gd name="connsiteX3" fmla="*/ 1610877 w 2139022"/>
                <a:gd name="connsiteY3" fmla="*/ 216842 h 2806925"/>
                <a:gd name="connsiteX4" fmla="*/ 638867 w 2139022"/>
                <a:gd name="connsiteY4" fmla="*/ 117992 h 2806925"/>
                <a:gd name="connsiteX5" fmla="*/ 387179 w 2139022"/>
                <a:gd name="connsiteY5" fmla="*/ 933850 h 2806925"/>
                <a:gd name="connsiteX6" fmla="*/ 3061 w 2139022"/>
                <a:gd name="connsiteY6" fmla="*/ 1393442 h 2806925"/>
                <a:gd name="connsiteX7" fmla="*/ 611564 w 2139022"/>
                <a:gd name="connsiteY7" fmla="*/ 1844432 h 2806925"/>
                <a:gd name="connsiteX8" fmla="*/ 387332 w 2139022"/>
                <a:gd name="connsiteY8" fmla="*/ 2469856 h 2806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9022" h="2806925">
                  <a:moveTo>
                    <a:pt x="387332" y="2469856"/>
                  </a:moveTo>
                  <a:cubicBezTo>
                    <a:pt x="421851" y="2628401"/>
                    <a:pt x="531180" y="2860786"/>
                    <a:pt x="818678" y="2795702"/>
                  </a:cubicBezTo>
                  <a:cubicBezTo>
                    <a:pt x="1106176" y="2730618"/>
                    <a:pt x="1980290" y="2509162"/>
                    <a:pt x="2112323" y="2079352"/>
                  </a:cubicBezTo>
                  <a:cubicBezTo>
                    <a:pt x="2244356" y="1649542"/>
                    <a:pt x="1856453" y="543735"/>
                    <a:pt x="1610877" y="216842"/>
                  </a:cubicBezTo>
                  <a:cubicBezTo>
                    <a:pt x="1365301" y="-110051"/>
                    <a:pt x="842817" y="-1509"/>
                    <a:pt x="638867" y="117992"/>
                  </a:cubicBezTo>
                  <a:cubicBezTo>
                    <a:pt x="434917" y="237493"/>
                    <a:pt x="493147" y="721275"/>
                    <a:pt x="387179" y="933850"/>
                  </a:cubicBezTo>
                  <a:cubicBezTo>
                    <a:pt x="281211" y="1146425"/>
                    <a:pt x="-34337" y="1241678"/>
                    <a:pt x="3061" y="1393442"/>
                  </a:cubicBezTo>
                  <a:cubicBezTo>
                    <a:pt x="40459" y="1545206"/>
                    <a:pt x="634038" y="1771392"/>
                    <a:pt x="611564" y="1844432"/>
                  </a:cubicBezTo>
                  <a:cubicBezTo>
                    <a:pt x="563807" y="1962419"/>
                    <a:pt x="352813" y="2311311"/>
                    <a:pt x="387332" y="2469856"/>
                  </a:cubicBezTo>
                  <a:close/>
                </a:path>
              </a:pathLst>
            </a:custGeom>
            <a:noFill/>
            <a:ln cap="rnd">
              <a:solidFill>
                <a:schemeClr val="accent1">
                  <a:shade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Multiplication Sign 17">
              <a:extLst>
                <a:ext uri="{FF2B5EF4-FFF2-40B4-BE49-F238E27FC236}">
                  <a16:creationId xmlns:a16="http://schemas.microsoft.com/office/drawing/2014/main" id="{DAD4772C-14AD-4012-AB42-624B0BFB78E2}"/>
                </a:ext>
              </a:extLst>
            </p:cNvPr>
            <p:cNvSpPr/>
            <p:nvPr/>
          </p:nvSpPr>
          <p:spPr>
            <a:xfrm>
              <a:off x="2633096" y="3150343"/>
              <a:ext cx="448242" cy="419100"/>
            </a:xfrm>
            <a:prstGeom prst="mathMultiply">
              <a:avLst>
                <a:gd name="adj1" fmla="val 14429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E8A104-519D-4C7E-AAC1-6C9AC0B7D8D5}"/>
              </a:ext>
            </a:extLst>
          </p:cNvPr>
          <p:cNvGrpSpPr/>
          <p:nvPr/>
        </p:nvGrpSpPr>
        <p:grpSpPr>
          <a:xfrm rot="16200000">
            <a:off x="2902746" y="4537612"/>
            <a:ext cx="1562808" cy="808622"/>
            <a:chOff x="5692933" y="970600"/>
            <a:chExt cx="3220378" cy="166627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19005C3-F27F-41BE-8488-B9C85C05648E}"/>
                </a:ext>
              </a:extLst>
            </p:cNvPr>
            <p:cNvSpPr/>
            <p:nvPr/>
          </p:nvSpPr>
          <p:spPr>
            <a:xfrm>
              <a:off x="5692933" y="970600"/>
              <a:ext cx="1736200" cy="1626563"/>
            </a:xfrm>
            <a:custGeom>
              <a:avLst/>
              <a:gdLst>
                <a:gd name="connsiteX0" fmla="*/ 0 w 2077416"/>
                <a:gd name="connsiteY0" fmla="*/ 1752951 h 2578860"/>
                <a:gd name="connsiteX1" fmla="*/ 783771 w 2077416"/>
                <a:gd name="connsiteY1" fmla="*/ 2578860 h 2578860"/>
                <a:gd name="connsiteX2" fmla="*/ 2077416 w 2077416"/>
                <a:gd name="connsiteY2" fmla="*/ 1862510 h 2578860"/>
                <a:gd name="connsiteX3" fmla="*/ 1575970 w 2077416"/>
                <a:gd name="connsiteY3" fmla="*/ 0 h 2578860"/>
                <a:gd name="connsiteX4" fmla="*/ 189622 w 2077416"/>
                <a:gd name="connsiteY4" fmla="*/ 320250 h 2578860"/>
                <a:gd name="connsiteX5" fmla="*/ 147484 w 2077416"/>
                <a:gd name="connsiteY5" fmla="*/ 345533 h 2578860"/>
                <a:gd name="connsiteX6" fmla="*/ 134842 w 2077416"/>
                <a:gd name="connsiteY6" fmla="*/ 1314713 h 2578860"/>
                <a:gd name="connsiteX7" fmla="*/ 143270 w 2077416"/>
                <a:gd name="connsiteY7" fmla="*/ 1398990 h 2578860"/>
                <a:gd name="connsiteX8" fmla="*/ 0 w 2077416"/>
                <a:gd name="connsiteY8" fmla="*/ 1752951 h 2578860"/>
                <a:gd name="connsiteX0" fmla="*/ 0 w 2108029"/>
                <a:gd name="connsiteY0" fmla="*/ 1823901 h 2649810"/>
                <a:gd name="connsiteX1" fmla="*/ 783771 w 2108029"/>
                <a:gd name="connsiteY1" fmla="*/ 2649810 h 2649810"/>
                <a:gd name="connsiteX2" fmla="*/ 2077416 w 2108029"/>
                <a:gd name="connsiteY2" fmla="*/ 1933460 h 2649810"/>
                <a:gd name="connsiteX3" fmla="*/ 1575970 w 2108029"/>
                <a:gd name="connsiteY3" fmla="*/ 70950 h 2649810"/>
                <a:gd name="connsiteX4" fmla="*/ 189622 w 2108029"/>
                <a:gd name="connsiteY4" fmla="*/ 391200 h 2649810"/>
                <a:gd name="connsiteX5" fmla="*/ 147484 w 2108029"/>
                <a:gd name="connsiteY5" fmla="*/ 416483 h 2649810"/>
                <a:gd name="connsiteX6" fmla="*/ 134842 w 2108029"/>
                <a:gd name="connsiteY6" fmla="*/ 1385663 h 2649810"/>
                <a:gd name="connsiteX7" fmla="*/ 143270 w 2108029"/>
                <a:gd name="connsiteY7" fmla="*/ 1469940 h 2649810"/>
                <a:gd name="connsiteX8" fmla="*/ 0 w 2108029"/>
                <a:gd name="connsiteY8" fmla="*/ 1823901 h 2649810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30686 w 2138715"/>
                <a:gd name="connsiteY0" fmla="*/ 1823901 h 2650588"/>
                <a:gd name="connsiteX1" fmla="*/ 814457 w 2138715"/>
                <a:gd name="connsiteY1" fmla="*/ 2649810 h 2650588"/>
                <a:gd name="connsiteX2" fmla="*/ 2108102 w 2138715"/>
                <a:gd name="connsiteY2" fmla="*/ 1933460 h 2650588"/>
                <a:gd name="connsiteX3" fmla="*/ 1606656 w 2138715"/>
                <a:gd name="connsiteY3" fmla="*/ 70950 h 2650588"/>
                <a:gd name="connsiteX4" fmla="*/ 220308 w 2138715"/>
                <a:gd name="connsiteY4" fmla="*/ 391200 h 2650588"/>
                <a:gd name="connsiteX5" fmla="*/ 178170 w 2138715"/>
                <a:gd name="connsiteY5" fmla="*/ 416483 h 2650588"/>
                <a:gd name="connsiteX6" fmla="*/ 165528 w 2138715"/>
                <a:gd name="connsiteY6" fmla="*/ 1385663 h 2650588"/>
                <a:gd name="connsiteX7" fmla="*/ 173956 w 2138715"/>
                <a:gd name="connsiteY7" fmla="*/ 1469940 h 2650588"/>
                <a:gd name="connsiteX8" fmla="*/ 30686 w 2138715"/>
                <a:gd name="connsiteY8" fmla="*/ 1823901 h 2650588"/>
                <a:gd name="connsiteX0" fmla="*/ 30686 w 2138715"/>
                <a:gd name="connsiteY0" fmla="*/ 1820403 h 2647090"/>
                <a:gd name="connsiteX1" fmla="*/ 814457 w 2138715"/>
                <a:gd name="connsiteY1" fmla="*/ 2646312 h 2647090"/>
                <a:gd name="connsiteX2" fmla="*/ 2108102 w 2138715"/>
                <a:gd name="connsiteY2" fmla="*/ 1929962 h 2647090"/>
                <a:gd name="connsiteX3" fmla="*/ 1606656 w 2138715"/>
                <a:gd name="connsiteY3" fmla="*/ 67452 h 2647090"/>
                <a:gd name="connsiteX4" fmla="*/ 220308 w 2138715"/>
                <a:gd name="connsiteY4" fmla="*/ 387702 h 2647090"/>
                <a:gd name="connsiteX5" fmla="*/ 178170 w 2138715"/>
                <a:gd name="connsiteY5" fmla="*/ 412985 h 2647090"/>
                <a:gd name="connsiteX6" fmla="*/ 165528 w 2138715"/>
                <a:gd name="connsiteY6" fmla="*/ 1382165 h 2647090"/>
                <a:gd name="connsiteX7" fmla="*/ 173956 w 2138715"/>
                <a:gd name="connsiteY7" fmla="*/ 1466442 h 2647090"/>
                <a:gd name="connsiteX8" fmla="*/ 30686 w 2138715"/>
                <a:gd name="connsiteY8" fmla="*/ 1820403 h 2647090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1523 w 2096455"/>
                <a:gd name="connsiteY0" fmla="*/ 1544773 h 2371342"/>
                <a:gd name="connsiteX1" fmla="*/ 785294 w 2096455"/>
                <a:gd name="connsiteY1" fmla="*/ 2370682 h 2371342"/>
                <a:gd name="connsiteX2" fmla="*/ 2078939 w 2096455"/>
                <a:gd name="connsiteY2" fmla="*/ 1654332 h 2371342"/>
                <a:gd name="connsiteX3" fmla="*/ 1444143 w 2096455"/>
                <a:gd name="connsiteY3" fmla="*/ 144247 h 2371342"/>
                <a:gd name="connsiteX4" fmla="*/ 191145 w 2096455"/>
                <a:gd name="connsiteY4" fmla="*/ 112072 h 2371342"/>
                <a:gd name="connsiteX5" fmla="*/ 772895 w 2096455"/>
                <a:gd name="connsiteY5" fmla="*/ 594555 h 2371342"/>
                <a:gd name="connsiteX6" fmla="*/ 136365 w 2096455"/>
                <a:gd name="connsiteY6" fmla="*/ 1106535 h 2371342"/>
                <a:gd name="connsiteX7" fmla="*/ 578180 w 2096455"/>
                <a:gd name="connsiteY7" fmla="*/ 1419412 h 2371342"/>
                <a:gd name="connsiteX8" fmla="*/ 1523 w 2096455"/>
                <a:gd name="connsiteY8" fmla="*/ 1544773 h 2371342"/>
                <a:gd name="connsiteX0" fmla="*/ 1523 w 2110355"/>
                <a:gd name="connsiteY0" fmla="*/ 1528119 h 2354517"/>
                <a:gd name="connsiteX1" fmla="*/ 785294 w 2110355"/>
                <a:gd name="connsiteY1" fmla="*/ 2354028 h 2354517"/>
                <a:gd name="connsiteX2" fmla="*/ 2093227 w 2110355"/>
                <a:gd name="connsiteY2" fmla="*/ 1399553 h 2354517"/>
                <a:gd name="connsiteX3" fmla="*/ 1444143 w 2110355"/>
                <a:gd name="connsiteY3" fmla="*/ 127593 h 2354517"/>
                <a:gd name="connsiteX4" fmla="*/ 191145 w 2110355"/>
                <a:gd name="connsiteY4" fmla="*/ 95418 h 2354517"/>
                <a:gd name="connsiteX5" fmla="*/ 772895 w 2110355"/>
                <a:gd name="connsiteY5" fmla="*/ 577901 h 2354517"/>
                <a:gd name="connsiteX6" fmla="*/ 136365 w 2110355"/>
                <a:gd name="connsiteY6" fmla="*/ 1089881 h 2354517"/>
                <a:gd name="connsiteX7" fmla="*/ 578180 w 2110355"/>
                <a:gd name="connsiteY7" fmla="*/ 1402758 h 2354517"/>
                <a:gd name="connsiteX8" fmla="*/ 1523 w 2110355"/>
                <a:gd name="connsiteY8" fmla="*/ 1528119 h 2354517"/>
                <a:gd name="connsiteX0" fmla="*/ 1523 w 2106388"/>
                <a:gd name="connsiteY0" fmla="*/ 1818950 h 2645348"/>
                <a:gd name="connsiteX1" fmla="*/ 785294 w 2106388"/>
                <a:gd name="connsiteY1" fmla="*/ 2644859 h 2645348"/>
                <a:gd name="connsiteX2" fmla="*/ 2093227 w 2106388"/>
                <a:gd name="connsiteY2" fmla="*/ 1690384 h 2645348"/>
                <a:gd name="connsiteX3" fmla="*/ 1444143 w 2106388"/>
                <a:gd name="connsiteY3" fmla="*/ 418424 h 2645348"/>
                <a:gd name="connsiteX4" fmla="*/ 1194225 w 2106388"/>
                <a:gd name="connsiteY4" fmla="*/ 15986 h 2645348"/>
                <a:gd name="connsiteX5" fmla="*/ 772895 w 2106388"/>
                <a:gd name="connsiteY5" fmla="*/ 868732 h 2645348"/>
                <a:gd name="connsiteX6" fmla="*/ 136365 w 2106388"/>
                <a:gd name="connsiteY6" fmla="*/ 1380712 h 2645348"/>
                <a:gd name="connsiteX7" fmla="*/ 578180 w 2106388"/>
                <a:gd name="connsiteY7" fmla="*/ 1693589 h 2645348"/>
                <a:gd name="connsiteX8" fmla="*/ 1523 w 2106388"/>
                <a:gd name="connsiteY8" fmla="*/ 1818950 h 2645348"/>
                <a:gd name="connsiteX0" fmla="*/ 644633 w 2011276"/>
                <a:gd name="connsiteY0" fmla="*/ 2063167 h 2650319"/>
                <a:gd name="connsiteX1" fmla="*/ 690182 w 2011276"/>
                <a:gd name="connsiteY1" fmla="*/ 2644859 h 2650319"/>
                <a:gd name="connsiteX2" fmla="*/ 1998115 w 2011276"/>
                <a:gd name="connsiteY2" fmla="*/ 1690384 h 2650319"/>
                <a:gd name="connsiteX3" fmla="*/ 1349031 w 2011276"/>
                <a:gd name="connsiteY3" fmla="*/ 418424 h 2650319"/>
                <a:gd name="connsiteX4" fmla="*/ 1099113 w 2011276"/>
                <a:gd name="connsiteY4" fmla="*/ 15986 h 2650319"/>
                <a:gd name="connsiteX5" fmla="*/ 677783 w 2011276"/>
                <a:gd name="connsiteY5" fmla="*/ 868732 h 2650319"/>
                <a:gd name="connsiteX6" fmla="*/ 41253 w 2011276"/>
                <a:gd name="connsiteY6" fmla="*/ 1380712 h 2650319"/>
                <a:gd name="connsiteX7" fmla="*/ 483068 w 2011276"/>
                <a:gd name="connsiteY7" fmla="*/ 1693589 h 2650319"/>
                <a:gd name="connsiteX8" fmla="*/ 644633 w 2011276"/>
                <a:gd name="connsiteY8" fmla="*/ 2063167 h 2650319"/>
                <a:gd name="connsiteX0" fmla="*/ 644633 w 2078227"/>
                <a:gd name="connsiteY0" fmla="*/ 2103877 h 2691029"/>
                <a:gd name="connsiteX1" fmla="*/ 690182 w 2078227"/>
                <a:gd name="connsiteY1" fmla="*/ 2685569 h 2691029"/>
                <a:gd name="connsiteX2" fmla="*/ 1998115 w 2078227"/>
                <a:gd name="connsiteY2" fmla="*/ 1731094 h 2691029"/>
                <a:gd name="connsiteX3" fmla="*/ 1844936 w 2078227"/>
                <a:gd name="connsiteY3" fmla="*/ 262187 h 2691029"/>
                <a:gd name="connsiteX4" fmla="*/ 1099113 w 2078227"/>
                <a:gd name="connsiteY4" fmla="*/ 56696 h 2691029"/>
                <a:gd name="connsiteX5" fmla="*/ 677783 w 2078227"/>
                <a:gd name="connsiteY5" fmla="*/ 909442 h 2691029"/>
                <a:gd name="connsiteX6" fmla="*/ 41253 w 2078227"/>
                <a:gd name="connsiteY6" fmla="*/ 1421422 h 2691029"/>
                <a:gd name="connsiteX7" fmla="*/ 483068 w 2078227"/>
                <a:gd name="connsiteY7" fmla="*/ 1734299 h 2691029"/>
                <a:gd name="connsiteX8" fmla="*/ 644633 w 2078227"/>
                <a:gd name="connsiteY8" fmla="*/ 2103877 h 2691029"/>
                <a:gd name="connsiteX0" fmla="*/ 620784 w 2054378"/>
                <a:gd name="connsiteY0" fmla="*/ 2103877 h 2690592"/>
                <a:gd name="connsiteX1" fmla="*/ 666333 w 2054378"/>
                <a:gd name="connsiteY1" fmla="*/ 2685569 h 2690592"/>
                <a:gd name="connsiteX2" fmla="*/ 1974266 w 2054378"/>
                <a:gd name="connsiteY2" fmla="*/ 1731094 h 2690592"/>
                <a:gd name="connsiteX3" fmla="*/ 1821087 w 2054378"/>
                <a:gd name="connsiteY3" fmla="*/ 262187 h 2690592"/>
                <a:gd name="connsiteX4" fmla="*/ 1075264 w 2054378"/>
                <a:gd name="connsiteY4" fmla="*/ 56696 h 2690592"/>
                <a:gd name="connsiteX5" fmla="*/ 653934 w 2054378"/>
                <a:gd name="connsiteY5" fmla="*/ 909442 h 2690592"/>
                <a:gd name="connsiteX6" fmla="*/ 17404 w 2054378"/>
                <a:gd name="connsiteY6" fmla="*/ 1421422 h 2690592"/>
                <a:gd name="connsiteX7" fmla="*/ 154914 w 2054378"/>
                <a:gd name="connsiteY7" fmla="*/ 2017904 h 2690592"/>
                <a:gd name="connsiteX8" fmla="*/ 620784 w 2054378"/>
                <a:gd name="connsiteY8" fmla="*/ 2103877 h 2690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4378" h="2690592">
                  <a:moveTo>
                    <a:pt x="620784" y="2103877"/>
                  </a:moveTo>
                  <a:cubicBezTo>
                    <a:pt x="706020" y="2215154"/>
                    <a:pt x="440753" y="2747699"/>
                    <a:pt x="666333" y="2685569"/>
                  </a:cubicBezTo>
                  <a:cubicBezTo>
                    <a:pt x="891913" y="2623439"/>
                    <a:pt x="1781807" y="2134991"/>
                    <a:pt x="1974266" y="1731094"/>
                  </a:cubicBezTo>
                  <a:cubicBezTo>
                    <a:pt x="2166725" y="1327197"/>
                    <a:pt x="1970921" y="541253"/>
                    <a:pt x="1821087" y="262187"/>
                  </a:cubicBezTo>
                  <a:cubicBezTo>
                    <a:pt x="1671253" y="-16879"/>
                    <a:pt x="1269790" y="-51180"/>
                    <a:pt x="1075264" y="56696"/>
                  </a:cubicBezTo>
                  <a:cubicBezTo>
                    <a:pt x="880738" y="164572"/>
                    <a:pt x="830244" y="681988"/>
                    <a:pt x="653934" y="909442"/>
                  </a:cubicBezTo>
                  <a:cubicBezTo>
                    <a:pt x="477624" y="1136896"/>
                    <a:pt x="100574" y="1236678"/>
                    <a:pt x="17404" y="1421422"/>
                  </a:cubicBezTo>
                  <a:cubicBezTo>
                    <a:pt x="-65766" y="1606166"/>
                    <a:pt x="177388" y="1944864"/>
                    <a:pt x="154914" y="2017904"/>
                  </a:cubicBezTo>
                  <a:cubicBezTo>
                    <a:pt x="107157" y="2135891"/>
                    <a:pt x="535548" y="1992600"/>
                    <a:pt x="620784" y="2103877"/>
                  </a:cubicBezTo>
                  <a:close/>
                </a:path>
              </a:pathLst>
            </a:cu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24F19F1-6C2C-49ED-B9DB-0C0A667F7165}"/>
                </a:ext>
              </a:extLst>
            </p:cNvPr>
            <p:cNvSpPr/>
            <p:nvPr/>
          </p:nvSpPr>
          <p:spPr>
            <a:xfrm>
              <a:off x="7428471" y="1042479"/>
              <a:ext cx="1484840" cy="1594396"/>
            </a:xfrm>
            <a:custGeom>
              <a:avLst/>
              <a:gdLst>
                <a:gd name="connsiteX0" fmla="*/ 0 w 2077416"/>
                <a:gd name="connsiteY0" fmla="*/ 1752951 h 2578860"/>
                <a:gd name="connsiteX1" fmla="*/ 783771 w 2077416"/>
                <a:gd name="connsiteY1" fmla="*/ 2578860 h 2578860"/>
                <a:gd name="connsiteX2" fmla="*/ 2077416 w 2077416"/>
                <a:gd name="connsiteY2" fmla="*/ 1862510 h 2578860"/>
                <a:gd name="connsiteX3" fmla="*/ 1575970 w 2077416"/>
                <a:gd name="connsiteY3" fmla="*/ 0 h 2578860"/>
                <a:gd name="connsiteX4" fmla="*/ 189622 w 2077416"/>
                <a:gd name="connsiteY4" fmla="*/ 320250 h 2578860"/>
                <a:gd name="connsiteX5" fmla="*/ 147484 w 2077416"/>
                <a:gd name="connsiteY5" fmla="*/ 345533 h 2578860"/>
                <a:gd name="connsiteX6" fmla="*/ 134842 w 2077416"/>
                <a:gd name="connsiteY6" fmla="*/ 1314713 h 2578860"/>
                <a:gd name="connsiteX7" fmla="*/ 143270 w 2077416"/>
                <a:gd name="connsiteY7" fmla="*/ 1398990 h 2578860"/>
                <a:gd name="connsiteX8" fmla="*/ 0 w 2077416"/>
                <a:gd name="connsiteY8" fmla="*/ 1752951 h 2578860"/>
                <a:gd name="connsiteX0" fmla="*/ 0 w 2108029"/>
                <a:gd name="connsiteY0" fmla="*/ 1823901 h 2649810"/>
                <a:gd name="connsiteX1" fmla="*/ 783771 w 2108029"/>
                <a:gd name="connsiteY1" fmla="*/ 2649810 h 2649810"/>
                <a:gd name="connsiteX2" fmla="*/ 2077416 w 2108029"/>
                <a:gd name="connsiteY2" fmla="*/ 1933460 h 2649810"/>
                <a:gd name="connsiteX3" fmla="*/ 1575970 w 2108029"/>
                <a:gd name="connsiteY3" fmla="*/ 70950 h 2649810"/>
                <a:gd name="connsiteX4" fmla="*/ 189622 w 2108029"/>
                <a:gd name="connsiteY4" fmla="*/ 391200 h 2649810"/>
                <a:gd name="connsiteX5" fmla="*/ 147484 w 2108029"/>
                <a:gd name="connsiteY5" fmla="*/ 416483 h 2649810"/>
                <a:gd name="connsiteX6" fmla="*/ 134842 w 2108029"/>
                <a:gd name="connsiteY6" fmla="*/ 1385663 h 2649810"/>
                <a:gd name="connsiteX7" fmla="*/ 143270 w 2108029"/>
                <a:gd name="connsiteY7" fmla="*/ 1469940 h 2649810"/>
                <a:gd name="connsiteX8" fmla="*/ 0 w 2108029"/>
                <a:gd name="connsiteY8" fmla="*/ 1823901 h 2649810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30686 w 2138715"/>
                <a:gd name="connsiteY0" fmla="*/ 1823901 h 2650588"/>
                <a:gd name="connsiteX1" fmla="*/ 814457 w 2138715"/>
                <a:gd name="connsiteY1" fmla="*/ 2649810 h 2650588"/>
                <a:gd name="connsiteX2" fmla="*/ 2108102 w 2138715"/>
                <a:gd name="connsiteY2" fmla="*/ 1933460 h 2650588"/>
                <a:gd name="connsiteX3" fmla="*/ 1606656 w 2138715"/>
                <a:gd name="connsiteY3" fmla="*/ 70950 h 2650588"/>
                <a:gd name="connsiteX4" fmla="*/ 220308 w 2138715"/>
                <a:gd name="connsiteY4" fmla="*/ 391200 h 2650588"/>
                <a:gd name="connsiteX5" fmla="*/ 178170 w 2138715"/>
                <a:gd name="connsiteY5" fmla="*/ 416483 h 2650588"/>
                <a:gd name="connsiteX6" fmla="*/ 165528 w 2138715"/>
                <a:gd name="connsiteY6" fmla="*/ 1385663 h 2650588"/>
                <a:gd name="connsiteX7" fmla="*/ 173956 w 2138715"/>
                <a:gd name="connsiteY7" fmla="*/ 1469940 h 2650588"/>
                <a:gd name="connsiteX8" fmla="*/ 30686 w 2138715"/>
                <a:gd name="connsiteY8" fmla="*/ 1823901 h 2650588"/>
                <a:gd name="connsiteX0" fmla="*/ 30686 w 2138715"/>
                <a:gd name="connsiteY0" fmla="*/ 1820403 h 2647090"/>
                <a:gd name="connsiteX1" fmla="*/ 814457 w 2138715"/>
                <a:gd name="connsiteY1" fmla="*/ 2646312 h 2647090"/>
                <a:gd name="connsiteX2" fmla="*/ 2108102 w 2138715"/>
                <a:gd name="connsiteY2" fmla="*/ 1929962 h 2647090"/>
                <a:gd name="connsiteX3" fmla="*/ 1606656 w 2138715"/>
                <a:gd name="connsiteY3" fmla="*/ 67452 h 2647090"/>
                <a:gd name="connsiteX4" fmla="*/ 220308 w 2138715"/>
                <a:gd name="connsiteY4" fmla="*/ 387702 h 2647090"/>
                <a:gd name="connsiteX5" fmla="*/ 178170 w 2138715"/>
                <a:gd name="connsiteY5" fmla="*/ 412985 h 2647090"/>
                <a:gd name="connsiteX6" fmla="*/ 165528 w 2138715"/>
                <a:gd name="connsiteY6" fmla="*/ 1382165 h 2647090"/>
                <a:gd name="connsiteX7" fmla="*/ 173956 w 2138715"/>
                <a:gd name="connsiteY7" fmla="*/ 1466442 h 2647090"/>
                <a:gd name="connsiteX8" fmla="*/ 30686 w 2138715"/>
                <a:gd name="connsiteY8" fmla="*/ 1820403 h 2647090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258836 w 2014440"/>
                <a:gd name="connsiteY0" fmla="*/ 2331708 h 2668777"/>
                <a:gd name="connsiteX1" fmla="*/ 690182 w 2014440"/>
                <a:gd name="connsiteY1" fmla="*/ 2657554 h 2668777"/>
                <a:gd name="connsiteX2" fmla="*/ 1983827 w 2014440"/>
                <a:gd name="connsiteY2" fmla="*/ 1941204 h 2668777"/>
                <a:gd name="connsiteX3" fmla="*/ 1482381 w 2014440"/>
                <a:gd name="connsiteY3" fmla="*/ 78694 h 2668777"/>
                <a:gd name="connsiteX4" fmla="*/ 96033 w 2014440"/>
                <a:gd name="connsiteY4" fmla="*/ 398944 h 2668777"/>
                <a:gd name="connsiteX5" fmla="*/ 677783 w 2014440"/>
                <a:gd name="connsiteY5" fmla="*/ 881427 h 2668777"/>
                <a:gd name="connsiteX6" fmla="*/ 41253 w 2014440"/>
                <a:gd name="connsiteY6" fmla="*/ 1393407 h 2668777"/>
                <a:gd name="connsiteX7" fmla="*/ 483068 w 2014440"/>
                <a:gd name="connsiteY7" fmla="*/ 1706284 h 2668777"/>
                <a:gd name="connsiteX8" fmla="*/ 258836 w 2014440"/>
                <a:gd name="connsiteY8" fmla="*/ 2331708 h 2668777"/>
                <a:gd name="connsiteX0" fmla="*/ 368083 w 2123687"/>
                <a:gd name="connsiteY0" fmla="*/ 2331708 h 2668777"/>
                <a:gd name="connsiteX1" fmla="*/ 799429 w 2123687"/>
                <a:gd name="connsiteY1" fmla="*/ 2657554 h 2668777"/>
                <a:gd name="connsiteX2" fmla="*/ 2093074 w 2123687"/>
                <a:gd name="connsiteY2" fmla="*/ 1941204 h 2668777"/>
                <a:gd name="connsiteX3" fmla="*/ 1591628 w 2123687"/>
                <a:gd name="connsiteY3" fmla="*/ 78694 h 2668777"/>
                <a:gd name="connsiteX4" fmla="*/ 205280 w 2123687"/>
                <a:gd name="connsiteY4" fmla="*/ 398944 h 2668777"/>
                <a:gd name="connsiteX5" fmla="*/ 787030 w 2123687"/>
                <a:gd name="connsiteY5" fmla="*/ 881427 h 2668777"/>
                <a:gd name="connsiteX6" fmla="*/ 36200 w 2123687"/>
                <a:gd name="connsiteY6" fmla="*/ 1279107 h 2668777"/>
                <a:gd name="connsiteX7" fmla="*/ 592315 w 2123687"/>
                <a:gd name="connsiteY7" fmla="*/ 1706284 h 2668777"/>
                <a:gd name="connsiteX8" fmla="*/ 368083 w 2123687"/>
                <a:gd name="connsiteY8" fmla="*/ 2331708 h 2668777"/>
                <a:gd name="connsiteX0" fmla="*/ 334746 w 2090350"/>
                <a:gd name="connsiteY0" fmla="*/ 2330148 h 2667217"/>
                <a:gd name="connsiteX1" fmla="*/ 766092 w 2090350"/>
                <a:gd name="connsiteY1" fmla="*/ 2655994 h 2667217"/>
                <a:gd name="connsiteX2" fmla="*/ 2059737 w 2090350"/>
                <a:gd name="connsiteY2" fmla="*/ 1939644 h 2667217"/>
                <a:gd name="connsiteX3" fmla="*/ 1558291 w 2090350"/>
                <a:gd name="connsiteY3" fmla="*/ 77134 h 2667217"/>
                <a:gd name="connsiteX4" fmla="*/ 171943 w 2090350"/>
                <a:gd name="connsiteY4" fmla="*/ 397384 h 2667217"/>
                <a:gd name="connsiteX5" fmla="*/ 334593 w 2090350"/>
                <a:gd name="connsiteY5" fmla="*/ 794142 h 2667217"/>
                <a:gd name="connsiteX6" fmla="*/ 2863 w 2090350"/>
                <a:gd name="connsiteY6" fmla="*/ 1277547 h 2667217"/>
                <a:gd name="connsiteX7" fmla="*/ 558978 w 2090350"/>
                <a:gd name="connsiteY7" fmla="*/ 1704724 h 2667217"/>
                <a:gd name="connsiteX8" fmla="*/ 334746 w 2090350"/>
                <a:gd name="connsiteY8" fmla="*/ 2330148 h 2667217"/>
                <a:gd name="connsiteX0" fmla="*/ 335389 w 2087079"/>
                <a:gd name="connsiteY0" fmla="*/ 2469856 h 2806925"/>
                <a:gd name="connsiteX1" fmla="*/ 766735 w 2087079"/>
                <a:gd name="connsiteY1" fmla="*/ 2795702 h 2806925"/>
                <a:gd name="connsiteX2" fmla="*/ 2060380 w 2087079"/>
                <a:gd name="connsiteY2" fmla="*/ 2079352 h 2806925"/>
                <a:gd name="connsiteX3" fmla="*/ 1558934 w 2087079"/>
                <a:gd name="connsiteY3" fmla="*/ 216842 h 2806925"/>
                <a:gd name="connsiteX4" fmla="*/ 586924 w 2087079"/>
                <a:gd name="connsiteY4" fmla="*/ 117992 h 2806925"/>
                <a:gd name="connsiteX5" fmla="*/ 335236 w 2087079"/>
                <a:gd name="connsiteY5" fmla="*/ 933850 h 2806925"/>
                <a:gd name="connsiteX6" fmla="*/ 3506 w 2087079"/>
                <a:gd name="connsiteY6" fmla="*/ 1417255 h 2806925"/>
                <a:gd name="connsiteX7" fmla="*/ 559621 w 2087079"/>
                <a:gd name="connsiteY7" fmla="*/ 1844432 h 2806925"/>
                <a:gd name="connsiteX8" fmla="*/ 335389 w 2087079"/>
                <a:gd name="connsiteY8" fmla="*/ 2469856 h 2806925"/>
                <a:gd name="connsiteX0" fmla="*/ 387332 w 2139022"/>
                <a:gd name="connsiteY0" fmla="*/ 2469856 h 2806925"/>
                <a:gd name="connsiteX1" fmla="*/ 818678 w 2139022"/>
                <a:gd name="connsiteY1" fmla="*/ 2795702 h 2806925"/>
                <a:gd name="connsiteX2" fmla="*/ 2112323 w 2139022"/>
                <a:gd name="connsiteY2" fmla="*/ 2079352 h 2806925"/>
                <a:gd name="connsiteX3" fmla="*/ 1610877 w 2139022"/>
                <a:gd name="connsiteY3" fmla="*/ 216842 h 2806925"/>
                <a:gd name="connsiteX4" fmla="*/ 638867 w 2139022"/>
                <a:gd name="connsiteY4" fmla="*/ 117992 h 2806925"/>
                <a:gd name="connsiteX5" fmla="*/ 387179 w 2139022"/>
                <a:gd name="connsiteY5" fmla="*/ 933850 h 2806925"/>
                <a:gd name="connsiteX6" fmla="*/ 3061 w 2139022"/>
                <a:gd name="connsiteY6" fmla="*/ 1393442 h 2806925"/>
                <a:gd name="connsiteX7" fmla="*/ 611564 w 2139022"/>
                <a:gd name="connsiteY7" fmla="*/ 1844432 h 2806925"/>
                <a:gd name="connsiteX8" fmla="*/ 387332 w 2139022"/>
                <a:gd name="connsiteY8" fmla="*/ 2469856 h 2806925"/>
                <a:gd name="connsiteX0" fmla="*/ 388117 w 2139807"/>
                <a:gd name="connsiteY0" fmla="*/ 2469856 h 2804943"/>
                <a:gd name="connsiteX1" fmla="*/ 819463 w 2139807"/>
                <a:gd name="connsiteY1" fmla="*/ 2795702 h 2804943"/>
                <a:gd name="connsiteX2" fmla="*/ 2113108 w 2139807"/>
                <a:gd name="connsiteY2" fmla="*/ 2079352 h 2804943"/>
                <a:gd name="connsiteX3" fmla="*/ 1611662 w 2139807"/>
                <a:gd name="connsiteY3" fmla="*/ 216842 h 2804943"/>
                <a:gd name="connsiteX4" fmla="*/ 639652 w 2139807"/>
                <a:gd name="connsiteY4" fmla="*/ 117992 h 2804943"/>
                <a:gd name="connsiteX5" fmla="*/ 387964 w 2139807"/>
                <a:gd name="connsiteY5" fmla="*/ 933850 h 2804943"/>
                <a:gd name="connsiteX6" fmla="*/ 3846 w 2139807"/>
                <a:gd name="connsiteY6" fmla="*/ 1393442 h 2804943"/>
                <a:gd name="connsiteX7" fmla="*/ 172797 w 2139807"/>
                <a:gd name="connsiteY7" fmla="*/ 2230451 h 2804943"/>
                <a:gd name="connsiteX8" fmla="*/ 388117 w 2139807"/>
                <a:gd name="connsiteY8" fmla="*/ 2469856 h 2804943"/>
                <a:gd name="connsiteX0" fmla="*/ 388117 w 2138895"/>
                <a:gd name="connsiteY0" fmla="*/ 2304346 h 2639433"/>
                <a:gd name="connsiteX1" fmla="*/ 819463 w 2138895"/>
                <a:gd name="connsiteY1" fmla="*/ 2630192 h 2639433"/>
                <a:gd name="connsiteX2" fmla="*/ 2113108 w 2138895"/>
                <a:gd name="connsiteY2" fmla="*/ 1913842 h 2639433"/>
                <a:gd name="connsiteX3" fmla="*/ 1611662 w 2138895"/>
                <a:gd name="connsiteY3" fmla="*/ 51332 h 2639433"/>
                <a:gd name="connsiteX4" fmla="*/ 752358 w 2138895"/>
                <a:gd name="connsiteY4" fmla="*/ 543328 h 2639433"/>
                <a:gd name="connsiteX5" fmla="*/ 387964 w 2138895"/>
                <a:gd name="connsiteY5" fmla="*/ 768340 h 2639433"/>
                <a:gd name="connsiteX6" fmla="*/ 3846 w 2138895"/>
                <a:gd name="connsiteY6" fmla="*/ 1227932 h 2639433"/>
                <a:gd name="connsiteX7" fmla="*/ 172797 w 2138895"/>
                <a:gd name="connsiteY7" fmla="*/ 2064941 h 2639433"/>
                <a:gd name="connsiteX8" fmla="*/ 388117 w 2138895"/>
                <a:gd name="connsiteY8" fmla="*/ 2304346 h 2639433"/>
                <a:gd name="connsiteX0" fmla="*/ 388117 w 1756954"/>
                <a:gd name="connsiteY0" fmla="*/ 2292793 h 2637383"/>
                <a:gd name="connsiteX1" fmla="*/ 819463 w 1756954"/>
                <a:gd name="connsiteY1" fmla="*/ 2618639 h 2637383"/>
                <a:gd name="connsiteX2" fmla="*/ 1679192 w 1756954"/>
                <a:gd name="connsiteY2" fmla="*/ 1689583 h 2637383"/>
                <a:gd name="connsiteX3" fmla="*/ 1611662 w 1756954"/>
                <a:gd name="connsiteY3" fmla="*/ 39779 h 2637383"/>
                <a:gd name="connsiteX4" fmla="*/ 752358 w 1756954"/>
                <a:gd name="connsiteY4" fmla="*/ 531775 h 2637383"/>
                <a:gd name="connsiteX5" fmla="*/ 387964 w 1756954"/>
                <a:gd name="connsiteY5" fmla="*/ 756787 h 2637383"/>
                <a:gd name="connsiteX6" fmla="*/ 3846 w 1756954"/>
                <a:gd name="connsiteY6" fmla="*/ 1216379 h 2637383"/>
                <a:gd name="connsiteX7" fmla="*/ 172797 w 1756954"/>
                <a:gd name="connsiteY7" fmla="*/ 2053388 h 2637383"/>
                <a:gd name="connsiteX8" fmla="*/ 388117 w 1756954"/>
                <a:gd name="connsiteY8" fmla="*/ 2292793 h 263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6954" h="2637383">
                  <a:moveTo>
                    <a:pt x="388117" y="2292793"/>
                  </a:moveTo>
                  <a:cubicBezTo>
                    <a:pt x="495895" y="2387002"/>
                    <a:pt x="604284" y="2719174"/>
                    <a:pt x="819463" y="2618639"/>
                  </a:cubicBezTo>
                  <a:cubicBezTo>
                    <a:pt x="1034642" y="2518104"/>
                    <a:pt x="1547159" y="2119393"/>
                    <a:pt x="1679192" y="1689583"/>
                  </a:cubicBezTo>
                  <a:cubicBezTo>
                    <a:pt x="1811225" y="1259773"/>
                    <a:pt x="1766134" y="232747"/>
                    <a:pt x="1611662" y="39779"/>
                  </a:cubicBezTo>
                  <a:cubicBezTo>
                    <a:pt x="1457190" y="-153189"/>
                    <a:pt x="956308" y="412274"/>
                    <a:pt x="752358" y="531775"/>
                  </a:cubicBezTo>
                  <a:cubicBezTo>
                    <a:pt x="548408" y="651276"/>
                    <a:pt x="512716" y="642686"/>
                    <a:pt x="387964" y="756787"/>
                  </a:cubicBezTo>
                  <a:cubicBezTo>
                    <a:pt x="263212" y="870888"/>
                    <a:pt x="39707" y="1000279"/>
                    <a:pt x="3846" y="1216379"/>
                  </a:cubicBezTo>
                  <a:cubicBezTo>
                    <a:pt x="-32015" y="1432479"/>
                    <a:pt x="195271" y="1980348"/>
                    <a:pt x="172797" y="2053388"/>
                  </a:cubicBezTo>
                  <a:cubicBezTo>
                    <a:pt x="125040" y="2171375"/>
                    <a:pt x="280339" y="2198585"/>
                    <a:pt x="388117" y="2292793"/>
                  </a:cubicBezTo>
                  <a:close/>
                </a:path>
              </a:pathLst>
            </a:cu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Multiplication Sign 21">
              <a:extLst>
                <a:ext uri="{FF2B5EF4-FFF2-40B4-BE49-F238E27FC236}">
                  <a16:creationId xmlns:a16="http://schemas.microsoft.com/office/drawing/2014/main" id="{401A90A7-F3DC-4A02-95C1-5A850DA3E3A6}"/>
                </a:ext>
              </a:extLst>
            </p:cNvPr>
            <p:cNvSpPr/>
            <p:nvPr/>
          </p:nvSpPr>
          <p:spPr>
            <a:xfrm>
              <a:off x="7239725" y="1646857"/>
              <a:ext cx="378819" cy="253361"/>
            </a:xfrm>
            <a:prstGeom prst="mathMultiply">
              <a:avLst>
                <a:gd name="adj1" fmla="val 14429"/>
              </a:avLst>
            </a:prstGeom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637095B-90A4-4DDD-9DC2-1CABCA590718}"/>
              </a:ext>
            </a:extLst>
          </p:cNvPr>
          <p:cNvSpPr txBox="1"/>
          <p:nvPr/>
        </p:nvSpPr>
        <p:spPr>
          <a:xfrm>
            <a:off x="5003800" y="3874475"/>
            <a:ext cx="7091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Nesting constraint: iterating:</a:t>
            </a:r>
          </a:p>
          <a:p>
            <a:endParaRPr lang="en-US" dirty="0"/>
          </a:p>
          <a:p>
            <a:r>
              <a:rPr lang="en-US" dirty="0"/>
              <a:t>Starting at lower contour lines, first establish lower contour line, then use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Lower contour </a:t>
            </a:r>
            <a:r>
              <a:rPr lang="en-US" dirty="0"/>
              <a:t>line as the contact constraint of deforming </a:t>
            </a:r>
            <a:r>
              <a:rPr lang="en-US" dirty="0">
                <a:solidFill>
                  <a:srgbClr val="FF0000"/>
                </a:solidFill>
              </a:rPr>
              <a:t>higher contour line</a:t>
            </a:r>
          </a:p>
        </p:txBody>
      </p:sp>
    </p:spTree>
    <p:extLst>
      <p:ext uri="{BB962C8B-B14F-4D97-AF65-F5344CB8AC3E}">
        <p14:creationId xmlns:p14="http://schemas.microsoft.com/office/powerpoint/2010/main" val="383429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21D1-1076-4A65-A81A-85A8894A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220EE62-5ABB-4D79-8B58-B5A6EC29BFA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38200" y="1825625"/>
            <a:ext cx="4964359" cy="4351338"/>
          </a:xfrm>
          <a:prstGeom prst="rect">
            <a:avLst/>
          </a:prstGeom>
          <a:ln w="0">
            <a:noFill/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0996EE9-0C63-4100-A487-CAC588E230AF}"/>
              </a:ext>
            </a:extLst>
          </p:cNvPr>
          <p:cNvSpPr/>
          <p:nvPr/>
        </p:nvSpPr>
        <p:spPr>
          <a:xfrm>
            <a:off x="5931662" y="3716594"/>
            <a:ext cx="457782" cy="54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3C072E80-C3CD-490A-82D9-37B3B745AC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/>
        </p:blipFill>
        <p:spPr>
          <a:xfrm>
            <a:off x="6371184" y="1825625"/>
            <a:ext cx="4747593" cy="4351338"/>
          </a:xfrm>
          <a:prstGeom prst="rect">
            <a:avLst/>
          </a:prstGeom>
          <a:ln w="0">
            <a:noFill/>
          </a:ln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7605EE36-79A2-4262-8E05-CD548DBFD81A}"/>
              </a:ext>
            </a:extLst>
          </p:cNvPr>
          <p:cNvSpPr/>
          <p:nvPr/>
        </p:nvSpPr>
        <p:spPr>
          <a:xfrm>
            <a:off x="1484663" y="6268577"/>
            <a:ext cx="3671431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merge tree + contour line constraint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F3198D80-331D-438B-AC87-67C027CE638D}"/>
              </a:ext>
            </a:extLst>
          </p:cNvPr>
          <p:cNvSpPr/>
          <p:nvPr/>
        </p:nvSpPr>
        <p:spPr>
          <a:xfrm>
            <a:off x="7259341" y="6268577"/>
            <a:ext cx="323111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Franklin Gothic Book"/>
              </a:rPr>
              <a:t>Reverse engineered merge tree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009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21D1-1076-4A65-A81A-85A8894A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F1DE3-752E-439C-A6F7-DBE2F13AD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Contour line constraint is the key</a:t>
            </a:r>
          </a:p>
          <a:p>
            <a:r>
              <a:rPr lang="en-US" dirty="0"/>
              <a:t>Our previous did not solve the problem of contour line deformation problem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95C8169-D912-4CF2-ACE2-BB8D1B892707}"/>
              </a:ext>
            </a:extLst>
          </p:cNvPr>
          <p:cNvSpPr/>
          <p:nvPr/>
        </p:nvSpPr>
        <p:spPr>
          <a:xfrm>
            <a:off x="2514018" y="3327042"/>
            <a:ext cx="2109552" cy="2658332"/>
          </a:xfrm>
          <a:custGeom>
            <a:avLst/>
            <a:gdLst>
              <a:gd name="connsiteX0" fmla="*/ 0 w 2077416"/>
              <a:gd name="connsiteY0" fmla="*/ 1752951 h 2578860"/>
              <a:gd name="connsiteX1" fmla="*/ 783771 w 2077416"/>
              <a:gd name="connsiteY1" fmla="*/ 2578860 h 2578860"/>
              <a:gd name="connsiteX2" fmla="*/ 2077416 w 2077416"/>
              <a:gd name="connsiteY2" fmla="*/ 1862510 h 2578860"/>
              <a:gd name="connsiteX3" fmla="*/ 1575970 w 2077416"/>
              <a:gd name="connsiteY3" fmla="*/ 0 h 2578860"/>
              <a:gd name="connsiteX4" fmla="*/ 189622 w 2077416"/>
              <a:gd name="connsiteY4" fmla="*/ 320250 h 2578860"/>
              <a:gd name="connsiteX5" fmla="*/ 147484 w 2077416"/>
              <a:gd name="connsiteY5" fmla="*/ 345533 h 2578860"/>
              <a:gd name="connsiteX6" fmla="*/ 134842 w 2077416"/>
              <a:gd name="connsiteY6" fmla="*/ 1314713 h 2578860"/>
              <a:gd name="connsiteX7" fmla="*/ 143270 w 2077416"/>
              <a:gd name="connsiteY7" fmla="*/ 1398990 h 2578860"/>
              <a:gd name="connsiteX8" fmla="*/ 0 w 2077416"/>
              <a:gd name="connsiteY8" fmla="*/ 1752951 h 2578860"/>
              <a:gd name="connsiteX0" fmla="*/ 0 w 2108029"/>
              <a:gd name="connsiteY0" fmla="*/ 1823901 h 2649810"/>
              <a:gd name="connsiteX1" fmla="*/ 783771 w 2108029"/>
              <a:gd name="connsiteY1" fmla="*/ 2649810 h 2649810"/>
              <a:gd name="connsiteX2" fmla="*/ 2077416 w 2108029"/>
              <a:gd name="connsiteY2" fmla="*/ 1933460 h 2649810"/>
              <a:gd name="connsiteX3" fmla="*/ 1575970 w 2108029"/>
              <a:gd name="connsiteY3" fmla="*/ 70950 h 2649810"/>
              <a:gd name="connsiteX4" fmla="*/ 189622 w 2108029"/>
              <a:gd name="connsiteY4" fmla="*/ 391200 h 2649810"/>
              <a:gd name="connsiteX5" fmla="*/ 147484 w 2108029"/>
              <a:gd name="connsiteY5" fmla="*/ 416483 h 2649810"/>
              <a:gd name="connsiteX6" fmla="*/ 134842 w 2108029"/>
              <a:gd name="connsiteY6" fmla="*/ 1385663 h 2649810"/>
              <a:gd name="connsiteX7" fmla="*/ 143270 w 2108029"/>
              <a:gd name="connsiteY7" fmla="*/ 1469940 h 2649810"/>
              <a:gd name="connsiteX8" fmla="*/ 0 w 2108029"/>
              <a:gd name="connsiteY8" fmla="*/ 1823901 h 2649810"/>
              <a:gd name="connsiteX0" fmla="*/ 0 w 2108029"/>
              <a:gd name="connsiteY0" fmla="*/ 1823901 h 2650588"/>
              <a:gd name="connsiteX1" fmla="*/ 783771 w 2108029"/>
              <a:gd name="connsiteY1" fmla="*/ 2649810 h 2650588"/>
              <a:gd name="connsiteX2" fmla="*/ 2077416 w 2108029"/>
              <a:gd name="connsiteY2" fmla="*/ 1933460 h 2650588"/>
              <a:gd name="connsiteX3" fmla="*/ 1575970 w 2108029"/>
              <a:gd name="connsiteY3" fmla="*/ 70950 h 2650588"/>
              <a:gd name="connsiteX4" fmla="*/ 189622 w 2108029"/>
              <a:gd name="connsiteY4" fmla="*/ 391200 h 2650588"/>
              <a:gd name="connsiteX5" fmla="*/ 147484 w 2108029"/>
              <a:gd name="connsiteY5" fmla="*/ 416483 h 2650588"/>
              <a:gd name="connsiteX6" fmla="*/ 134842 w 2108029"/>
              <a:gd name="connsiteY6" fmla="*/ 1385663 h 2650588"/>
              <a:gd name="connsiteX7" fmla="*/ 143270 w 2108029"/>
              <a:gd name="connsiteY7" fmla="*/ 1469940 h 2650588"/>
              <a:gd name="connsiteX8" fmla="*/ 0 w 2108029"/>
              <a:gd name="connsiteY8" fmla="*/ 1823901 h 2650588"/>
              <a:gd name="connsiteX0" fmla="*/ 0 w 2108029"/>
              <a:gd name="connsiteY0" fmla="*/ 1823901 h 2650588"/>
              <a:gd name="connsiteX1" fmla="*/ 783771 w 2108029"/>
              <a:gd name="connsiteY1" fmla="*/ 2649810 h 2650588"/>
              <a:gd name="connsiteX2" fmla="*/ 2077416 w 2108029"/>
              <a:gd name="connsiteY2" fmla="*/ 1933460 h 2650588"/>
              <a:gd name="connsiteX3" fmla="*/ 1575970 w 2108029"/>
              <a:gd name="connsiteY3" fmla="*/ 70950 h 2650588"/>
              <a:gd name="connsiteX4" fmla="*/ 189622 w 2108029"/>
              <a:gd name="connsiteY4" fmla="*/ 391200 h 2650588"/>
              <a:gd name="connsiteX5" fmla="*/ 147484 w 2108029"/>
              <a:gd name="connsiteY5" fmla="*/ 416483 h 2650588"/>
              <a:gd name="connsiteX6" fmla="*/ 134842 w 2108029"/>
              <a:gd name="connsiteY6" fmla="*/ 1385663 h 2650588"/>
              <a:gd name="connsiteX7" fmla="*/ 143270 w 2108029"/>
              <a:gd name="connsiteY7" fmla="*/ 1469940 h 2650588"/>
              <a:gd name="connsiteX8" fmla="*/ 0 w 2108029"/>
              <a:gd name="connsiteY8" fmla="*/ 1823901 h 2650588"/>
              <a:gd name="connsiteX0" fmla="*/ 30686 w 2138715"/>
              <a:gd name="connsiteY0" fmla="*/ 1823901 h 2650588"/>
              <a:gd name="connsiteX1" fmla="*/ 814457 w 2138715"/>
              <a:gd name="connsiteY1" fmla="*/ 2649810 h 2650588"/>
              <a:gd name="connsiteX2" fmla="*/ 2108102 w 2138715"/>
              <a:gd name="connsiteY2" fmla="*/ 1933460 h 2650588"/>
              <a:gd name="connsiteX3" fmla="*/ 1606656 w 2138715"/>
              <a:gd name="connsiteY3" fmla="*/ 70950 h 2650588"/>
              <a:gd name="connsiteX4" fmla="*/ 220308 w 2138715"/>
              <a:gd name="connsiteY4" fmla="*/ 391200 h 2650588"/>
              <a:gd name="connsiteX5" fmla="*/ 178170 w 2138715"/>
              <a:gd name="connsiteY5" fmla="*/ 416483 h 2650588"/>
              <a:gd name="connsiteX6" fmla="*/ 165528 w 2138715"/>
              <a:gd name="connsiteY6" fmla="*/ 1385663 h 2650588"/>
              <a:gd name="connsiteX7" fmla="*/ 173956 w 2138715"/>
              <a:gd name="connsiteY7" fmla="*/ 1469940 h 2650588"/>
              <a:gd name="connsiteX8" fmla="*/ 30686 w 2138715"/>
              <a:gd name="connsiteY8" fmla="*/ 1823901 h 2650588"/>
              <a:gd name="connsiteX0" fmla="*/ 30686 w 2138715"/>
              <a:gd name="connsiteY0" fmla="*/ 1820403 h 2647090"/>
              <a:gd name="connsiteX1" fmla="*/ 814457 w 2138715"/>
              <a:gd name="connsiteY1" fmla="*/ 2646312 h 2647090"/>
              <a:gd name="connsiteX2" fmla="*/ 2108102 w 2138715"/>
              <a:gd name="connsiteY2" fmla="*/ 1929962 h 2647090"/>
              <a:gd name="connsiteX3" fmla="*/ 1606656 w 2138715"/>
              <a:gd name="connsiteY3" fmla="*/ 67452 h 2647090"/>
              <a:gd name="connsiteX4" fmla="*/ 220308 w 2138715"/>
              <a:gd name="connsiteY4" fmla="*/ 387702 h 2647090"/>
              <a:gd name="connsiteX5" fmla="*/ 178170 w 2138715"/>
              <a:gd name="connsiteY5" fmla="*/ 412985 h 2647090"/>
              <a:gd name="connsiteX6" fmla="*/ 165528 w 2138715"/>
              <a:gd name="connsiteY6" fmla="*/ 1382165 h 2647090"/>
              <a:gd name="connsiteX7" fmla="*/ 173956 w 2138715"/>
              <a:gd name="connsiteY7" fmla="*/ 1466442 h 2647090"/>
              <a:gd name="connsiteX8" fmla="*/ 30686 w 2138715"/>
              <a:gd name="connsiteY8" fmla="*/ 1820403 h 2647090"/>
              <a:gd name="connsiteX0" fmla="*/ 30686 w 2138715"/>
              <a:gd name="connsiteY0" fmla="*/ 1831645 h 2658332"/>
              <a:gd name="connsiteX1" fmla="*/ 814457 w 2138715"/>
              <a:gd name="connsiteY1" fmla="*/ 2657554 h 2658332"/>
              <a:gd name="connsiteX2" fmla="*/ 2108102 w 2138715"/>
              <a:gd name="connsiteY2" fmla="*/ 1941204 h 2658332"/>
              <a:gd name="connsiteX3" fmla="*/ 1606656 w 2138715"/>
              <a:gd name="connsiteY3" fmla="*/ 78694 h 2658332"/>
              <a:gd name="connsiteX4" fmla="*/ 220308 w 2138715"/>
              <a:gd name="connsiteY4" fmla="*/ 398944 h 2658332"/>
              <a:gd name="connsiteX5" fmla="*/ 802058 w 2138715"/>
              <a:gd name="connsiteY5" fmla="*/ 881427 h 2658332"/>
              <a:gd name="connsiteX6" fmla="*/ 165528 w 2138715"/>
              <a:gd name="connsiteY6" fmla="*/ 1393407 h 2658332"/>
              <a:gd name="connsiteX7" fmla="*/ 173956 w 2138715"/>
              <a:gd name="connsiteY7" fmla="*/ 1477684 h 2658332"/>
              <a:gd name="connsiteX8" fmla="*/ 30686 w 2138715"/>
              <a:gd name="connsiteY8" fmla="*/ 1831645 h 2658332"/>
              <a:gd name="connsiteX0" fmla="*/ 30686 w 2138715"/>
              <a:gd name="connsiteY0" fmla="*/ 1831645 h 2658332"/>
              <a:gd name="connsiteX1" fmla="*/ 814457 w 2138715"/>
              <a:gd name="connsiteY1" fmla="*/ 2657554 h 2658332"/>
              <a:gd name="connsiteX2" fmla="*/ 2108102 w 2138715"/>
              <a:gd name="connsiteY2" fmla="*/ 1941204 h 2658332"/>
              <a:gd name="connsiteX3" fmla="*/ 1606656 w 2138715"/>
              <a:gd name="connsiteY3" fmla="*/ 78694 h 2658332"/>
              <a:gd name="connsiteX4" fmla="*/ 220308 w 2138715"/>
              <a:gd name="connsiteY4" fmla="*/ 398944 h 2658332"/>
              <a:gd name="connsiteX5" fmla="*/ 802058 w 2138715"/>
              <a:gd name="connsiteY5" fmla="*/ 881427 h 2658332"/>
              <a:gd name="connsiteX6" fmla="*/ 165528 w 2138715"/>
              <a:gd name="connsiteY6" fmla="*/ 1393407 h 2658332"/>
              <a:gd name="connsiteX7" fmla="*/ 173956 w 2138715"/>
              <a:gd name="connsiteY7" fmla="*/ 1477684 h 2658332"/>
              <a:gd name="connsiteX8" fmla="*/ 30686 w 2138715"/>
              <a:gd name="connsiteY8" fmla="*/ 1831645 h 2658332"/>
              <a:gd name="connsiteX0" fmla="*/ 1523 w 2109552"/>
              <a:gd name="connsiteY0" fmla="*/ 1831645 h 2658332"/>
              <a:gd name="connsiteX1" fmla="*/ 785294 w 2109552"/>
              <a:gd name="connsiteY1" fmla="*/ 2657554 h 2658332"/>
              <a:gd name="connsiteX2" fmla="*/ 2078939 w 2109552"/>
              <a:gd name="connsiteY2" fmla="*/ 1941204 h 2658332"/>
              <a:gd name="connsiteX3" fmla="*/ 1577493 w 2109552"/>
              <a:gd name="connsiteY3" fmla="*/ 78694 h 2658332"/>
              <a:gd name="connsiteX4" fmla="*/ 191145 w 2109552"/>
              <a:gd name="connsiteY4" fmla="*/ 398944 h 2658332"/>
              <a:gd name="connsiteX5" fmla="*/ 772895 w 2109552"/>
              <a:gd name="connsiteY5" fmla="*/ 881427 h 2658332"/>
              <a:gd name="connsiteX6" fmla="*/ 136365 w 2109552"/>
              <a:gd name="connsiteY6" fmla="*/ 1393407 h 2658332"/>
              <a:gd name="connsiteX7" fmla="*/ 578180 w 2109552"/>
              <a:gd name="connsiteY7" fmla="*/ 1706284 h 2658332"/>
              <a:gd name="connsiteX8" fmla="*/ 1523 w 2109552"/>
              <a:gd name="connsiteY8" fmla="*/ 1831645 h 2658332"/>
              <a:gd name="connsiteX0" fmla="*/ 1523 w 2109552"/>
              <a:gd name="connsiteY0" fmla="*/ 1831645 h 2658332"/>
              <a:gd name="connsiteX1" fmla="*/ 785294 w 2109552"/>
              <a:gd name="connsiteY1" fmla="*/ 2657554 h 2658332"/>
              <a:gd name="connsiteX2" fmla="*/ 2078939 w 2109552"/>
              <a:gd name="connsiteY2" fmla="*/ 1941204 h 2658332"/>
              <a:gd name="connsiteX3" fmla="*/ 1577493 w 2109552"/>
              <a:gd name="connsiteY3" fmla="*/ 78694 h 2658332"/>
              <a:gd name="connsiteX4" fmla="*/ 191145 w 2109552"/>
              <a:gd name="connsiteY4" fmla="*/ 398944 h 2658332"/>
              <a:gd name="connsiteX5" fmla="*/ 772895 w 2109552"/>
              <a:gd name="connsiteY5" fmla="*/ 881427 h 2658332"/>
              <a:gd name="connsiteX6" fmla="*/ 136365 w 2109552"/>
              <a:gd name="connsiteY6" fmla="*/ 1393407 h 2658332"/>
              <a:gd name="connsiteX7" fmla="*/ 578180 w 2109552"/>
              <a:gd name="connsiteY7" fmla="*/ 1706284 h 2658332"/>
              <a:gd name="connsiteX8" fmla="*/ 1523 w 2109552"/>
              <a:gd name="connsiteY8" fmla="*/ 1831645 h 265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9552" h="2658332">
                <a:moveTo>
                  <a:pt x="1523" y="1831645"/>
                </a:moveTo>
                <a:cubicBezTo>
                  <a:pt x="36042" y="1990190"/>
                  <a:pt x="439058" y="2639294"/>
                  <a:pt x="785294" y="2657554"/>
                </a:cubicBezTo>
                <a:cubicBezTo>
                  <a:pt x="1131530" y="2675814"/>
                  <a:pt x="1946906" y="2371014"/>
                  <a:pt x="2078939" y="1941204"/>
                </a:cubicBezTo>
                <a:cubicBezTo>
                  <a:pt x="2210972" y="1511394"/>
                  <a:pt x="1892125" y="335737"/>
                  <a:pt x="1577493" y="78694"/>
                </a:cubicBezTo>
                <a:cubicBezTo>
                  <a:pt x="1262861" y="-178349"/>
                  <a:pt x="325245" y="265155"/>
                  <a:pt x="191145" y="398944"/>
                </a:cubicBezTo>
                <a:cubicBezTo>
                  <a:pt x="57045" y="532733"/>
                  <a:pt x="985072" y="710767"/>
                  <a:pt x="772895" y="881427"/>
                </a:cubicBezTo>
                <a:lnTo>
                  <a:pt x="136365" y="1393407"/>
                </a:lnTo>
                <a:cubicBezTo>
                  <a:pt x="-75812" y="1564067"/>
                  <a:pt x="600654" y="1633244"/>
                  <a:pt x="578180" y="1706284"/>
                </a:cubicBezTo>
                <a:cubicBezTo>
                  <a:pt x="530423" y="1824271"/>
                  <a:pt x="-32996" y="1673100"/>
                  <a:pt x="1523" y="1831645"/>
                </a:cubicBezTo>
                <a:close/>
              </a:path>
            </a:pathLst>
          </a:custGeom>
          <a:noFill/>
          <a:ln cap="rnd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224CE9D-2830-4A7F-BB10-0695A70CFD0B}"/>
              </a:ext>
            </a:extLst>
          </p:cNvPr>
          <p:cNvSpPr/>
          <p:nvPr/>
        </p:nvSpPr>
        <p:spPr>
          <a:xfrm>
            <a:off x="6372227" y="3210310"/>
            <a:ext cx="2814282" cy="2891796"/>
          </a:xfrm>
          <a:custGeom>
            <a:avLst/>
            <a:gdLst>
              <a:gd name="connsiteX0" fmla="*/ 0 w 2077416"/>
              <a:gd name="connsiteY0" fmla="*/ 1752951 h 2578860"/>
              <a:gd name="connsiteX1" fmla="*/ 783771 w 2077416"/>
              <a:gd name="connsiteY1" fmla="*/ 2578860 h 2578860"/>
              <a:gd name="connsiteX2" fmla="*/ 2077416 w 2077416"/>
              <a:gd name="connsiteY2" fmla="*/ 1862510 h 2578860"/>
              <a:gd name="connsiteX3" fmla="*/ 1575970 w 2077416"/>
              <a:gd name="connsiteY3" fmla="*/ 0 h 2578860"/>
              <a:gd name="connsiteX4" fmla="*/ 189622 w 2077416"/>
              <a:gd name="connsiteY4" fmla="*/ 320250 h 2578860"/>
              <a:gd name="connsiteX5" fmla="*/ 147484 w 2077416"/>
              <a:gd name="connsiteY5" fmla="*/ 345533 h 2578860"/>
              <a:gd name="connsiteX6" fmla="*/ 134842 w 2077416"/>
              <a:gd name="connsiteY6" fmla="*/ 1314713 h 2578860"/>
              <a:gd name="connsiteX7" fmla="*/ 143270 w 2077416"/>
              <a:gd name="connsiteY7" fmla="*/ 1398990 h 2578860"/>
              <a:gd name="connsiteX8" fmla="*/ 0 w 2077416"/>
              <a:gd name="connsiteY8" fmla="*/ 1752951 h 2578860"/>
              <a:gd name="connsiteX0" fmla="*/ 0 w 2108029"/>
              <a:gd name="connsiteY0" fmla="*/ 1823901 h 2649810"/>
              <a:gd name="connsiteX1" fmla="*/ 783771 w 2108029"/>
              <a:gd name="connsiteY1" fmla="*/ 2649810 h 2649810"/>
              <a:gd name="connsiteX2" fmla="*/ 2077416 w 2108029"/>
              <a:gd name="connsiteY2" fmla="*/ 1933460 h 2649810"/>
              <a:gd name="connsiteX3" fmla="*/ 1575970 w 2108029"/>
              <a:gd name="connsiteY3" fmla="*/ 70950 h 2649810"/>
              <a:gd name="connsiteX4" fmla="*/ 189622 w 2108029"/>
              <a:gd name="connsiteY4" fmla="*/ 391200 h 2649810"/>
              <a:gd name="connsiteX5" fmla="*/ 147484 w 2108029"/>
              <a:gd name="connsiteY5" fmla="*/ 416483 h 2649810"/>
              <a:gd name="connsiteX6" fmla="*/ 134842 w 2108029"/>
              <a:gd name="connsiteY6" fmla="*/ 1385663 h 2649810"/>
              <a:gd name="connsiteX7" fmla="*/ 143270 w 2108029"/>
              <a:gd name="connsiteY7" fmla="*/ 1469940 h 2649810"/>
              <a:gd name="connsiteX8" fmla="*/ 0 w 2108029"/>
              <a:gd name="connsiteY8" fmla="*/ 1823901 h 2649810"/>
              <a:gd name="connsiteX0" fmla="*/ 0 w 2108029"/>
              <a:gd name="connsiteY0" fmla="*/ 1823901 h 2650588"/>
              <a:gd name="connsiteX1" fmla="*/ 783771 w 2108029"/>
              <a:gd name="connsiteY1" fmla="*/ 2649810 h 2650588"/>
              <a:gd name="connsiteX2" fmla="*/ 2077416 w 2108029"/>
              <a:gd name="connsiteY2" fmla="*/ 1933460 h 2650588"/>
              <a:gd name="connsiteX3" fmla="*/ 1575970 w 2108029"/>
              <a:gd name="connsiteY3" fmla="*/ 70950 h 2650588"/>
              <a:gd name="connsiteX4" fmla="*/ 189622 w 2108029"/>
              <a:gd name="connsiteY4" fmla="*/ 391200 h 2650588"/>
              <a:gd name="connsiteX5" fmla="*/ 147484 w 2108029"/>
              <a:gd name="connsiteY5" fmla="*/ 416483 h 2650588"/>
              <a:gd name="connsiteX6" fmla="*/ 134842 w 2108029"/>
              <a:gd name="connsiteY6" fmla="*/ 1385663 h 2650588"/>
              <a:gd name="connsiteX7" fmla="*/ 143270 w 2108029"/>
              <a:gd name="connsiteY7" fmla="*/ 1469940 h 2650588"/>
              <a:gd name="connsiteX8" fmla="*/ 0 w 2108029"/>
              <a:gd name="connsiteY8" fmla="*/ 1823901 h 2650588"/>
              <a:gd name="connsiteX0" fmla="*/ 0 w 2108029"/>
              <a:gd name="connsiteY0" fmla="*/ 1823901 h 2650588"/>
              <a:gd name="connsiteX1" fmla="*/ 783771 w 2108029"/>
              <a:gd name="connsiteY1" fmla="*/ 2649810 h 2650588"/>
              <a:gd name="connsiteX2" fmla="*/ 2077416 w 2108029"/>
              <a:gd name="connsiteY2" fmla="*/ 1933460 h 2650588"/>
              <a:gd name="connsiteX3" fmla="*/ 1575970 w 2108029"/>
              <a:gd name="connsiteY3" fmla="*/ 70950 h 2650588"/>
              <a:gd name="connsiteX4" fmla="*/ 189622 w 2108029"/>
              <a:gd name="connsiteY4" fmla="*/ 391200 h 2650588"/>
              <a:gd name="connsiteX5" fmla="*/ 147484 w 2108029"/>
              <a:gd name="connsiteY5" fmla="*/ 416483 h 2650588"/>
              <a:gd name="connsiteX6" fmla="*/ 134842 w 2108029"/>
              <a:gd name="connsiteY6" fmla="*/ 1385663 h 2650588"/>
              <a:gd name="connsiteX7" fmla="*/ 143270 w 2108029"/>
              <a:gd name="connsiteY7" fmla="*/ 1469940 h 2650588"/>
              <a:gd name="connsiteX8" fmla="*/ 0 w 2108029"/>
              <a:gd name="connsiteY8" fmla="*/ 1823901 h 2650588"/>
              <a:gd name="connsiteX0" fmla="*/ 30686 w 2138715"/>
              <a:gd name="connsiteY0" fmla="*/ 1823901 h 2650588"/>
              <a:gd name="connsiteX1" fmla="*/ 814457 w 2138715"/>
              <a:gd name="connsiteY1" fmla="*/ 2649810 h 2650588"/>
              <a:gd name="connsiteX2" fmla="*/ 2108102 w 2138715"/>
              <a:gd name="connsiteY2" fmla="*/ 1933460 h 2650588"/>
              <a:gd name="connsiteX3" fmla="*/ 1606656 w 2138715"/>
              <a:gd name="connsiteY3" fmla="*/ 70950 h 2650588"/>
              <a:gd name="connsiteX4" fmla="*/ 220308 w 2138715"/>
              <a:gd name="connsiteY4" fmla="*/ 391200 h 2650588"/>
              <a:gd name="connsiteX5" fmla="*/ 178170 w 2138715"/>
              <a:gd name="connsiteY5" fmla="*/ 416483 h 2650588"/>
              <a:gd name="connsiteX6" fmla="*/ 165528 w 2138715"/>
              <a:gd name="connsiteY6" fmla="*/ 1385663 h 2650588"/>
              <a:gd name="connsiteX7" fmla="*/ 173956 w 2138715"/>
              <a:gd name="connsiteY7" fmla="*/ 1469940 h 2650588"/>
              <a:gd name="connsiteX8" fmla="*/ 30686 w 2138715"/>
              <a:gd name="connsiteY8" fmla="*/ 1823901 h 2650588"/>
              <a:gd name="connsiteX0" fmla="*/ 30686 w 2138715"/>
              <a:gd name="connsiteY0" fmla="*/ 1820403 h 2647090"/>
              <a:gd name="connsiteX1" fmla="*/ 814457 w 2138715"/>
              <a:gd name="connsiteY1" fmla="*/ 2646312 h 2647090"/>
              <a:gd name="connsiteX2" fmla="*/ 2108102 w 2138715"/>
              <a:gd name="connsiteY2" fmla="*/ 1929962 h 2647090"/>
              <a:gd name="connsiteX3" fmla="*/ 1606656 w 2138715"/>
              <a:gd name="connsiteY3" fmla="*/ 67452 h 2647090"/>
              <a:gd name="connsiteX4" fmla="*/ 220308 w 2138715"/>
              <a:gd name="connsiteY4" fmla="*/ 387702 h 2647090"/>
              <a:gd name="connsiteX5" fmla="*/ 178170 w 2138715"/>
              <a:gd name="connsiteY5" fmla="*/ 412985 h 2647090"/>
              <a:gd name="connsiteX6" fmla="*/ 165528 w 2138715"/>
              <a:gd name="connsiteY6" fmla="*/ 1382165 h 2647090"/>
              <a:gd name="connsiteX7" fmla="*/ 173956 w 2138715"/>
              <a:gd name="connsiteY7" fmla="*/ 1466442 h 2647090"/>
              <a:gd name="connsiteX8" fmla="*/ 30686 w 2138715"/>
              <a:gd name="connsiteY8" fmla="*/ 1820403 h 2647090"/>
              <a:gd name="connsiteX0" fmla="*/ 30686 w 2138715"/>
              <a:gd name="connsiteY0" fmla="*/ 1831645 h 2658332"/>
              <a:gd name="connsiteX1" fmla="*/ 814457 w 2138715"/>
              <a:gd name="connsiteY1" fmla="*/ 2657554 h 2658332"/>
              <a:gd name="connsiteX2" fmla="*/ 2108102 w 2138715"/>
              <a:gd name="connsiteY2" fmla="*/ 1941204 h 2658332"/>
              <a:gd name="connsiteX3" fmla="*/ 1606656 w 2138715"/>
              <a:gd name="connsiteY3" fmla="*/ 78694 h 2658332"/>
              <a:gd name="connsiteX4" fmla="*/ 220308 w 2138715"/>
              <a:gd name="connsiteY4" fmla="*/ 398944 h 2658332"/>
              <a:gd name="connsiteX5" fmla="*/ 802058 w 2138715"/>
              <a:gd name="connsiteY5" fmla="*/ 881427 h 2658332"/>
              <a:gd name="connsiteX6" fmla="*/ 165528 w 2138715"/>
              <a:gd name="connsiteY6" fmla="*/ 1393407 h 2658332"/>
              <a:gd name="connsiteX7" fmla="*/ 173956 w 2138715"/>
              <a:gd name="connsiteY7" fmla="*/ 1477684 h 2658332"/>
              <a:gd name="connsiteX8" fmla="*/ 30686 w 2138715"/>
              <a:gd name="connsiteY8" fmla="*/ 1831645 h 2658332"/>
              <a:gd name="connsiteX0" fmla="*/ 30686 w 2138715"/>
              <a:gd name="connsiteY0" fmla="*/ 1831645 h 2658332"/>
              <a:gd name="connsiteX1" fmla="*/ 814457 w 2138715"/>
              <a:gd name="connsiteY1" fmla="*/ 2657554 h 2658332"/>
              <a:gd name="connsiteX2" fmla="*/ 2108102 w 2138715"/>
              <a:gd name="connsiteY2" fmla="*/ 1941204 h 2658332"/>
              <a:gd name="connsiteX3" fmla="*/ 1606656 w 2138715"/>
              <a:gd name="connsiteY3" fmla="*/ 78694 h 2658332"/>
              <a:gd name="connsiteX4" fmla="*/ 220308 w 2138715"/>
              <a:gd name="connsiteY4" fmla="*/ 398944 h 2658332"/>
              <a:gd name="connsiteX5" fmla="*/ 802058 w 2138715"/>
              <a:gd name="connsiteY5" fmla="*/ 881427 h 2658332"/>
              <a:gd name="connsiteX6" fmla="*/ 165528 w 2138715"/>
              <a:gd name="connsiteY6" fmla="*/ 1393407 h 2658332"/>
              <a:gd name="connsiteX7" fmla="*/ 173956 w 2138715"/>
              <a:gd name="connsiteY7" fmla="*/ 1477684 h 2658332"/>
              <a:gd name="connsiteX8" fmla="*/ 30686 w 2138715"/>
              <a:gd name="connsiteY8" fmla="*/ 1831645 h 2658332"/>
              <a:gd name="connsiteX0" fmla="*/ 1523 w 2109552"/>
              <a:gd name="connsiteY0" fmla="*/ 1831645 h 2658332"/>
              <a:gd name="connsiteX1" fmla="*/ 785294 w 2109552"/>
              <a:gd name="connsiteY1" fmla="*/ 2657554 h 2658332"/>
              <a:gd name="connsiteX2" fmla="*/ 2078939 w 2109552"/>
              <a:gd name="connsiteY2" fmla="*/ 1941204 h 2658332"/>
              <a:gd name="connsiteX3" fmla="*/ 1577493 w 2109552"/>
              <a:gd name="connsiteY3" fmla="*/ 78694 h 2658332"/>
              <a:gd name="connsiteX4" fmla="*/ 191145 w 2109552"/>
              <a:gd name="connsiteY4" fmla="*/ 398944 h 2658332"/>
              <a:gd name="connsiteX5" fmla="*/ 772895 w 2109552"/>
              <a:gd name="connsiteY5" fmla="*/ 881427 h 2658332"/>
              <a:gd name="connsiteX6" fmla="*/ 136365 w 2109552"/>
              <a:gd name="connsiteY6" fmla="*/ 1393407 h 2658332"/>
              <a:gd name="connsiteX7" fmla="*/ 578180 w 2109552"/>
              <a:gd name="connsiteY7" fmla="*/ 1706284 h 2658332"/>
              <a:gd name="connsiteX8" fmla="*/ 1523 w 2109552"/>
              <a:gd name="connsiteY8" fmla="*/ 1831645 h 2658332"/>
              <a:gd name="connsiteX0" fmla="*/ 1523 w 2109552"/>
              <a:gd name="connsiteY0" fmla="*/ 1831645 h 2658332"/>
              <a:gd name="connsiteX1" fmla="*/ 785294 w 2109552"/>
              <a:gd name="connsiteY1" fmla="*/ 2657554 h 2658332"/>
              <a:gd name="connsiteX2" fmla="*/ 2078939 w 2109552"/>
              <a:gd name="connsiteY2" fmla="*/ 1941204 h 2658332"/>
              <a:gd name="connsiteX3" fmla="*/ 1577493 w 2109552"/>
              <a:gd name="connsiteY3" fmla="*/ 78694 h 2658332"/>
              <a:gd name="connsiteX4" fmla="*/ 191145 w 2109552"/>
              <a:gd name="connsiteY4" fmla="*/ 398944 h 2658332"/>
              <a:gd name="connsiteX5" fmla="*/ 772895 w 2109552"/>
              <a:gd name="connsiteY5" fmla="*/ 881427 h 2658332"/>
              <a:gd name="connsiteX6" fmla="*/ 136365 w 2109552"/>
              <a:gd name="connsiteY6" fmla="*/ 1393407 h 2658332"/>
              <a:gd name="connsiteX7" fmla="*/ 578180 w 2109552"/>
              <a:gd name="connsiteY7" fmla="*/ 1706284 h 2658332"/>
              <a:gd name="connsiteX8" fmla="*/ 1523 w 2109552"/>
              <a:gd name="connsiteY8" fmla="*/ 1831645 h 2658332"/>
              <a:gd name="connsiteX0" fmla="*/ 1523 w 2109552"/>
              <a:gd name="connsiteY0" fmla="*/ 1830686 h 2657373"/>
              <a:gd name="connsiteX1" fmla="*/ 785294 w 2109552"/>
              <a:gd name="connsiteY1" fmla="*/ 2656595 h 2657373"/>
              <a:gd name="connsiteX2" fmla="*/ 2078939 w 2109552"/>
              <a:gd name="connsiteY2" fmla="*/ 1940245 h 2657373"/>
              <a:gd name="connsiteX3" fmla="*/ 1577493 w 2109552"/>
              <a:gd name="connsiteY3" fmla="*/ 77735 h 2657373"/>
              <a:gd name="connsiteX4" fmla="*/ 191145 w 2109552"/>
              <a:gd name="connsiteY4" fmla="*/ 397985 h 2657373"/>
              <a:gd name="connsiteX5" fmla="*/ 6132 w 2109552"/>
              <a:gd name="connsiteY5" fmla="*/ 828081 h 2657373"/>
              <a:gd name="connsiteX6" fmla="*/ 136365 w 2109552"/>
              <a:gd name="connsiteY6" fmla="*/ 1392448 h 2657373"/>
              <a:gd name="connsiteX7" fmla="*/ 578180 w 2109552"/>
              <a:gd name="connsiteY7" fmla="*/ 1705325 h 2657373"/>
              <a:gd name="connsiteX8" fmla="*/ 1523 w 2109552"/>
              <a:gd name="connsiteY8" fmla="*/ 1830686 h 2657373"/>
              <a:gd name="connsiteX0" fmla="*/ 101721 w 2198808"/>
              <a:gd name="connsiteY0" fmla="*/ 1824763 h 2651450"/>
              <a:gd name="connsiteX1" fmla="*/ 885492 w 2198808"/>
              <a:gd name="connsiteY1" fmla="*/ 2650672 h 2651450"/>
              <a:gd name="connsiteX2" fmla="*/ 2179137 w 2198808"/>
              <a:gd name="connsiteY2" fmla="*/ 1934322 h 2651450"/>
              <a:gd name="connsiteX3" fmla="*/ 1677691 w 2198808"/>
              <a:gd name="connsiteY3" fmla="*/ 71812 h 2651450"/>
              <a:gd name="connsiteX4" fmla="*/ 1820106 w 2198808"/>
              <a:gd name="connsiteY4" fmla="*/ 425399 h 2651450"/>
              <a:gd name="connsiteX5" fmla="*/ 106330 w 2198808"/>
              <a:gd name="connsiteY5" fmla="*/ 822158 h 2651450"/>
              <a:gd name="connsiteX6" fmla="*/ 236563 w 2198808"/>
              <a:gd name="connsiteY6" fmla="*/ 1386525 h 2651450"/>
              <a:gd name="connsiteX7" fmla="*/ 678378 w 2198808"/>
              <a:gd name="connsiteY7" fmla="*/ 1699402 h 2651450"/>
              <a:gd name="connsiteX8" fmla="*/ 101721 w 2198808"/>
              <a:gd name="connsiteY8" fmla="*/ 1824763 h 2651450"/>
              <a:gd name="connsiteX0" fmla="*/ 50130 w 2151215"/>
              <a:gd name="connsiteY0" fmla="*/ 1828088 h 2654775"/>
              <a:gd name="connsiteX1" fmla="*/ 833901 w 2151215"/>
              <a:gd name="connsiteY1" fmla="*/ 2653997 h 2654775"/>
              <a:gd name="connsiteX2" fmla="*/ 2127546 w 2151215"/>
              <a:gd name="connsiteY2" fmla="*/ 1937647 h 2654775"/>
              <a:gd name="connsiteX3" fmla="*/ 1626100 w 2151215"/>
              <a:gd name="connsiteY3" fmla="*/ 75137 h 2654775"/>
              <a:gd name="connsiteX4" fmla="*/ 1058902 w 2151215"/>
              <a:gd name="connsiteY4" fmla="*/ 409674 h 2654775"/>
              <a:gd name="connsiteX5" fmla="*/ 54739 w 2151215"/>
              <a:gd name="connsiteY5" fmla="*/ 825483 h 2654775"/>
              <a:gd name="connsiteX6" fmla="*/ 184972 w 2151215"/>
              <a:gd name="connsiteY6" fmla="*/ 1389850 h 2654775"/>
              <a:gd name="connsiteX7" fmla="*/ 626787 w 2151215"/>
              <a:gd name="connsiteY7" fmla="*/ 1702727 h 2654775"/>
              <a:gd name="connsiteX8" fmla="*/ 50130 w 2151215"/>
              <a:gd name="connsiteY8" fmla="*/ 1828088 h 2654775"/>
              <a:gd name="connsiteX0" fmla="*/ 187066 w 2288151"/>
              <a:gd name="connsiteY0" fmla="*/ 1828088 h 2654775"/>
              <a:gd name="connsiteX1" fmla="*/ 970837 w 2288151"/>
              <a:gd name="connsiteY1" fmla="*/ 2653997 h 2654775"/>
              <a:gd name="connsiteX2" fmla="*/ 2264482 w 2288151"/>
              <a:gd name="connsiteY2" fmla="*/ 1937647 h 2654775"/>
              <a:gd name="connsiteX3" fmla="*/ 1763036 w 2288151"/>
              <a:gd name="connsiteY3" fmla="*/ 75137 h 2654775"/>
              <a:gd name="connsiteX4" fmla="*/ 1195838 w 2288151"/>
              <a:gd name="connsiteY4" fmla="*/ 409674 h 2654775"/>
              <a:gd name="connsiteX5" fmla="*/ 191675 w 2288151"/>
              <a:gd name="connsiteY5" fmla="*/ 825483 h 2654775"/>
              <a:gd name="connsiteX6" fmla="*/ 321908 w 2288151"/>
              <a:gd name="connsiteY6" fmla="*/ 1389850 h 2654775"/>
              <a:gd name="connsiteX7" fmla="*/ 16010 w 2288151"/>
              <a:gd name="connsiteY7" fmla="*/ 1502702 h 2654775"/>
              <a:gd name="connsiteX8" fmla="*/ 187066 w 2288151"/>
              <a:gd name="connsiteY8" fmla="*/ 1828088 h 2654775"/>
              <a:gd name="connsiteX0" fmla="*/ 187066 w 1786296"/>
              <a:gd name="connsiteY0" fmla="*/ 1815460 h 2641601"/>
              <a:gd name="connsiteX1" fmla="*/ 970837 w 1786296"/>
              <a:gd name="connsiteY1" fmla="*/ 2641369 h 2641601"/>
              <a:gd name="connsiteX2" fmla="*/ 1607257 w 1786296"/>
              <a:gd name="connsiteY2" fmla="*/ 1729756 h 2641601"/>
              <a:gd name="connsiteX3" fmla="*/ 1763036 w 1786296"/>
              <a:gd name="connsiteY3" fmla="*/ 62509 h 2641601"/>
              <a:gd name="connsiteX4" fmla="*/ 1195838 w 1786296"/>
              <a:gd name="connsiteY4" fmla="*/ 397046 h 2641601"/>
              <a:gd name="connsiteX5" fmla="*/ 191675 w 1786296"/>
              <a:gd name="connsiteY5" fmla="*/ 812855 h 2641601"/>
              <a:gd name="connsiteX6" fmla="*/ 321908 w 1786296"/>
              <a:gd name="connsiteY6" fmla="*/ 1377222 h 2641601"/>
              <a:gd name="connsiteX7" fmla="*/ 16010 w 1786296"/>
              <a:gd name="connsiteY7" fmla="*/ 1490074 h 2641601"/>
              <a:gd name="connsiteX8" fmla="*/ 187066 w 1786296"/>
              <a:gd name="connsiteY8" fmla="*/ 1815460 h 2641601"/>
              <a:gd name="connsiteX0" fmla="*/ 187066 w 2733545"/>
              <a:gd name="connsiteY0" fmla="*/ 1627588 h 2453729"/>
              <a:gd name="connsiteX1" fmla="*/ 970837 w 2733545"/>
              <a:gd name="connsiteY1" fmla="*/ 2453497 h 2453729"/>
              <a:gd name="connsiteX2" fmla="*/ 1607257 w 2733545"/>
              <a:gd name="connsiteY2" fmla="*/ 1541884 h 2453729"/>
              <a:gd name="connsiteX3" fmla="*/ 2729824 w 2733545"/>
              <a:gd name="connsiteY3" fmla="*/ 88950 h 2453729"/>
              <a:gd name="connsiteX4" fmla="*/ 1195838 w 2733545"/>
              <a:gd name="connsiteY4" fmla="*/ 209174 h 2453729"/>
              <a:gd name="connsiteX5" fmla="*/ 191675 w 2733545"/>
              <a:gd name="connsiteY5" fmla="*/ 624983 h 2453729"/>
              <a:gd name="connsiteX6" fmla="*/ 321908 w 2733545"/>
              <a:gd name="connsiteY6" fmla="*/ 1189350 h 2453729"/>
              <a:gd name="connsiteX7" fmla="*/ 16010 w 2733545"/>
              <a:gd name="connsiteY7" fmla="*/ 1302202 h 2453729"/>
              <a:gd name="connsiteX8" fmla="*/ 187066 w 2733545"/>
              <a:gd name="connsiteY8" fmla="*/ 1627588 h 2453729"/>
              <a:gd name="connsiteX0" fmla="*/ 268644 w 2814282"/>
              <a:gd name="connsiteY0" fmla="*/ 1627588 h 2891796"/>
              <a:gd name="connsiteX1" fmla="*/ 2733578 w 2814282"/>
              <a:gd name="connsiteY1" fmla="*/ 2891647 h 2891796"/>
              <a:gd name="connsiteX2" fmla="*/ 1688835 w 2814282"/>
              <a:gd name="connsiteY2" fmla="*/ 1541884 h 2891796"/>
              <a:gd name="connsiteX3" fmla="*/ 2811402 w 2814282"/>
              <a:gd name="connsiteY3" fmla="*/ 88950 h 2891796"/>
              <a:gd name="connsiteX4" fmla="*/ 1277416 w 2814282"/>
              <a:gd name="connsiteY4" fmla="*/ 209174 h 2891796"/>
              <a:gd name="connsiteX5" fmla="*/ 273253 w 2814282"/>
              <a:gd name="connsiteY5" fmla="*/ 624983 h 2891796"/>
              <a:gd name="connsiteX6" fmla="*/ 403486 w 2814282"/>
              <a:gd name="connsiteY6" fmla="*/ 1189350 h 2891796"/>
              <a:gd name="connsiteX7" fmla="*/ 97588 w 2814282"/>
              <a:gd name="connsiteY7" fmla="*/ 1302202 h 2891796"/>
              <a:gd name="connsiteX8" fmla="*/ 268644 w 2814282"/>
              <a:gd name="connsiteY8" fmla="*/ 1627588 h 289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4282" h="2891796">
                <a:moveTo>
                  <a:pt x="268644" y="1627588"/>
                </a:moveTo>
                <a:cubicBezTo>
                  <a:pt x="707976" y="1892496"/>
                  <a:pt x="2496880" y="2905931"/>
                  <a:pt x="2733578" y="2891647"/>
                </a:cubicBezTo>
                <a:cubicBezTo>
                  <a:pt x="2970277" y="2877363"/>
                  <a:pt x="1675864" y="2009000"/>
                  <a:pt x="1688835" y="1541884"/>
                </a:cubicBezTo>
                <a:cubicBezTo>
                  <a:pt x="1701806" y="1074768"/>
                  <a:pt x="2879972" y="311068"/>
                  <a:pt x="2811402" y="88950"/>
                </a:cubicBezTo>
                <a:cubicBezTo>
                  <a:pt x="2742832" y="-133168"/>
                  <a:pt x="1700441" y="119835"/>
                  <a:pt x="1277416" y="209174"/>
                </a:cubicBezTo>
                <a:cubicBezTo>
                  <a:pt x="854391" y="298513"/>
                  <a:pt x="418908" y="461620"/>
                  <a:pt x="273253" y="624983"/>
                </a:cubicBezTo>
                <a:cubicBezTo>
                  <a:pt x="127598" y="788346"/>
                  <a:pt x="432763" y="1076480"/>
                  <a:pt x="403486" y="1189350"/>
                </a:cubicBezTo>
                <a:cubicBezTo>
                  <a:pt x="374209" y="1302220"/>
                  <a:pt x="120062" y="1229162"/>
                  <a:pt x="97588" y="1302202"/>
                </a:cubicBezTo>
                <a:cubicBezTo>
                  <a:pt x="49831" y="1420189"/>
                  <a:pt x="-170688" y="1362681"/>
                  <a:pt x="268644" y="1627588"/>
                </a:cubicBezTo>
                <a:close/>
              </a:path>
            </a:pathLst>
          </a:custGeom>
          <a:noFill/>
          <a:ln cap="rnd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2E96022-BB06-4D9C-8E7E-F35D7CA5608D}"/>
              </a:ext>
            </a:extLst>
          </p:cNvPr>
          <p:cNvSpPr/>
          <p:nvPr/>
        </p:nvSpPr>
        <p:spPr>
          <a:xfrm>
            <a:off x="4986338" y="4467225"/>
            <a:ext cx="833437" cy="581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E7BA282-CF74-4E66-9F8A-8DAD3FF5F93C}"/>
              </a:ext>
            </a:extLst>
          </p:cNvPr>
          <p:cNvSpPr/>
          <p:nvPr/>
        </p:nvSpPr>
        <p:spPr>
          <a:xfrm>
            <a:off x="2780063" y="6240002"/>
            <a:ext cx="128218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Initial State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A8EC9258-383E-40DE-B8BB-1B32C269705E}"/>
              </a:ext>
            </a:extLst>
          </p:cNvPr>
          <p:cNvSpPr/>
          <p:nvPr/>
        </p:nvSpPr>
        <p:spPr>
          <a:xfrm>
            <a:off x="7714013" y="6240002"/>
            <a:ext cx="112560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End State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558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/>
          <p:nvPr/>
        </p:nvSpPr>
        <p:spPr>
          <a:xfrm>
            <a:off x="609600" y="228480"/>
            <a:ext cx="954960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ctr">
            <a:noAutofit/>
          </a:bodyPr>
          <a:lstStyle/>
          <a:p>
            <a:pPr>
              <a:lnSpc>
                <a:spcPts val="5333"/>
              </a:lnSpc>
            </a:pPr>
            <a:r>
              <a:rPr lang="en-US" sz="5867" spc="-1" dirty="0">
                <a:solidFill>
                  <a:srgbClr val="FFFFFF"/>
                </a:solidFill>
                <a:latin typeface="Franklin Gothic Medium"/>
              </a:rPr>
              <a:t>Topological Simplification</a:t>
            </a:r>
            <a:endParaRPr lang="en-US" sz="5867" spc="-1" dirty="0">
              <a:latin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20B516-E6AD-4DCA-ADC0-723CAEDD7B6D}"/>
              </a:ext>
            </a:extLst>
          </p:cNvPr>
          <p:cNvSpPr txBox="1">
            <a:spLocks/>
          </p:cNvSpPr>
          <p:nvPr/>
        </p:nvSpPr>
        <p:spPr>
          <a:xfrm>
            <a:off x="490538" y="32307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kind of contour line deformation do we need to deal with? 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A06D34A-0038-4308-8196-69FD4150DE7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Answer is rather simple: we are only interested in certain types of contour line, that is, where two separate component in the sublevel set merge</a:t>
            </a:r>
          </a:p>
          <a:p>
            <a:endParaRPr lang="en-US" spc="-1" dirty="0">
              <a:solidFill>
                <a:srgbClr val="000000"/>
              </a:solidFill>
              <a:latin typeface="Franklin Gothic Book"/>
              <a:ea typeface="DejaVu San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5C2BB26-788F-4FF5-B4CA-5DB3344284AB}"/>
              </a:ext>
            </a:extLst>
          </p:cNvPr>
          <p:cNvSpPr/>
          <p:nvPr/>
        </p:nvSpPr>
        <p:spPr>
          <a:xfrm>
            <a:off x="2628899" y="3354342"/>
            <a:ext cx="2110355" cy="2354517"/>
          </a:xfrm>
          <a:custGeom>
            <a:avLst/>
            <a:gdLst>
              <a:gd name="connsiteX0" fmla="*/ 0 w 2077416"/>
              <a:gd name="connsiteY0" fmla="*/ 1752951 h 2578860"/>
              <a:gd name="connsiteX1" fmla="*/ 783771 w 2077416"/>
              <a:gd name="connsiteY1" fmla="*/ 2578860 h 2578860"/>
              <a:gd name="connsiteX2" fmla="*/ 2077416 w 2077416"/>
              <a:gd name="connsiteY2" fmla="*/ 1862510 h 2578860"/>
              <a:gd name="connsiteX3" fmla="*/ 1575970 w 2077416"/>
              <a:gd name="connsiteY3" fmla="*/ 0 h 2578860"/>
              <a:gd name="connsiteX4" fmla="*/ 189622 w 2077416"/>
              <a:gd name="connsiteY4" fmla="*/ 320250 h 2578860"/>
              <a:gd name="connsiteX5" fmla="*/ 147484 w 2077416"/>
              <a:gd name="connsiteY5" fmla="*/ 345533 h 2578860"/>
              <a:gd name="connsiteX6" fmla="*/ 134842 w 2077416"/>
              <a:gd name="connsiteY6" fmla="*/ 1314713 h 2578860"/>
              <a:gd name="connsiteX7" fmla="*/ 143270 w 2077416"/>
              <a:gd name="connsiteY7" fmla="*/ 1398990 h 2578860"/>
              <a:gd name="connsiteX8" fmla="*/ 0 w 2077416"/>
              <a:gd name="connsiteY8" fmla="*/ 1752951 h 2578860"/>
              <a:gd name="connsiteX0" fmla="*/ 0 w 2108029"/>
              <a:gd name="connsiteY0" fmla="*/ 1823901 h 2649810"/>
              <a:gd name="connsiteX1" fmla="*/ 783771 w 2108029"/>
              <a:gd name="connsiteY1" fmla="*/ 2649810 h 2649810"/>
              <a:gd name="connsiteX2" fmla="*/ 2077416 w 2108029"/>
              <a:gd name="connsiteY2" fmla="*/ 1933460 h 2649810"/>
              <a:gd name="connsiteX3" fmla="*/ 1575970 w 2108029"/>
              <a:gd name="connsiteY3" fmla="*/ 70950 h 2649810"/>
              <a:gd name="connsiteX4" fmla="*/ 189622 w 2108029"/>
              <a:gd name="connsiteY4" fmla="*/ 391200 h 2649810"/>
              <a:gd name="connsiteX5" fmla="*/ 147484 w 2108029"/>
              <a:gd name="connsiteY5" fmla="*/ 416483 h 2649810"/>
              <a:gd name="connsiteX6" fmla="*/ 134842 w 2108029"/>
              <a:gd name="connsiteY6" fmla="*/ 1385663 h 2649810"/>
              <a:gd name="connsiteX7" fmla="*/ 143270 w 2108029"/>
              <a:gd name="connsiteY7" fmla="*/ 1469940 h 2649810"/>
              <a:gd name="connsiteX8" fmla="*/ 0 w 2108029"/>
              <a:gd name="connsiteY8" fmla="*/ 1823901 h 2649810"/>
              <a:gd name="connsiteX0" fmla="*/ 0 w 2108029"/>
              <a:gd name="connsiteY0" fmla="*/ 1823901 h 2650588"/>
              <a:gd name="connsiteX1" fmla="*/ 783771 w 2108029"/>
              <a:gd name="connsiteY1" fmla="*/ 2649810 h 2650588"/>
              <a:gd name="connsiteX2" fmla="*/ 2077416 w 2108029"/>
              <a:gd name="connsiteY2" fmla="*/ 1933460 h 2650588"/>
              <a:gd name="connsiteX3" fmla="*/ 1575970 w 2108029"/>
              <a:gd name="connsiteY3" fmla="*/ 70950 h 2650588"/>
              <a:gd name="connsiteX4" fmla="*/ 189622 w 2108029"/>
              <a:gd name="connsiteY4" fmla="*/ 391200 h 2650588"/>
              <a:gd name="connsiteX5" fmla="*/ 147484 w 2108029"/>
              <a:gd name="connsiteY5" fmla="*/ 416483 h 2650588"/>
              <a:gd name="connsiteX6" fmla="*/ 134842 w 2108029"/>
              <a:gd name="connsiteY6" fmla="*/ 1385663 h 2650588"/>
              <a:gd name="connsiteX7" fmla="*/ 143270 w 2108029"/>
              <a:gd name="connsiteY7" fmla="*/ 1469940 h 2650588"/>
              <a:gd name="connsiteX8" fmla="*/ 0 w 2108029"/>
              <a:gd name="connsiteY8" fmla="*/ 1823901 h 2650588"/>
              <a:gd name="connsiteX0" fmla="*/ 0 w 2108029"/>
              <a:gd name="connsiteY0" fmla="*/ 1823901 h 2650588"/>
              <a:gd name="connsiteX1" fmla="*/ 783771 w 2108029"/>
              <a:gd name="connsiteY1" fmla="*/ 2649810 h 2650588"/>
              <a:gd name="connsiteX2" fmla="*/ 2077416 w 2108029"/>
              <a:gd name="connsiteY2" fmla="*/ 1933460 h 2650588"/>
              <a:gd name="connsiteX3" fmla="*/ 1575970 w 2108029"/>
              <a:gd name="connsiteY3" fmla="*/ 70950 h 2650588"/>
              <a:gd name="connsiteX4" fmla="*/ 189622 w 2108029"/>
              <a:gd name="connsiteY4" fmla="*/ 391200 h 2650588"/>
              <a:gd name="connsiteX5" fmla="*/ 147484 w 2108029"/>
              <a:gd name="connsiteY5" fmla="*/ 416483 h 2650588"/>
              <a:gd name="connsiteX6" fmla="*/ 134842 w 2108029"/>
              <a:gd name="connsiteY6" fmla="*/ 1385663 h 2650588"/>
              <a:gd name="connsiteX7" fmla="*/ 143270 w 2108029"/>
              <a:gd name="connsiteY7" fmla="*/ 1469940 h 2650588"/>
              <a:gd name="connsiteX8" fmla="*/ 0 w 2108029"/>
              <a:gd name="connsiteY8" fmla="*/ 1823901 h 2650588"/>
              <a:gd name="connsiteX0" fmla="*/ 30686 w 2138715"/>
              <a:gd name="connsiteY0" fmla="*/ 1823901 h 2650588"/>
              <a:gd name="connsiteX1" fmla="*/ 814457 w 2138715"/>
              <a:gd name="connsiteY1" fmla="*/ 2649810 h 2650588"/>
              <a:gd name="connsiteX2" fmla="*/ 2108102 w 2138715"/>
              <a:gd name="connsiteY2" fmla="*/ 1933460 h 2650588"/>
              <a:gd name="connsiteX3" fmla="*/ 1606656 w 2138715"/>
              <a:gd name="connsiteY3" fmla="*/ 70950 h 2650588"/>
              <a:gd name="connsiteX4" fmla="*/ 220308 w 2138715"/>
              <a:gd name="connsiteY4" fmla="*/ 391200 h 2650588"/>
              <a:gd name="connsiteX5" fmla="*/ 178170 w 2138715"/>
              <a:gd name="connsiteY5" fmla="*/ 416483 h 2650588"/>
              <a:gd name="connsiteX6" fmla="*/ 165528 w 2138715"/>
              <a:gd name="connsiteY6" fmla="*/ 1385663 h 2650588"/>
              <a:gd name="connsiteX7" fmla="*/ 173956 w 2138715"/>
              <a:gd name="connsiteY7" fmla="*/ 1469940 h 2650588"/>
              <a:gd name="connsiteX8" fmla="*/ 30686 w 2138715"/>
              <a:gd name="connsiteY8" fmla="*/ 1823901 h 2650588"/>
              <a:gd name="connsiteX0" fmla="*/ 30686 w 2138715"/>
              <a:gd name="connsiteY0" fmla="*/ 1820403 h 2647090"/>
              <a:gd name="connsiteX1" fmla="*/ 814457 w 2138715"/>
              <a:gd name="connsiteY1" fmla="*/ 2646312 h 2647090"/>
              <a:gd name="connsiteX2" fmla="*/ 2108102 w 2138715"/>
              <a:gd name="connsiteY2" fmla="*/ 1929962 h 2647090"/>
              <a:gd name="connsiteX3" fmla="*/ 1606656 w 2138715"/>
              <a:gd name="connsiteY3" fmla="*/ 67452 h 2647090"/>
              <a:gd name="connsiteX4" fmla="*/ 220308 w 2138715"/>
              <a:gd name="connsiteY4" fmla="*/ 387702 h 2647090"/>
              <a:gd name="connsiteX5" fmla="*/ 178170 w 2138715"/>
              <a:gd name="connsiteY5" fmla="*/ 412985 h 2647090"/>
              <a:gd name="connsiteX6" fmla="*/ 165528 w 2138715"/>
              <a:gd name="connsiteY6" fmla="*/ 1382165 h 2647090"/>
              <a:gd name="connsiteX7" fmla="*/ 173956 w 2138715"/>
              <a:gd name="connsiteY7" fmla="*/ 1466442 h 2647090"/>
              <a:gd name="connsiteX8" fmla="*/ 30686 w 2138715"/>
              <a:gd name="connsiteY8" fmla="*/ 1820403 h 2647090"/>
              <a:gd name="connsiteX0" fmla="*/ 30686 w 2138715"/>
              <a:gd name="connsiteY0" fmla="*/ 1831645 h 2658332"/>
              <a:gd name="connsiteX1" fmla="*/ 814457 w 2138715"/>
              <a:gd name="connsiteY1" fmla="*/ 2657554 h 2658332"/>
              <a:gd name="connsiteX2" fmla="*/ 2108102 w 2138715"/>
              <a:gd name="connsiteY2" fmla="*/ 1941204 h 2658332"/>
              <a:gd name="connsiteX3" fmla="*/ 1606656 w 2138715"/>
              <a:gd name="connsiteY3" fmla="*/ 78694 h 2658332"/>
              <a:gd name="connsiteX4" fmla="*/ 220308 w 2138715"/>
              <a:gd name="connsiteY4" fmla="*/ 398944 h 2658332"/>
              <a:gd name="connsiteX5" fmla="*/ 802058 w 2138715"/>
              <a:gd name="connsiteY5" fmla="*/ 881427 h 2658332"/>
              <a:gd name="connsiteX6" fmla="*/ 165528 w 2138715"/>
              <a:gd name="connsiteY6" fmla="*/ 1393407 h 2658332"/>
              <a:gd name="connsiteX7" fmla="*/ 173956 w 2138715"/>
              <a:gd name="connsiteY7" fmla="*/ 1477684 h 2658332"/>
              <a:gd name="connsiteX8" fmla="*/ 30686 w 2138715"/>
              <a:gd name="connsiteY8" fmla="*/ 1831645 h 2658332"/>
              <a:gd name="connsiteX0" fmla="*/ 30686 w 2138715"/>
              <a:gd name="connsiteY0" fmla="*/ 1831645 h 2658332"/>
              <a:gd name="connsiteX1" fmla="*/ 814457 w 2138715"/>
              <a:gd name="connsiteY1" fmla="*/ 2657554 h 2658332"/>
              <a:gd name="connsiteX2" fmla="*/ 2108102 w 2138715"/>
              <a:gd name="connsiteY2" fmla="*/ 1941204 h 2658332"/>
              <a:gd name="connsiteX3" fmla="*/ 1606656 w 2138715"/>
              <a:gd name="connsiteY3" fmla="*/ 78694 h 2658332"/>
              <a:gd name="connsiteX4" fmla="*/ 220308 w 2138715"/>
              <a:gd name="connsiteY4" fmla="*/ 398944 h 2658332"/>
              <a:gd name="connsiteX5" fmla="*/ 802058 w 2138715"/>
              <a:gd name="connsiteY5" fmla="*/ 881427 h 2658332"/>
              <a:gd name="connsiteX6" fmla="*/ 165528 w 2138715"/>
              <a:gd name="connsiteY6" fmla="*/ 1393407 h 2658332"/>
              <a:gd name="connsiteX7" fmla="*/ 173956 w 2138715"/>
              <a:gd name="connsiteY7" fmla="*/ 1477684 h 2658332"/>
              <a:gd name="connsiteX8" fmla="*/ 30686 w 2138715"/>
              <a:gd name="connsiteY8" fmla="*/ 1831645 h 2658332"/>
              <a:gd name="connsiteX0" fmla="*/ 1523 w 2109552"/>
              <a:gd name="connsiteY0" fmla="*/ 1831645 h 2658332"/>
              <a:gd name="connsiteX1" fmla="*/ 785294 w 2109552"/>
              <a:gd name="connsiteY1" fmla="*/ 2657554 h 2658332"/>
              <a:gd name="connsiteX2" fmla="*/ 2078939 w 2109552"/>
              <a:gd name="connsiteY2" fmla="*/ 1941204 h 2658332"/>
              <a:gd name="connsiteX3" fmla="*/ 1577493 w 2109552"/>
              <a:gd name="connsiteY3" fmla="*/ 78694 h 2658332"/>
              <a:gd name="connsiteX4" fmla="*/ 191145 w 2109552"/>
              <a:gd name="connsiteY4" fmla="*/ 398944 h 2658332"/>
              <a:gd name="connsiteX5" fmla="*/ 772895 w 2109552"/>
              <a:gd name="connsiteY5" fmla="*/ 881427 h 2658332"/>
              <a:gd name="connsiteX6" fmla="*/ 136365 w 2109552"/>
              <a:gd name="connsiteY6" fmla="*/ 1393407 h 2658332"/>
              <a:gd name="connsiteX7" fmla="*/ 578180 w 2109552"/>
              <a:gd name="connsiteY7" fmla="*/ 1706284 h 2658332"/>
              <a:gd name="connsiteX8" fmla="*/ 1523 w 2109552"/>
              <a:gd name="connsiteY8" fmla="*/ 1831645 h 2658332"/>
              <a:gd name="connsiteX0" fmla="*/ 1523 w 2109552"/>
              <a:gd name="connsiteY0" fmla="*/ 1831645 h 2658332"/>
              <a:gd name="connsiteX1" fmla="*/ 785294 w 2109552"/>
              <a:gd name="connsiteY1" fmla="*/ 2657554 h 2658332"/>
              <a:gd name="connsiteX2" fmla="*/ 2078939 w 2109552"/>
              <a:gd name="connsiteY2" fmla="*/ 1941204 h 2658332"/>
              <a:gd name="connsiteX3" fmla="*/ 1577493 w 2109552"/>
              <a:gd name="connsiteY3" fmla="*/ 78694 h 2658332"/>
              <a:gd name="connsiteX4" fmla="*/ 191145 w 2109552"/>
              <a:gd name="connsiteY4" fmla="*/ 398944 h 2658332"/>
              <a:gd name="connsiteX5" fmla="*/ 772895 w 2109552"/>
              <a:gd name="connsiteY5" fmla="*/ 881427 h 2658332"/>
              <a:gd name="connsiteX6" fmla="*/ 136365 w 2109552"/>
              <a:gd name="connsiteY6" fmla="*/ 1393407 h 2658332"/>
              <a:gd name="connsiteX7" fmla="*/ 578180 w 2109552"/>
              <a:gd name="connsiteY7" fmla="*/ 1706284 h 2658332"/>
              <a:gd name="connsiteX8" fmla="*/ 1523 w 2109552"/>
              <a:gd name="connsiteY8" fmla="*/ 1831645 h 2658332"/>
              <a:gd name="connsiteX0" fmla="*/ 1523 w 2096455"/>
              <a:gd name="connsiteY0" fmla="*/ 1544773 h 2371342"/>
              <a:gd name="connsiteX1" fmla="*/ 785294 w 2096455"/>
              <a:gd name="connsiteY1" fmla="*/ 2370682 h 2371342"/>
              <a:gd name="connsiteX2" fmla="*/ 2078939 w 2096455"/>
              <a:gd name="connsiteY2" fmla="*/ 1654332 h 2371342"/>
              <a:gd name="connsiteX3" fmla="*/ 1444143 w 2096455"/>
              <a:gd name="connsiteY3" fmla="*/ 144247 h 2371342"/>
              <a:gd name="connsiteX4" fmla="*/ 191145 w 2096455"/>
              <a:gd name="connsiteY4" fmla="*/ 112072 h 2371342"/>
              <a:gd name="connsiteX5" fmla="*/ 772895 w 2096455"/>
              <a:gd name="connsiteY5" fmla="*/ 594555 h 2371342"/>
              <a:gd name="connsiteX6" fmla="*/ 136365 w 2096455"/>
              <a:gd name="connsiteY6" fmla="*/ 1106535 h 2371342"/>
              <a:gd name="connsiteX7" fmla="*/ 578180 w 2096455"/>
              <a:gd name="connsiteY7" fmla="*/ 1419412 h 2371342"/>
              <a:gd name="connsiteX8" fmla="*/ 1523 w 2096455"/>
              <a:gd name="connsiteY8" fmla="*/ 1544773 h 2371342"/>
              <a:gd name="connsiteX0" fmla="*/ 1523 w 2110355"/>
              <a:gd name="connsiteY0" fmla="*/ 1528119 h 2354517"/>
              <a:gd name="connsiteX1" fmla="*/ 785294 w 2110355"/>
              <a:gd name="connsiteY1" fmla="*/ 2354028 h 2354517"/>
              <a:gd name="connsiteX2" fmla="*/ 2093227 w 2110355"/>
              <a:gd name="connsiteY2" fmla="*/ 1399553 h 2354517"/>
              <a:gd name="connsiteX3" fmla="*/ 1444143 w 2110355"/>
              <a:gd name="connsiteY3" fmla="*/ 127593 h 2354517"/>
              <a:gd name="connsiteX4" fmla="*/ 191145 w 2110355"/>
              <a:gd name="connsiteY4" fmla="*/ 95418 h 2354517"/>
              <a:gd name="connsiteX5" fmla="*/ 772895 w 2110355"/>
              <a:gd name="connsiteY5" fmla="*/ 577901 h 2354517"/>
              <a:gd name="connsiteX6" fmla="*/ 136365 w 2110355"/>
              <a:gd name="connsiteY6" fmla="*/ 1089881 h 2354517"/>
              <a:gd name="connsiteX7" fmla="*/ 578180 w 2110355"/>
              <a:gd name="connsiteY7" fmla="*/ 1402758 h 2354517"/>
              <a:gd name="connsiteX8" fmla="*/ 1523 w 2110355"/>
              <a:gd name="connsiteY8" fmla="*/ 1528119 h 235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0355" h="2354517">
                <a:moveTo>
                  <a:pt x="1523" y="1528119"/>
                </a:moveTo>
                <a:cubicBezTo>
                  <a:pt x="36042" y="1686664"/>
                  <a:pt x="436677" y="2375456"/>
                  <a:pt x="785294" y="2354028"/>
                </a:cubicBezTo>
                <a:cubicBezTo>
                  <a:pt x="1133911" y="2332600"/>
                  <a:pt x="1983419" y="1770625"/>
                  <a:pt x="2093227" y="1399553"/>
                </a:cubicBezTo>
                <a:cubicBezTo>
                  <a:pt x="2203035" y="1028481"/>
                  <a:pt x="1761157" y="344949"/>
                  <a:pt x="1444143" y="127593"/>
                </a:cubicBezTo>
                <a:cubicBezTo>
                  <a:pt x="1127129" y="-89763"/>
                  <a:pt x="303020" y="20367"/>
                  <a:pt x="191145" y="95418"/>
                </a:cubicBezTo>
                <a:cubicBezTo>
                  <a:pt x="79270" y="170469"/>
                  <a:pt x="985072" y="407241"/>
                  <a:pt x="772895" y="577901"/>
                </a:cubicBezTo>
                <a:lnTo>
                  <a:pt x="136365" y="1089881"/>
                </a:lnTo>
                <a:cubicBezTo>
                  <a:pt x="-75812" y="1260541"/>
                  <a:pt x="600654" y="1329718"/>
                  <a:pt x="578180" y="1402758"/>
                </a:cubicBezTo>
                <a:cubicBezTo>
                  <a:pt x="530423" y="1520745"/>
                  <a:pt x="-32996" y="1369574"/>
                  <a:pt x="1523" y="1528119"/>
                </a:cubicBezTo>
                <a:close/>
              </a:path>
            </a:pathLst>
          </a:custGeom>
          <a:noFill/>
          <a:ln cap="rnd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9A9329A-0C21-47A8-810B-CA6DFA45B7B1}"/>
              </a:ext>
            </a:extLst>
          </p:cNvPr>
          <p:cNvSpPr/>
          <p:nvPr/>
        </p:nvSpPr>
        <p:spPr>
          <a:xfrm>
            <a:off x="4705067" y="2973666"/>
            <a:ext cx="2139022" cy="2806925"/>
          </a:xfrm>
          <a:custGeom>
            <a:avLst/>
            <a:gdLst>
              <a:gd name="connsiteX0" fmla="*/ 0 w 2077416"/>
              <a:gd name="connsiteY0" fmla="*/ 1752951 h 2578860"/>
              <a:gd name="connsiteX1" fmla="*/ 783771 w 2077416"/>
              <a:gd name="connsiteY1" fmla="*/ 2578860 h 2578860"/>
              <a:gd name="connsiteX2" fmla="*/ 2077416 w 2077416"/>
              <a:gd name="connsiteY2" fmla="*/ 1862510 h 2578860"/>
              <a:gd name="connsiteX3" fmla="*/ 1575970 w 2077416"/>
              <a:gd name="connsiteY3" fmla="*/ 0 h 2578860"/>
              <a:gd name="connsiteX4" fmla="*/ 189622 w 2077416"/>
              <a:gd name="connsiteY4" fmla="*/ 320250 h 2578860"/>
              <a:gd name="connsiteX5" fmla="*/ 147484 w 2077416"/>
              <a:gd name="connsiteY5" fmla="*/ 345533 h 2578860"/>
              <a:gd name="connsiteX6" fmla="*/ 134842 w 2077416"/>
              <a:gd name="connsiteY6" fmla="*/ 1314713 h 2578860"/>
              <a:gd name="connsiteX7" fmla="*/ 143270 w 2077416"/>
              <a:gd name="connsiteY7" fmla="*/ 1398990 h 2578860"/>
              <a:gd name="connsiteX8" fmla="*/ 0 w 2077416"/>
              <a:gd name="connsiteY8" fmla="*/ 1752951 h 2578860"/>
              <a:gd name="connsiteX0" fmla="*/ 0 w 2108029"/>
              <a:gd name="connsiteY0" fmla="*/ 1823901 h 2649810"/>
              <a:gd name="connsiteX1" fmla="*/ 783771 w 2108029"/>
              <a:gd name="connsiteY1" fmla="*/ 2649810 h 2649810"/>
              <a:gd name="connsiteX2" fmla="*/ 2077416 w 2108029"/>
              <a:gd name="connsiteY2" fmla="*/ 1933460 h 2649810"/>
              <a:gd name="connsiteX3" fmla="*/ 1575970 w 2108029"/>
              <a:gd name="connsiteY3" fmla="*/ 70950 h 2649810"/>
              <a:gd name="connsiteX4" fmla="*/ 189622 w 2108029"/>
              <a:gd name="connsiteY4" fmla="*/ 391200 h 2649810"/>
              <a:gd name="connsiteX5" fmla="*/ 147484 w 2108029"/>
              <a:gd name="connsiteY5" fmla="*/ 416483 h 2649810"/>
              <a:gd name="connsiteX6" fmla="*/ 134842 w 2108029"/>
              <a:gd name="connsiteY6" fmla="*/ 1385663 h 2649810"/>
              <a:gd name="connsiteX7" fmla="*/ 143270 w 2108029"/>
              <a:gd name="connsiteY7" fmla="*/ 1469940 h 2649810"/>
              <a:gd name="connsiteX8" fmla="*/ 0 w 2108029"/>
              <a:gd name="connsiteY8" fmla="*/ 1823901 h 2649810"/>
              <a:gd name="connsiteX0" fmla="*/ 0 w 2108029"/>
              <a:gd name="connsiteY0" fmla="*/ 1823901 h 2650588"/>
              <a:gd name="connsiteX1" fmla="*/ 783771 w 2108029"/>
              <a:gd name="connsiteY1" fmla="*/ 2649810 h 2650588"/>
              <a:gd name="connsiteX2" fmla="*/ 2077416 w 2108029"/>
              <a:gd name="connsiteY2" fmla="*/ 1933460 h 2650588"/>
              <a:gd name="connsiteX3" fmla="*/ 1575970 w 2108029"/>
              <a:gd name="connsiteY3" fmla="*/ 70950 h 2650588"/>
              <a:gd name="connsiteX4" fmla="*/ 189622 w 2108029"/>
              <a:gd name="connsiteY4" fmla="*/ 391200 h 2650588"/>
              <a:gd name="connsiteX5" fmla="*/ 147484 w 2108029"/>
              <a:gd name="connsiteY5" fmla="*/ 416483 h 2650588"/>
              <a:gd name="connsiteX6" fmla="*/ 134842 w 2108029"/>
              <a:gd name="connsiteY6" fmla="*/ 1385663 h 2650588"/>
              <a:gd name="connsiteX7" fmla="*/ 143270 w 2108029"/>
              <a:gd name="connsiteY7" fmla="*/ 1469940 h 2650588"/>
              <a:gd name="connsiteX8" fmla="*/ 0 w 2108029"/>
              <a:gd name="connsiteY8" fmla="*/ 1823901 h 2650588"/>
              <a:gd name="connsiteX0" fmla="*/ 0 w 2108029"/>
              <a:gd name="connsiteY0" fmla="*/ 1823901 h 2650588"/>
              <a:gd name="connsiteX1" fmla="*/ 783771 w 2108029"/>
              <a:gd name="connsiteY1" fmla="*/ 2649810 h 2650588"/>
              <a:gd name="connsiteX2" fmla="*/ 2077416 w 2108029"/>
              <a:gd name="connsiteY2" fmla="*/ 1933460 h 2650588"/>
              <a:gd name="connsiteX3" fmla="*/ 1575970 w 2108029"/>
              <a:gd name="connsiteY3" fmla="*/ 70950 h 2650588"/>
              <a:gd name="connsiteX4" fmla="*/ 189622 w 2108029"/>
              <a:gd name="connsiteY4" fmla="*/ 391200 h 2650588"/>
              <a:gd name="connsiteX5" fmla="*/ 147484 w 2108029"/>
              <a:gd name="connsiteY5" fmla="*/ 416483 h 2650588"/>
              <a:gd name="connsiteX6" fmla="*/ 134842 w 2108029"/>
              <a:gd name="connsiteY6" fmla="*/ 1385663 h 2650588"/>
              <a:gd name="connsiteX7" fmla="*/ 143270 w 2108029"/>
              <a:gd name="connsiteY7" fmla="*/ 1469940 h 2650588"/>
              <a:gd name="connsiteX8" fmla="*/ 0 w 2108029"/>
              <a:gd name="connsiteY8" fmla="*/ 1823901 h 2650588"/>
              <a:gd name="connsiteX0" fmla="*/ 30686 w 2138715"/>
              <a:gd name="connsiteY0" fmla="*/ 1823901 h 2650588"/>
              <a:gd name="connsiteX1" fmla="*/ 814457 w 2138715"/>
              <a:gd name="connsiteY1" fmla="*/ 2649810 h 2650588"/>
              <a:gd name="connsiteX2" fmla="*/ 2108102 w 2138715"/>
              <a:gd name="connsiteY2" fmla="*/ 1933460 h 2650588"/>
              <a:gd name="connsiteX3" fmla="*/ 1606656 w 2138715"/>
              <a:gd name="connsiteY3" fmla="*/ 70950 h 2650588"/>
              <a:gd name="connsiteX4" fmla="*/ 220308 w 2138715"/>
              <a:gd name="connsiteY4" fmla="*/ 391200 h 2650588"/>
              <a:gd name="connsiteX5" fmla="*/ 178170 w 2138715"/>
              <a:gd name="connsiteY5" fmla="*/ 416483 h 2650588"/>
              <a:gd name="connsiteX6" fmla="*/ 165528 w 2138715"/>
              <a:gd name="connsiteY6" fmla="*/ 1385663 h 2650588"/>
              <a:gd name="connsiteX7" fmla="*/ 173956 w 2138715"/>
              <a:gd name="connsiteY7" fmla="*/ 1469940 h 2650588"/>
              <a:gd name="connsiteX8" fmla="*/ 30686 w 2138715"/>
              <a:gd name="connsiteY8" fmla="*/ 1823901 h 2650588"/>
              <a:gd name="connsiteX0" fmla="*/ 30686 w 2138715"/>
              <a:gd name="connsiteY0" fmla="*/ 1820403 h 2647090"/>
              <a:gd name="connsiteX1" fmla="*/ 814457 w 2138715"/>
              <a:gd name="connsiteY1" fmla="*/ 2646312 h 2647090"/>
              <a:gd name="connsiteX2" fmla="*/ 2108102 w 2138715"/>
              <a:gd name="connsiteY2" fmla="*/ 1929962 h 2647090"/>
              <a:gd name="connsiteX3" fmla="*/ 1606656 w 2138715"/>
              <a:gd name="connsiteY3" fmla="*/ 67452 h 2647090"/>
              <a:gd name="connsiteX4" fmla="*/ 220308 w 2138715"/>
              <a:gd name="connsiteY4" fmla="*/ 387702 h 2647090"/>
              <a:gd name="connsiteX5" fmla="*/ 178170 w 2138715"/>
              <a:gd name="connsiteY5" fmla="*/ 412985 h 2647090"/>
              <a:gd name="connsiteX6" fmla="*/ 165528 w 2138715"/>
              <a:gd name="connsiteY6" fmla="*/ 1382165 h 2647090"/>
              <a:gd name="connsiteX7" fmla="*/ 173956 w 2138715"/>
              <a:gd name="connsiteY7" fmla="*/ 1466442 h 2647090"/>
              <a:gd name="connsiteX8" fmla="*/ 30686 w 2138715"/>
              <a:gd name="connsiteY8" fmla="*/ 1820403 h 2647090"/>
              <a:gd name="connsiteX0" fmla="*/ 30686 w 2138715"/>
              <a:gd name="connsiteY0" fmla="*/ 1831645 h 2658332"/>
              <a:gd name="connsiteX1" fmla="*/ 814457 w 2138715"/>
              <a:gd name="connsiteY1" fmla="*/ 2657554 h 2658332"/>
              <a:gd name="connsiteX2" fmla="*/ 2108102 w 2138715"/>
              <a:gd name="connsiteY2" fmla="*/ 1941204 h 2658332"/>
              <a:gd name="connsiteX3" fmla="*/ 1606656 w 2138715"/>
              <a:gd name="connsiteY3" fmla="*/ 78694 h 2658332"/>
              <a:gd name="connsiteX4" fmla="*/ 220308 w 2138715"/>
              <a:gd name="connsiteY4" fmla="*/ 398944 h 2658332"/>
              <a:gd name="connsiteX5" fmla="*/ 802058 w 2138715"/>
              <a:gd name="connsiteY5" fmla="*/ 881427 h 2658332"/>
              <a:gd name="connsiteX6" fmla="*/ 165528 w 2138715"/>
              <a:gd name="connsiteY6" fmla="*/ 1393407 h 2658332"/>
              <a:gd name="connsiteX7" fmla="*/ 173956 w 2138715"/>
              <a:gd name="connsiteY7" fmla="*/ 1477684 h 2658332"/>
              <a:gd name="connsiteX8" fmla="*/ 30686 w 2138715"/>
              <a:gd name="connsiteY8" fmla="*/ 1831645 h 2658332"/>
              <a:gd name="connsiteX0" fmla="*/ 30686 w 2138715"/>
              <a:gd name="connsiteY0" fmla="*/ 1831645 h 2658332"/>
              <a:gd name="connsiteX1" fmla="*/ 814457 w 2138715"/>
              <a:gd name="connsiteY1" fmla="*/ 2657554 h 2658332"/>
              <a:gd name="connsiteX2" fmla="*/ 2108102 w 2138715"/>
              <a:gd name="connsiteY2" fmla="*/ 1941204 h 2658332"/>
              <a:gd name="connsiteX3" fmla="*/ 1606656 w 2138715"/>
              <a:gd name="connsiteY3" fmla="*/ 78694 h 2658332"/>
              <a:gd name="connsiteX4" fmla="*/ 220308 w 2138715"/>
              <a:gd name="connsiteY4" fmla="*/ 398944 h 2658332"/>
              <a:gd name="connsiteX5" fmla="*/ 802058 w 2138715"/>
              <a:gd name="connsiteY5" fmla="*/ 881427 h 2658332"/>
              <a:gd name="connsiteX6" fmla="*/ 165528 w 2138715"/>
              <a:gd name="connsiteY6" fmla="*/ 1393407 h 2658332"/>
              <a:gd name="connsiteX7" fmla="*/ 173956 w 2138715"/>
              <a:gd name="connsiteY7" fmla="*/ 1477684 h 2658332"/>
              <a:gd name="connsiteX8" fmla="*/ 30686 w 2138715"/>
              <a:gd name="connsiteY8" fmla="*/ 1831645 h 2658332"/>
              <a:gd name="connsiteX0" fmla="*/ 1523 w 2109552"/>
              <a:gd name="connsiteY0" fmla="*/ 1831645 h 2658332"/>
              <a:gd name="connsiteX1" fmla="*/ 785294 w 2109552"/>
              <a:gd name="connsiteY1" fmla="*/ 2657554 h 2658332"/>
              <a:gd name="connsiteX2" fmla="*/ 2078939 w 2109552"/>
              <a:gd name="connsiteY2" fmla="*/ 1941204 h 2658332"/>
              <a:gd name="connsiteX3" fmla="*/ 1577493 w 2109552"/>
              <a:gd name="connsiteY3" fmla="*/ 78694 h 2658332"/>
              <a:gd name="connsiteX4" fmla="*/ 191145 w 2109552"/>
              <a:gd name="connsiteY4" fmla="*/ 398944 h 2658332"/>
              <a:gd name="connsiteX5" fmla="*/ 772895 w 2109552"/>
              <a:gd name="connsiteY5" fmla="*/ 881427 h 2658332"/>
              <a:gd name="connsiteX6" fmla="*/ 136365 w 2109552"/>
              <a:gd name="connsiteY6" fmla="*/ 1393407 h 2658332"/>
              <a:gd name="connsiteX7" fmla="*/ 578180 w 2109552"/>
              <a:gd name="connsiteY7" fmla="*/ 1706284 h 2658332"/>
              <a:gd name="connsiteX8" fmla="*/ 1523 w 2109552"/>
              <a:gd name="connsiteY8" fmla="*/ 1831645 h 2658332"/>
              <a:gd name="connsiteX0" fmla="*/ 1523 w 2109552"/>
              <a:gd name="connsiteY0" fmla="*/ 1831645 h 2658332"/>
              <a:gd name="connsiteX1" fmla="*/ 785294 w 2109552"/>
              <a:gd name="connsiteY1" fmla="*/ 2657554 h 2658332"/>
              <a:gd name="connsiteX2" fmla="*/ 2078939 w 2109552"/>
              <a:gd name="connsiteY2" fmla="*/ 1941204 h 2658332"/>
              <a:gd name="connsiteX3" fmla="*/ 1577493 w 2109552"/>
              <a:gd name="connsiteY3" fmla="*/ 78694 h 2658332"/>
              <a:gd name="connsiteX4" fmla="*/ 191145 w 2109552"/>
              <a:gd name="connsiteY4" fmla="*/ 398944 h 2658332"/>
              <a:gd name="connsiteX5" fmla="*/ 772895 w 2109552"/>
              <a:gd name="connsiteY5" fmla="*/ 881427 h 2658332"/>
              <a:gd name="connsiteX6" fmla="*/ 136365 w 2109552"/>
              <a:gd name="connsiteY6" fmla="*/ 1393407 h 2658332"/>
              <a:gd name="connsiteX7" fmla="*/ 578180 w 2109552"/>
              <a:gd name="connsiteY7" fmla="*/ 1706284 h 2658332"/>
              <a:gd name="connsiteX8" fmla="*/ 1523 w 2109552"/>
              <a:gd name="connsiteY8" fmla="*/ 1831645 h 2658332"/>
              <a:gd name="connsiteX0" fmla="*/ 258836 w 2014440"/>
              <a:gd name="connsiteY0" fmla="*/ 2331708 h 2668777"/>
              <a:gd name="connsiteX1" fmla="*/ 690182 w 2014440"/>
              <a:gd name="connsiteY1" fmla="*/ 2657554 h 2668777"/>
              <a:gd name="connsiteX2" fmla="*/ 1983827 w 2014440"/>
              <a:gd name="connsiteY2" fmla="*/ 1941204 h 2668777"/>
              <a:gd name="connsiteX3" fmla="*/ 1482381 w 2014440"/>
              <a:gd name="connsiteY3" fmla="*/ 78694 h 2668777"/>
              <a:gd name="connsiteX4" fmla="*/ 96033 w 2014440"/>
              <a:gd name="connsiteY4" fmla="*/ 398944 h 2668777"/>
              <a:gd name="connsiteX5" fmla="*/ 677783 w 2014440"/>
              <a:gd name="connsiteY5" fmla="*/ 881427 h 2668777"/>
              <a:gd name="connsiteX6" fmla="*/ 41253 w 2014440"/>
              <a:gd name="connsiteY6" fmla="*/ 1393407 h 2668777"/>
              <a:gd name="connsiteX7" fmla="*/ 483068 w 2014440"/>
              <a:gd name="connsiteY7" fmla="*/ 1706284 h 2668777"/>
              <a:gd name="connsiteX8" fmla="*/ 258836 w 2014440"/>
              <a:gd name="connsiteY8" fmla="*/ 2331708 h 2668777"/>
              <a:gd name="connsiteX0" fmla="*/ 368083 w 2123687"/>
              <a:gd name="connsiteY0" fmla="*/ 2331708 h 2668777"/>
              <a:gd name="connsiteX1" fmla="*/ 799429 w 2123687"/>
              <a:gd name="connsiteY1" fmla="*/ 2657554 h 2668777"/>
              <a:gd name="connsiteX2" fmla="*/ 2093074 w 2123687"/>
              <a:gd name="connsiteY2" fmla="*/ 1941204 h 2668777"/>
              <a:gd name="connsiteX3" fmla="*/ 1591628 w 2123687"/>
              <a:gd name="connsiteY3" fmla="*/ 78694 h 2668777"/>
              <a:gd name="connsiteX4" fmla="*/ 205280 w 2123687"/>
              <a:gd name="connsiteY4" fmla="*/ 398944 h 2668777"/>
              <a:gd name="connsiteX5" fmla="*/ 787030 w 2123687"/>
              <a:gd name="connsiteY5" fmla="*/ 881427 h 2668777"/>
              <a:gd name="connsiteX6" fmla="*/ 36200 w 2123687"/>
              <a:gd name="connsiteY6" fmla="*/ 1279107 h 2668777"/>
              <a:gd name="connsiteX7" fmla="*/ 592315 w 2123687"/>
              <a:gd name="connsiteY7" fmla="*/ 1706284 h 2668777"/>
              <a:gd name="connsiteX8" fmla="*/ 368083 w 2123687"/>
              <a:gd name="connsiteY8" fmla="*/ 2331708 h 2668777"/>
              <a:gd name="connsiteX0" fmla="*/ 334746 w 2090350"/>
              <a:gd name="connsiteY0" fmla="*/ 2330148 h 2667217"/>
              <a:gd name="connsiteX1" fmla="*/ 766092 w 2090350"/>
              <a:gd name="connsiteY1" fmla="*/ 2655994 h 2667217"/>
              <a:gd name="connsiteX2" fmla="*/ 2059737 w 2090350"/>
              <a:gd name="connsiteY2" fmla="*/ 1939644 h 2667217"/>
              <a:gd name="connsiteX3" fmla="*/ 1558291 w 2090350"/>
              <a:gd name="connsiteY3" fmla="*/ 77134 h 2667217"/>
              <a:gd name="connsiteX4" fmla="*/ 171943 w 2090350"/>
              <a:gd name="connsiteY4" fmla="*/ 397384 h 2667217"/>
              <a:gd name="connsiteX5" fmla="*/ 334593 w 2090350"/>
              <a:gd name="connsiteY5" fmla="*/ 794142 h 2667217"/>
              <a:gd name="connsiteX6" fmla="*/ 2863 w 2090350"/>
              <a:gd name="connsiteY6" fmla="*/ 1277547 h 2667217"/>
              <a:gd name="connsiteX7" fmla="*/ 558978 w 2090350"/>
              <a:gd name="connsiteY7" fmla="*/ 1704724 h 2667217"/>
              <a:gd name="connsiteX8" fmla="*/ 334746 w 2090350"/>
              <a:gd name="connsiteY8" fmla="*/ 2330148 h 2667217"/>
              <a:gd name="connsiteX0" fmla="*/ 335389 w 2087079"/>
              <a:gd name="connsiteY0" fmla="*/ 2469856 h 2806925"/>
              <a:gd name="connsiteX1" fmla="*/ 766735 w 2087079"/>
              <a:gd name="connsiteY1" fmla="*/ 2795702 h 2806925"/>
              <a:gd name="connsiteX2" fmla="*/ 2060380 w 2087079"/>
              <a:gd name="connsiteY2" fmla="*/ 2079352 h 2806925"/>
              <a:gd name="connsiteX3" fmla="*/ 1558934 w 2087079"/>
              <a:gd name="connsiteY3" fmla="*/ 216842 h 2806925"/>
              <a:gd name="connsiteX4" fmla="*/ 586924 w 2087079"/>
              <a:gd name="connsiteY4" fmla="*/ 117992 h 2806925"/>
              <a:gd name="connsiteX5" fmla="*/ 335236 w 2087079"/>
              <a:gd name="connsiteY5" fmla="*/ 933850 h 2806925"/>
              <a:gd name="connsiteX6" fmla="*/ 3506 w 2087079"/>
              <a:gd name="connsiteY6" fmla="*/ 1417255 h 2806925"/>
              <a:gd name="connsiteX7" fmla="*/ 559621 w 2087079"/>
              <a:gd name="connsiteY7" fmla="*/ 1844432 h 2806925"/>
              <a:gd name="connsiteX8" fmla="*/ 335389 w 2087079"/>
              <a:gd name="connsiteY8" fmla="*/ 2469856 h 2806925"/>
              <a:gd name="connsiteX0" fmla="*/ 387332 w 2139022"/>
              <a:gd name="connsiteY0" fmla="*/ 2469856 h 2806925"/>
              <a:gd name="connsiteX1" fmla="*/ 818678 w 2139022"/>
              <a:gd name="connsiteY1" fmla="*/ 2795702 h 2806925"/>
              <a:gd name="connsiteX2" fmla="*/ 2112323 w 2139022"/>
              <a:gd name="connsiteY2" fmla="*/ 2079352 h 2806925"/>
              <a:gd name="connsiteX3" fmla="*/ 1610877 w 2139022"/>
              <a:gd name="connsiteY3" fmla="*/ 216842 h 2806925"/>
              <a:gd name="connsiteX4" fmla="*/ 638867 w 2139022"/>
              <a:gd name="connsiteY4" fmla="*/ 117992 h 2806925"/>
              <a:gd name="connsiteX5" fmla="*/ 387179 w 2139022"/>
              <a:gd name="connsiteY5" fmla="*/ 933850 h 2806925"/>
              <a:gd name="connsiteX6" fmla="*/ 3061 w 2139022"/>
              <a:gd name="connsiteY6" fmla="*/ 1393442 h 2806925"/>
              <a:gd name="connsiteX7" fmla="*/ 611564 w 2139022"/>
              <a:gd name="connsiteY7" fmla="*/ 1844432 h 2806925"/>
              <a:gd name="connsiteX8" fmla="*/ 387332 w 2139022"/>
              <a:gd name="connsiteY8" fmla="*/ 2469856 h 280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9022" h="2806925">
                <a:moveTo>
                  <a:pt x="387332" y="2469856"/>
                </a:moveTo>
                <a:cubicBezTo>
                  <a:pt x="421851" y="2628401"/>
                  <a:pt x="531180" y="2860786"/>
                  <a:pt x="818678" y="2795702"/>
                </a:cubicBezTo>
                <a:cubicBezTo>
                  <a:pt x="1106176" y="2730618"/>
                  <a:pt x="1980290" y="2509162"/>
                  <a:pt x="2112323" y="2079352"/>
                </a:cubicBezTo>
                <a:cubicBezTo>
                  <a:pt x="2244356" y="1649542"/>
                  <a:pt x="1856453" y="543735"/>
                  <a:pt x="1610877" y="216842"/>
                </a:cubicBezTo>
                <a:cubicBezTo>
                  <a:pt x="1365301" y="-110051"/>
                  <a:pt x="842817" y="-1509"/>
                  <a:pt x="638867" y="117992"/>
                </a:cubicBezTo>
                <a:cubicBezTo>
                  <a:pt x="434917" y="237493"/>
                  <a:pt x="493147" y="721275"/>
                  <a:pt x="387179" y="933850"/>
                </a:cubicBezTo>
                <a:cubicBezTo>
                  <a:pt x="281211" y="1146425"/>
                  <a:pt x="-34337" y="1241678"/>
                  <a:pt x="3061" y="1393442"/>
                </a:cubicBezTo>
                <a:cubicBezTo>
                  <a:pt x="40459" y="1545206"/>
                  <a:pt x="634038" y="1771392"/>
                  <a:pt x="611564" y="1844432"/>
                </a:cubicBezTo>
                <a:cubicBezTo>
                  <a:pt x="563807" y="1962419"/>
                  <a:pt x="352813" y="2311311"/>
                  <a:pt x="387332" y="2469856"/>
                </a:cubicBezTo>
                <a:close/>
              </a:path>
            </a:pathLst>
          </a:custGeom>
          <a:noFill/>
          <a:ln cap="rnd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473F6D0A-9644-4EDE-A41E-092F3C67F8D4}"/>
              </a:ext>
            </a:extLst>
          </p:cNvPr>
          <p:cNvSpPr/>
          <p:nvPr/>
        </p:nvSpPr>
        <p:spPr>
          <a:xfrm>
            <a:off x="4480946" y="4150468"/>
            <a:ext cx="448242" cy="419100"/>
          </a:xfrm>
          <a:prstGeom prst="mathMultiply">
            <a:avLst>
              <a:gd name="adj1" fmla="val 14429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D08C3B-297D-486F-8F31-D5D33839364F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4705067" y="4443413"/>
            <a:ext cx="407870" cy="1646122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7">
            <a:extLst>
              <a:ext uri="{FF2B5EF4-FFF2-40B4-BE49-F238E27FC236}">
                <a16:creationId xmlns:a16="http://schemas.microsoft.com/office/drawing/2014/main" id="{0A55E6B2-87AD-49D9-91C5-FCC3840AEA3F}"/>
              </a:ext>
            </a:extLst>
          </p:cNvPr>
          <p:cNvSpPr/>
          <p:nvPr/>
        </p:nvSpPr>
        <p:spPr>
          <a:xfrm>
            <a:off x="3005640" y="6089535"/>
            <a:ext cx="421459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Saddle point/leaf node on the merge tree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/>
          <p:nvPr/>
        </p:nvSpPr>
        <p:spPr>
          <a:xfrm>
            <a:off x="609600" y="228480"/>
            <a:ext cx="954960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ctr">
            <a:noAutofit/>
          </a:bodyPr>
          <a:lstStyle/>
          <a:p>
            <a:pPr>
              <a:lnSpc>
                <a:spcPts val="5333"/>
              </a:lnSpc>
            </a:pPr>
            <a:r>
              <a:rPr lang="en-US" sz="5867" spc="-1" dirty="0">
                <a:solidFill>
                  <a:srgbClr val="FFFFFF"/>
                </a:solidFill>
                <a:latin typeface="Franklin Gothic Medium"/>
              </a:rPr>
              <a:t>Topological Simplification</a:t>
            </a:r>
            <a:endParaRPr lang="en-US" sz="5867" spc="-1" dirty="0">
              <a:latin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20B516-E6AD-4DCA-ADC0-723CAEDD7B6D}"/>
              </a:ext>
            </a:extLst>
          </p:cNvPr>
          <p:cNvSpPr txBox="1">
            <a:spLocks/>
          </p:cNvSpPr>
          <p:nvPr/>
        </p:nvSpPr>
        <p:spPr>
          <a:xfrm>
            <a:off x="490538" y="32307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And the types of deformation is also limited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F67D3C-2C1B-4858-BDE2-B4B7FEEAB7F8}"/>
              </a:ext>
            </a:extLst>
          </p:cNvPr>
          <p:cNvGrpSpPr/>
          <p:nvPr/>
        </p:nvGrpSpPr>
        <p:grpSpPr>
          <a:xfrm>
            <a:off x="726282" y="1252924"/>
            <a:ext cx="3562351" cy="2372195"/>
            <a:chOff x="781049" y="1973541"/>
            <a:chExt cx="4215190" cy="280692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C2BB26-788F-4FF5-B4CA-5DB3344284AB}"/>
                </a:ext>
              </a:extLst>
            </p:cNvPr>
            <p:cNvSpPr/>
            <p:nvPr/>
          </p:nvSpPr>
          <p:spPr>
            <a:xfrm>
              <a:off x="781049" y="2354217"/>
              <a:ext cx="2110355" cy="2354517"/>
            </a:xfrm>
            <a:custGeom>
              <a:avLst/>
              <a:gdLst>
                <a:gd name="connsiteX0" fmla="*/ 0 w 2077416"/>
                <a:gd name="connsiteY0" fmla="*/ 1752951 h 2578860"/>
                <a:gd name="connsiteX1" fmla="*/ 783771 w 2077416"/>
                <a:gd name="connsiteY1" fmla="*/ 2578860 h 2578860"/>
                <a:gd name="connsiteX2" fmla="*/ 2077416 w 2077416"/>
                <a:gd name="connsiteY2" fmla="*/ 1862510 h 2578860"/>
                <a:gd name="connsiteX3" fmla="*/ 1575970 w 2077416"/>
                <a:gd name="connsiteY3" fmla="*/ 0 h 2578860"/>
                <a:gd name="connsiteX4" fmla="*/ 189622 w 2077416"/>
                <a:gd name="connsiteY4" fmla="*/ 320250 h 2578860"/>
                <a:gd name="connsiteX5" fmla="*/ 147484 w 2077416"/>
                <a:gd name="connsiteY5" fmla="*/ 345533 h 2578860"/>
                <a:gd name="connsiteX6" fmla="*/ 134842 w 2077416"/>
                <a:gd name="connsiteY6" fmla="*/ 1314713 h 2578860"/>
                <a:gd name="connsiteX7" fmla="*/ 143270 w 2077416"/>
                <a:gd name="connsiteY7" fmla="*/ 1398990 h 2578860"/>
                <a:gd name="connsiteX8" fmla="*/ 0 w 2077416"/>
                <a:gd name="connsiteY8" fmla="*/ 1752951 h 2578860"/>
                <a:gd name="connsiteX0" fmla="*/ 0 w 2108029"/>
                <a:gd name="connsiteY0" fmla="*/ 1823901 h 2649810"/>
                <a:gd name="connsiteX1" fmla="*/ 783771 w 2108029"/>
                <a:gd name="connsiteY1" fmla="*/ 2649810 h 2649810"/>
                <a:gd name="connsiteX2" fmla="*/ 2077416 w 2108029"/>
                <a:gd name="connsiteY2" fmla="*/ 1933460 h 2649810"/>
                <a:gd name="connsiteX3" fmla="*/ 1575970 w 2108029"/>
                <a:gd name="connsiteY3" fmla="*/ 70950 h 2649810"/>
                <a:gd name="connsiteX4" fmla="*/ 189622 w 2108029"/>
                <a:gd name="connsiteY4" fmla="*/ 391200 h 2649810"/>
                <a:gd name="connsiteX5" fmla="*/ 147484 w 2108029"/>
                <a:gd name="connsiteY5" fmla="*/ 416483 h 2649810"/>
                <a:gd name="connsiteX6" fmla="*/ 134842 w 2108029"/>
                <a:gd name="connsiteY6" fmla="*/ 1385663 h 2649810"/>
                <a:gd name="connsiteX7" fmla="*/ 143270 w 2108029"/>
                <a:gd name="connsiteY7" fmla="*/ 1469940 h 2649810"/>
                <a:gd name="connsiteX8" fmla="*/ 0 w 2108029"/>
                <a:gd name="connsiteY8" fmla="*/ 1823901 h 2649810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30686 w 2138715"/>
                <a:gd name="connsiteY0" fmla="*/ 1823901 h 2650588"/>
                <a:gd name="connsiteX1" fmla="*/ 814457 w 2138715"/>
                <a:gd name="connsiteY1" fmla="*/ 2649810 h 2650588"/>
                <a:gd name="connsiteX2" fmla="*/ 2108102 w 2138715"/>
                <a:gd name="connsiteY2" fmla="*/ 1933460 h 2650588"/>
                <a:gd name="connsiteX3" fmla="*/ 1606656 w 2138715"/>
                <a:gd name="connsiteY3" fmla="*/ 70950 h 2650588"/>
                <a:gd name="connsiteX4" fmla="*/ 220308 w 2138715"/>
                <a:gd name="connsiteY4" fmla="*/ 391200 h 2650588"/>
                <a:gd name="connsiteX5" fmla="*/ 178170 w 2138715"/>
                <a:gd name="connsiteY5" fmla="*/ 416483 h 2650588"/>
                <a:gd name="connsiteX6" fmla="*/ 165528 w 2138715"/>
                <a:gd name="connsiteY6" fmla="*/ 1385663 h 2650588"/>
                <a:gd name="connsiteX7" fmla="*/ 173956 w 2138715"/>
                <a:gd name="connsiteY7" fmla="*/ 1469940 h 2650588"/>
                <a:gd name="connsiteX8" fmla="*/ 30686 w 2138715"/>
                <a:gd name="connsiteY8" fmla="*/ 1823901 h 2650588"/>
                <a:gd name="connsiteX0" fmla="*/ 30686 w 2138715"/>
                <a:gd name="connsiteY0" fmla="*/ 1820403 h 2647090"/>
                <a:gd name="connsiteX1" fmla="*/ 814457 w 2138715"/>
                <a:gd name="connsiteY1" fmla="*/ 2646312 h 2647090"/>
                <a:gd name="connsiteX2" fmla="*/ 2108102 w 2138715"/>
                <a:gd name="connsiteY2" fmla="*/ 1929962 h 2647090"/>
                <a:gd name="connsiteX3" fmla="*/ 1606656 w 2138715"/>
                <a:gd name="connsiteY3" fmla="*/ 67452 h 2647090"/>
                <a:gd name="connsiteX4" fmla="*/ 220308 w 2138715"/>
                <a:gd name="connsiteY4" fmla="*/ 387702 h 2647090"/>
                <a:gd name="connsiteX5" fmla="*/ 178170 w 2138715"/>
                <a:gd name="connsiteY5" fmla="*/ 412985 h 2647090"/>
                <a:gd name="connsiteX6" fmla="*/ 165528 w 2138715"/>
                <a:gd name="connsiteY6" fmla="*/ 1382165 h 2647090"/>
                <a:gd name="connsiteX7" fmla="*/ 173956 w 2138715"/>
                <a:gd name="connsiteY7" fmla="*/ 1466442 h 2647090"/>
                <a:gd name="connsiteX8" fmla="*/ 30686 w 2138715"/>
                <a:gd name="connsiteY8" fmla="*/ 1820403 h 2647090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1523 w 2096455"/>
                <a:gd name="connsiteY0" fmla="*/ 1544773 h 2371342"/>
                <a:gd name="connsiteX1" fmla="*/ 785294 w 2096455"/>
                <a:gd name="connsiteY1" fmla="*/ 2370682 h 2371342"/>
                <a:gd name="connsiteX2" fmla="*/ 2078939 w 2096455"/>
                <a:gd name="connsiteY2" fmla="*/ 1654332 h 2371342"/>
                <a:gd name="connsiteX3" fmla="*/ 1444143 w 2096455"/>
                <a:gd name="connsiteY3" fmla="*/ 144247 h 2371342"/>
                <a:gd name="connsiteX4" fmla="*/ 191145 w 2096455"/>
                <a:gd name="connsiteY4" fmla="*/ 112072 h 2371342"/>
                <a:gd name="connsiteX5" fmla="*/ 772895 w 2096455"/>
                <a:gd name="connsiteY5" fmla="*/ 594555 h 2371342"/>
                <a:gd name="connsiteX6" fmla="*/ 136365 w 2096455"/>
                <a:gd name="connsiteY6" fmla="*/ 1106535 h 2371342"/>
                <a:gd name="connsiteX7" fmla="*/ 578180 w 2096455"/>
                <a:gd name="connsiteY7" fmla="*/ 1419412 h 2371342"/>
                <a:gd name="connsiteX8" fmla="*/ 1523 w 2096455"/>
                <a:gd name="connsiteY8" fmla="*/ 1544773 h 2371342"/>
                <a:gd name="connsiteX0" fmla="*/ 1523 w 2110355"/>
                <a:gd name="connsiteY0" fmla="*/ 1528119 h 2354517"/>
                <a:gd name="connsiteX1" fmla="*/ 785294 w 2110355"/>
                <a:gd name="connsiteY1" fmla="*/ 2354028 h 2354517"/>
                <a:gd name="connsiteX2" fmla="*/ 2093227 w 2110355"/>
                <a:gd name="connsiteY2" fmla="*/ 1399553 h 2354517"/>
                <a:gd name="connsiteX3" fmla="*/ 1444143 w 2110355"/>
                <a:gd name="connsiteY3" fmla="*/ 127593 h 2354517"/>
                <a:gd name="connsiteX4" fmla="*/ 191145 w 2110355"/>
                <a:gd name="connsiteY4" fmla="*/ 95418 h 2354517"/>
                <a:gd name="connsiteX5" fmla="*/ 772895 w 2110355"/>
                <a:gd name="connsiteY5" fmla="*/ 577901 h 2354517"/>
                <a:gd name="connsiteX6" fmla="*/ 136365 w 2110355"/>
                <a:gd name="connsiteY6" fmla="*/ 1089881 h 2354517"/>
                <a:gd name="connsiteX7" fmla="*/ 578180 w 2110355"/>
                <a:gd name="connsiteY7" fmla="*/ 1402758 h 2354517"/>
                <a:gd name="connsiteX8" fmla="*/ 1523 w 2110355"/>
                <a:gd name="connsiteY8" fmla="*/ 1528119 h 235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0355" h="2354517">
                  <a:moveTo>
                    <a:pt x="1523" y="1528119"/>
                  </a:moveTo>
                  <a:cubicBezTo>
                    <a:pt x="36042" y="1686664"/>
                    <a:pt x="436677" y="2375456"/>
                    <a:pt x="785294" y="2354028"/>
                  </a:cubicBezTo>
                  <a:cubicBezTo>
                    <a:pt x="1133911" y="2332600"/>
                    <a:pt x="1983419" y="1770625"/>
                    <a:pt x="2093227" y="1399553"/>
                  </a:cubicBezTo>
                  <a:cubicBezTo>
                    <a:pt x="2203035" y="1028481"/>
                    <a:pt x="1761157" y="344949"/>
                    <a:pt x="1444143" y="127593"/>
                  </a:cubicBezTo>
                  <a:cubicBezTo>
                    <a:pt x="1127129" y="-89763"/>
                    <a:pt x="303020" y="20367"/>
                    <a:pt x="191145" y="95418"/>
                  </a:cubicBezTo>
                  <a:cubicBezTo>
                    <a:pt x="79270" y="170469"/>
                    <a:pt x="985072" y="407241"/>
                    <a:pt x="772895" y="577901"/>
                  </a:cubicBezTo>
                  <a:lnTo>
                    <a:pt x="136365" y="1089881"/>
                  </a:lnTo>
                  <a:cubicBezTo>
                    <a:pt x="-75812" y="1260541"/>
                    <a:pt x="600654" y="1329718"/>
                    <a:pt x="578180" y="1402758"/>
                  </a:cubicBezTo>
                  <a:cubicBezTo>
                    <a:pt x="530423" y="1520745"/>
                    <a:pt x="-32996" y="1369574"/>
                    <a:pt x="1523" y="1528119"/>
                  </a:cubicBezTo>
                  <a:close/>
                </a:path>
              </a:pathLst>
            </a:custGeom>
            <a:noFill/>
            <a:ln cap="rnd">
              <a:solidFill>
                <a:schemeClr val="accent1">
                  <a:shade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A9329A-0C21-47A8-810B-CA6DFA45B7B1}"/>
                </a:ext>
              </a:extLst>
            </p:cNvPr>
            <p:cNvSpPr/>
            <p:nvPr/>
          </p:nvSpPr>
          <p:spPr>
            <a:xfrm>
              <a:off x="2857217" y="1973541"/>
              <a:ext cx="2139022" cy="2806925"/>
            </a:xfrm>
            <a:custGeom>
              <a:avLst/>
              <a:gdLst>
                <a:gd name="connsiteX0" fmla="*/ 0 w 2077416"/>
                <a:gd name="connsiteY0" fmla="*/ 1752951 h 2578860"/>
                <a:gd name="connsiteX1" fmla="*/ 783771 w 2077416"/>
                <a:gd name="connsiteY1" fmla="*/ 2578860 h 2578860"/>
                <a:gd name="connsiteX2" fmla="*/ 2077416 w 2077416"/>
                <a:gd name="connsiteY2" fmla="*/ 1862510 h 2578860"/>
                <a:gd name="connsiteX3" fmla="*/ 1575970 w 2077416"/>
                <a:gd name="connsiteY3" fmla="*/ 0 h 2578860"/>
                <a:gd name="connsiteX4" fmla="*/ 189622 w 2077416"/>
                <a:gd name="connsiteY4" fmla="*/ 320250 h 2578860"/>
                <a:gd name="connsiteX5" fmla="*/ 147484 w 2077416"/>
                <a:gd name="connsiteY5" fmla="*/ 345533 h 2578860"/>
                <a:gd name="connsiteX6" fmla="*/ 134842 w 2077416"/>
                <a:gd name="connsiteY6" fmla="*/ 1314713 h 2578860"/>
                <a:gd name="connsiteX7" fmla="*/ 143270 w 2077416"/>
                <a:gd name="connsiteY7" fmla="*/ 1398990 h 2578860"/>
                <a:gd name="connsiteX8" fmla="*/ 0 w 2077416"/>
                <a:gd name="connsiteY8" fmla="*/ 1752951 h 2578860"/>
                <a:gd name="connsiteX0" fmla="*/ 0 w 2108029"/>
                <a:gd name="connsiteY0" fmla="*/ 1823901 h 2649810"/>
                <a:gd name="connsiteX1" fmla="*/ 783771 w 2108029"/>
                <a:gd name="connsiteY1" fmla="*/ 2649810 h 2649810"/>
                <a:gd name="connsiteX2" fmla="*/ 2077416 w 2108029"/>
                <a:gd name="connsiteY2" fmla="*/ 1933460 h 2649810"/>
                <a:gd name="connsiteX3" fmla="*/ 1575970 w 2108029"/>
                <a:gd name="connsiteY3" fmla="*/ 70950 h 2649810"/>
                <a:gd name="connsiteX4" fmla="*/ 189622 w 2108029"/>
                <a:gd name="connsiteY4" fmla="*/ 391200 h 2649810"/>
                <a:gd name="connsiteX5" fmla="*/ 147484 w 2108029"/>
                <a:gd name="connsiteY5" fmla="*/ 416483 h 2649810"/>
                <a:gd name="connsiteX6" fmla="*/ 134842 w 2108029"/>
                <a:gd name="connsiteY6" fmla="*/ 1385663 h 2649810"/>
                <a:gd name="connsiteX7" fmla="*/ 143270 w 2108029"/>
                <a:gd name="connsiteY7" fmla="*/ 1469940 h 2649810"/>
                <a:gd name="connsiteX8" fmla="*/ 0 w 2108029"/>
                <a:gd name="connsiteY8" fmla="*/ 1823901 h 2649810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30686 w 2138715"/>
                <a:gd name="connsiteY0" fmla="*/ 1823901 h 2650588"/>
                <a:gd name="connsiteX1" fmla="*/ 814457 w 2138715"/>
                <a:gd name="connsiteY1" fmla="*/ 2649810 h 2650588"/>
                <a:gd name="connsiteX2" fmla="*/ 2108102 w 2138715"/>
                <a:gd name="connsiteY2" fmla="*/ 1933460 h 2650588"/>
                <a:gd name="connsiteX3" fmla="*/ 1606656 w 2138715"/>
                <a:gd name="connsiteY3" fmla="*/ 70950 h 2650588"/>
                <a:gd name="connsiteX4" fmla="*/ 220308 w 2138715"/>
                <a:gd name="connsiteY4" fmla="*/ 391200 h 2650588"/>
                <a:gd name="connsiteX5" fmla="*/ 178170 w 2138715"/>
                <a:gd name="connsiteY5" fmla="*/ 416483 h 2650588"/>
                <a:gd name="connsiteX6" fmla="*/ 165528 w 2138715"/>
                <a:gd name="connsiteY6" fmla="*/ 1385663 h 2650588"/>
                <a:gd name="connsiteX7" fmla="*/ 173956 w 2138715"/>
                <a:gd name="connsiteY7" fmla="*/ 1469940 h 2650588"/>
                <a:gd name="connsiteX8" fmla="*/ 30686 w 2138715"/>
                <a:gd name="connsiteY8" fmla="*/ 1823901 h 2650588"/>
                <a:gd name="connsiteX0" fmla="*/ 30686 w 2138715"/>
                <a:gd name="connsiteY0" fmla="*/ 1820403 h 2647090"/>
                <a:gd name="connsiteX1" fmla="*/ 814457 w 2138715"/>
                <a:gd name="connsiteY1" fmla="*/ 2646312 h 2647090"/>
                <a:gd name="connsiteX2" fmla="*/ 2108102 w 2138715"/>
                <a:gd name="connsiteY2" fmla="*/ 1929962 h 2647090"/>
                <a:gd name="connsiteX3" fmla="*/ 1606656 w 2138715"/>
                <a:gd name="connsiteY3" fmla="*/ 67452 h 2647090"/>
                <a:gd name="connsiteX4" fmla="*/ 220308 w 2138715"/>
                <a:gd name="connsiteY4" fmla="*/ 387702 h 2647090"/>
                <a:gd name="connsiteX5" fmla="*/ 178170 w 2138715"/>
                <a:gd name="connsiteY5" fmla="*/ 412985 h 2647090"/>
                <a:gd name="connsiteX6" fmla="*/ 165528 w 2138715"/>
                <a:gd name="connsiteY6" fmla="*/ 1382165 h 2647090"/>
                <a:gd name="connsiteX7" fmla="*/ 173956 w 2138715"/>
                <a:gd name="connsiteY7" fmla="*/ 1466442 h 2647090"/>
                <a:gd name="connsiteX8" fmla="*/ 30686 w 2138715"/>
                <a:gd name="connsiteY8" fmla="*/ 1820403 h 2647090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258836 w 2014440"/>
                <a:gd name="connsiteY0" fmla="*/ 2331708 h 2668777"/>
                <a:gd name="connsiteX1" fmla="*/ 690182 w 2014440"/>
                <a:gd name="connsiteY1" fmla="*/ 2657554 h 2668777"/>
                <a:gd name="connsiteX2" fmla="*/ 1983827 w 2014440"/>
                <a:gd name="connsiteY2" fmla="*/ 1941204 h 2668777"/>
                <a:gd name="connsiteX3" fmla="*/ 1482381 w 2014440"/>
                <a:gd name="connsiteY3" fmla="*/ 78694 h 2668777"/>
                <a:gd name="connsiteX4" fmla="*/ 96033 w 2014440"/>
                <a:gd name="connsiteY4" fmla="*/ 398944 h 2668777"/>
                <a:gd name="connsiteX5" fmla="*/ 677783 w 2014440"/>
                <a:gd name="connsiteY5" fmla="*/ 881427 h 2668777"/>
                <a:gd name="connsiteX6" fmla="*/ 41253 w 2014440"/>
                <a:gd name="connsiteY6" fmla="*/ 1393407 h 2668777"/>
                <a:gd name="connsiteX7" fmla="*/ 483068 w 2014440"/>
                <a:gd name="connsiteY7" fmla="*/ 1706284 h 2668777"/>
                <a:gd name="connsiteX8" fmla="*/ 258836 w 2014440"/>
                <a:gd name="connsiteY8" fmla="*/ 2331708 h 2668777"/>
                <a:gd name="connsiteX0" fmla="*/ 368083 w 2123687"/>
                <a:gd name="connsiteY0" fmla="*/ 2331708 h 2668777"/>
                <a:gd name="connsiteX1" fmla="*/ 799429 w 2123687"/>
                <a:gd name="connsiteY1" fmla="*/ 2657554 h 2668777"/>
                <a:gd name="connsiteX2" fmla="*/ 2093074 w 2123687"/>
                <a:gd name="connsiteY2" fmla="*/ 1941204 h 2668777"/>
                <a:gd name="connsiteX3" fmla="*/ 1591628 w 2123687"/>
                <a:gd name="connsiteY3" fmla="*/ 78694 h 2668777"/>
                <a:gd name="connsiteX4" fmla="*/ 205280 w 2123687"/>
                <a:gd name="connsiteY4" fmla="*/ 398944 h 2668777"/>
                <a:gd name="connsiteX5" fmla="*/ 787030 w 2123687"/>
                <a:gd name="connsiteY5" fmla="*/ 881427 h 2668777"/>
                <a:gd name="connsiteX6" fmla="*/ 36200 w 2123687"/>
                <a:gd name="connsiteY6" fmla="*/ 1279107 h 2668777"/>
                <a:gd name="connsiteX7" fmla="*/ 592315 w 2123687"/>
                <a:gd name="connsiteY7" fmla="*/ 1706284 h 2668777"/>
                <a:gd name="connsiteX8" fmla="*/ 368083 w 2123687"/>
                <a:gd name="connsiteY8" fmla="*/ 2331708 h 2668777"/>
                <a:gd name="connsiteX0" fmla="*/ 334746 w 2090350"/>
                <a:gd name="connsiteY0" fmla="*/ 2330148 h 2667217"/>
                <a:gd name="connsiteX1" fmla="*/ 766092 w 2090350"/>
                <a:gd name="connsiteY1" fmla="*/ 2655994 h 2667217"/>
                <a:gd name="connsiteX2" fmla="*/ 2059737 w 2090350"/>
                <a:gd name="connsiteY2" fmla="*/ 1939644 h 2667217"/>
                <a:gd name="connsiteX3" fmla="*/ 1558291 w 2090350"/>
                <a:gd name="connsiteY3" fmla="*/ 77134 h 2667217"/>
                <a:gd name="connsiteX4" fmla="*/ 171943 w 2090350"/>
                <a:gd name="connsiteY4" fmla="*/ 397384 h 2667217"/>
                <a:gd name="connsiteX5" fmla="*/ 334593 w 2090350"/>
                <a:gd name="connsiteY5" fmla="*/ 794142 h 2667217"/>
                <a:gd name="connsiteX6" fmla="*/ 2863 w 2090350"/>
                <a:gd name="connsiteY6" fmla="*/ 1277547 h 2667217"/>
                <a:gd name="connsiteX7" fmla="*/ 558978 w 2090350"/>
                <a:gd name="connsiteY7" fmla="*/ 1704724 h 2667217"/>
                <a:gd name="connsiteX8" fmla="*/ 334746 w 2090350"/>
                <a:gd name="connsiteY8" fmla="*/ 2330148 h 2667217"/>
                <a:gd name="connsiteX0" fmla="*/ 335389 w 2087079"/>
                <a:gd name="connsiteY0" fmla="*/ 2469856 h 2806925"/>
                <a:gd name="connsiteX1" fmla="*/ 766735 w 2087079"/>
                <a:gd name="connsiteY1" fmla="*/ 2795702 h 2806925"/>
                <a:gd name="connsiteX2" fmla="*/ 2060380 w 2087079"/>
                <a:gd name="connsiteY2" fmla="*/ 2079352 h 2806925"/>
                <a:gd name="connsiteX3" fmla="*/ 1558934 w 2087079"/>
                <a:gd name="connsiteY3" fmla="*/ 216842 h 2806925"/>
                <a:gd name="connsiteX4" fmla="*/ 586924 w 2087079"/>
                <a:gd name="connsiteY4" fmla="*/ 117992 h 2806925"/>
                <a:gd name="connsiteX5" fmla="*/ 335236 w 2087079"/>
                <a:gd name="connsiteY5" fmla="*/ 933850 h 2806925"/>
                <a:gd name="connsiteX6" fmla="*/ 3506 w 2087079"/>
                <a:gd name="connsiteY6" fmla="*/ 1417255 h 2806925"/>
                <a:gd name="connsiteX7" fmla="*/ 559621 w 2087079"/>
                <a:gd name="connsiteY7" fmla="*/ 1844432 h 2806925"/>
                <a:gd name="connsiteX8" fmla="*/ 335389 w 2087079"/>
                <a:gd name="connsiteY8" fmla="*/ 2469856 h 2806925"/>
                <a:gd name="connsiteX0" fmla="*/ 387332 w 2139022"/>
                <a:gd name="connsiteY0" fmla="*/ 2469856 h 2806925"/>
                <a:gd name="connsiteX1" fmla="*/ 818678 w 2139022"/>
                <a:gd name="connsiteY1" fmla="*/ 2795702 h 2806925"/>
                <a:gd name="connsiteX2" fmla="*/ 2112323 w 2139022"/>
                <a:gd name="connsiteY2" fmla="*/ 2079352 h 2806925"/>
                <a:gd name="connsiteX3" fmla="*/ 1610877 w 2139022"/>
                <a:gd name="connsiteY3" fmla="*/ 216842 h 2806925"/>
                <a:gd name="connsiteX4" fmla="*/ 638867 w 2139022"/>
                <a:gd name="connsiteY4" fmla="*/ 117992 h 2806925"/>
                <a:gd name="connsiteX5" fmla="*/ 387179 w 2139022"/>
                <a:gd name="connsiteY5" fmla="*/ 933850 h 2806925"/>
                <a:gd name="connsiteX6" fmla="*/ 3061 w 2139022"/>
                <a:gd name="connsiteY6" fmla="*/ 1393442 h 2806925"/>
                <a:gd name="connsiteX7" fmla="*/ 611564 w 2139022"/>
                <a:gd name="connsiteY7" fmla="*/ 1844432 h 2806925"/>
                <a:gd name="connsiteX8" fmla="*/ 387332 w 2139022"/>
                <a:gd name="connsiteY8" fmla="*/ 2469856 h 2806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9022" h="2806925">
                  <a:moveTo>
                    <a:pt x="387332" y="2469856"/>
                  </a:moveTo>
                  <a:cubicBezTo>
                    <a:pt x="421851" y="2628401"/>
                    <a:pt x="531180" y="2860786"/>
                    <a:pt x="818678" y="2795702"/>
                  </a:cubicBezTo>
                  <a:cubicBezTo>
                    <a:pt x="1106176" y="2730618"/>
                    <a:pt x="1980290" y="2509162"/>
                    <a:pt x="2112323" y="2079352"/>
                  </a:cubicBezTo>
                  <a:cubicBezTo>
                    <a:pt x="2244356" y="1649542"/>
                    <a:pt x="1856453" y="543735"/>
                    <a:pt x="1610877" y="216842"/>
                  </a:cubicBezTo>
                  <a:cubicBezTo>
                    <a:pt x="1365301" y="-110051"/>
                    <a:pt x="842817" y="-1509"/>
                    <a:pt x="638867" y="117992"/>
                  </a:cubicBezTo>
                  <a:cubicBezTo>
                    <a:pt x="434917" y="237493"/>
                    <a:pt x="493147" y="721275"/>
                    <a:pt x="387179" y="933850"/>
                  </a:cubicBezTo>
                  <a:cubicBezTo>
                    <a:pt x="281211" y="1146425"/>
                    <a:pt x="-34337" y="1241678"/>
                    <a:pt x="3061" y="1393442"/>
                  </a:cubicBezTo>
                  <a:cubicBezTo>
                    <a:pt x="40459" y="1545206"/>
                    <a:pt x="634038" y="1771392"/>
                    <a:pt x="611564" y="1844432"/>
                  </a:cubicBezTo>
                  <a:cubicBezTo>
                    <a:pt x="563807" y="1962419"/>
                    <a:pt x="352813" y="2311311"/>
                    <a:pt x="387332" y="2469856"/>
                  </a:cubicBezTo>
                  <a:close/>
                </a:path>
              </a:pathLst>
            </a:custGeom>
            <a:noFill/>
            <a:ln cap="rnd">
              <a:solidFill>
                <a:schemeClr val="accent1">
                  <a:shade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Multiplication Sign 1">
              <a:extLst>
                <a:ext uri="{FF2B5EF4-FFF2-40B4-BE49-F238E27FC236}">
                  <a16:creationId xmlns:a16="http://schemas.microsoft.com/office/drawing/2014/main" id="{473F6D0A-9644-4EDE-A41E-092F3C67F8D4}"/>
                </a:ext>
              </a:extLst>
            </p:cNvPr>
            <p:cNvSpPr/>
            <p:nvPr/>
          </p:nvSpPr>
          <p:spPr>
            <a:xfrm>
              <a:off x="2633096" y="3150343"/>
              <a:ext cx="448242" cy="419100"/>
            </a:xfrm>
            <a:prstGeom prst="mathMultiply">
              <a:avLst>
                <a:gd name="adj1" fmla="val 14429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Left Brace 4">
            <a:extLst>
              <a:ext uri="{FF2B5EF4-FFF2-40B4-BE49-F238E27FC236}">
                <a16:creationId xmlns:a16="http://schemas.microsoft.com/office/drawing/2014/main" id="{048B3F97-C32E-4CC7-B1BE-30B98A2432AE}"/>
              </a:ext>
            </a:extLst>
          </p:cNvPr>
          <p:cNvSpPr/>
          <p:nvPr/>
        </p:nvSpPr>
        <p:spPr>
          <a:xfrm>
            <a:off x="4975431" y="1528763"/>
            <a:ext cx="623887" cy="2372195"/>
          </a:xfrm>
          <a:prstGeom prst="leftBrace">
            <a:avLst>
              <a:gd name="adj1" fmla="val 8333"/>
              <a:gd name="adj2" fmla="val 4966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06CF46-0B5E-42A1-B433-3C1319E7D109}"/>
              </a:ext>
            </a:extLst>
          </p:cNvPr>
          <p:cNvSpPr/>
          <p:nvPr/>
        </p:nvSpPr>
        <p:spPr>
          <a:xfrm>
            <a:off x="5692933" y="970600"/>
            <a:ext cx="1736200" cy="1626563"/>
          </a:xfrm>
          <a:custGeom>
            <a:avLst/>
            <a:gdLst>
              <a:gd name="connsiteX0" fmla="*/ 0 w 2077416"/>
              <a:gd name="connsiteY0" fmla="*/ 1752951 h 2578860"/>
              <a:gd name="connsiteX1" fmla="*/ 783771 w 2077416"/>
              <a:gd name="connsiteY1" fmla="*/ 2578860 h 2578860"/>
              <a:gd name="connsiteX2" fmla="*/ 2077416 w 2077416"/>
              <a:gd name="connsiteY2" fmla="*/ 1862510 h 2578860"/>
              <a:gd name="connsiteX3" fmla="*/ 1575970 w 2077416"/>
              <a:gd name="connsiteY3" fmla="*/ 0 h 2578860"/>
              <a:gd name="connsiteX4" fmla="*/ 189622 w 2077416"/>
              <a:gd name="connsiteY4" fmla="*/ 320250 h 2578860"/>
              <a:gd name="connsiteX5" fmla="*/ 147484 w 2077416"/>
              <a:gd name="connsiteY5" fmla="*/ 345533 h 2578860"/>
              <a:gd name="connsiteX6" fmla="*/ 134842 w 2077416"/>
              <a:gd name="connsiteY6" fmla="*/ 1314713 h 2578860"/>
              <a:gd name="connsiteX7" fmla="*/ 143270 w 2077416"/>
              <a:gd name="connsiteY7" fmla="*/ 1398990 h 2578860"/>
              <a:gd name="connsiteX8" fmla="*/ 0 w 2077416"/>
              <a:gd name="connsiteY8" fmla="*/ 1752951 h 2578860"/>
              <a:gd name="connsiteX0" fmla="*/ 0 w 2108029"/>
              <a:gd name="connsiteY0" fmla="*/ 1823901 h 2649810"/>
              <a:gd name="connsiteX1" fmla="*/ 783771 w 2108029"/>
              <a:gd name="connsiteY1" fmla="*/ 2649810 h 2649810"/>
              <a:gd name="connsiteX2" fmla="*/ 2077416 w 2108029"/>
              <a:gd name="connsiteY2" fmla="*/ 1933460 h 2649810"/>
              <a:gd name="connsiteX3" fmla="*/ 1575970 w 2108029"/>
              <a:gd name="connsiteY3" fmla="*/ 70950 h 2649810"/>
              <a:gd name="connsiteX4" fmla="*/ 189622 w 2108029"/>
              <a:gd name="connsiteY4" fmla="*/ 391200 h 2649810"/>
              <a:gd name="connsiteX5" fmla="*/ 147484 w 2108029"/>
              <a:gd name="connsiteY5" fmla="*/ 416483 h 2649810"/>
              <a:gd name="connsiteX6" fmla="*/ 134842 w 2108029"/>
              <a:gd name="connsiteY6" fmla="*/ 1385663 h 2649810"/>
              <a:gd name="connsiteX7" fmla="*/ 143270 w 2108029"/>
              <a:gd name="connsiteY7" fmla="*/ 1469940 h 2649810"/>
              <a:gd name="connsiteX8" fmla="*/ 0 w 2108029"/>
              <a:gd name="connsiteY8" fmla="*/ 1823901 h 2649810"/>
              <a:gd name="connsiteX0" fmla="*/ 0 w 2108029"/>
              <a:gd name="connsiteY0" fmla="*/ 1823901 h 2650588"/>
              <a:gd name="connsiteX1" fmla="*/ 783771 w 2108029"/>
              <a:gd name="connsiteY1" fmla="*/ 2649810 h 2650588"/>
              <a:gd name="connsiteX2" fmla="*/ 2077416 w 2108029"/>
              <a:gd name="connsiteY2" fmla="*/ 1933460 h 2650588"/>
              <a:gd name="connsiteX3" fmla="*/ 1575970 w 2108029"/>
              <a:gd name="connsiteY3" fmla="*/ 70950 h 2650588"/>
              <a:gd name="connsiteX4" fmla="*/ 189622 w 2108029"/>
              <a:gd name="connsiteY4" fmla="*/ 391200 h 2650588"/>
              <a:gd name="connsiteX5" fmla="*/ 147484 w 2108029"/>
              <a:gd name="connsiteY5" fmla="*/ 416483 h 2650588"/>
              <a:gd name="connsiteX6" fmla="*/ 134842 w 2108029"/>
              <a:gd name="connsiteY6" fmla="*/ 1385663 h 2650588"/>
              <a:gd name="connsiteX7" fmla="*/ 143270 w 2108029"/>
              <a:gd name="connsiteY7" fmla="*/ 1469940 h 2650588"/>
              <a:gd name="connsiteX8" fmla="*/ 0 w 2108029"/>
              <a:gd name="connsiteY8" fmla="*/ 1823901 h 2650588"/>
              <a:gd name="connsiteX0" fmla="*/ 0 w 2108029"/>
              <a:gd name="connsiteY0" fmla="*/ 1823901 h 2650588"/>
              <a:gd name="connsiteX1" fmla="*/ 783771 w 2108029"/>
              <a:gd name="connsiteY1" fmla="*/ 2649810 h 2650588"/>
              <a:gd name="connsiteX2" fmla="*/ 2077416 w 2108029"/>
              <a:gd name="connsiteY2" fmla="*/ 1933460 h 2650588"/>
              <a:gd name="connsiteX3" fmla="*/ 1575970 w 2108029"/>
              <a:gd name="connsiteY3" fmla="*/ 70950 h 2650588"/>
              <a:gd name="connsiteX4" fmla="*/ 189622 w 2108029"/>
              <a:gd name="connsiteY4" fmla="*/ 391200 h 2650588"/>
              <a:gd name="connsiteX5" fmla="*/ 147484 w 2108029"/>
              <a:gd name="connsiteY5" fmla="*/ 416483 h 2650588"/>
              <a:gd name="connsiteX6" fmla="*/ 134842 w 2108029"/>
              <a:gd name="connsiteY6" fmla="*/ 1385663 h 2650588"/>
              <a:gd name="connsiteX7" fmla="*/ 143270 w 2108029"/>
              <a:gd name="connsiteY7" fmla="*/ 1469940 h 2650588"/>
              <a:gd name="connsiteX8" fmla="*/ 0 w 2108029"/>
              <a:gd name="connsiteY8" fmla="*/ 1823901 h 2650588"/>
              <a:gd name="connsiteX0" fmla="*/ 30686 w 2138715"/>
              <a:gd name="connsiteY0" fmla="*/ 1823901 h 2650588"/>
              <a:gd name="connsiteX1" fmla="*/ 814457 w 2138715"/>
              <a:gd name="connsiteY1" fmla="*/ 2649810 h 2650588"/>
              <a:gd name="connsiteX2" fmla="*/ 2108102 w 2138715"/>
              <a:gd name="connsiteY2" fmla="*/ 1933460 h 2650588"/>
              <a:gd name="connsiteX3" fmla="*/ 1606656 w 2138715"/>
              <a:gd name="connsiteY3" fmla="*/ 70950 h 2650588"/>
              <a:gd name="connsiteX4" fmla="*/ 220308 w 2138715"/>
              <a:gd name="connsiteY4" fmla="*/ 391200 h 2650588"/>
              <a:gd name="connsiteX5" fmla="*/ 178170 w 2138715"/>
              <a:gd name="connsiteY5" fmla="*/ 416483 h 2650588"/>
              <a:gd name="connsiteX6" fmla="*/ 165528 w 2138715"/>
              <a:gd name="connsiteY6" fmla="*/ 1385663 h 2650588"/>
              <a:gd name="connsiteX7" fmla="*/ 173956 w 2138715"/>
              <a:gd name="connsiteY7" fmla="*/ 1469940 h 2650588"/>
              <a:gd name="connsiteX8" fmla="*/ 30686 w 2138715"/>
              <a:gd name="connsiteY8" fmla="*/ 1823901 h 2650588"/>
              <a:gd name="connsiteX0" fmla="*/ 30686 w 2138715"/>
              <a:gd name="connsiteY0" fmla="*/ 1820403 h 2647090"/>
              <a:gd name="connsiteX1" fmla="*/ 814457 w 2138715"/>
              <a:gd name="connsiteY1" fmla="*/ 2646312 h 2647090"/>
              <a:gd name="connsiteX2" fmla="*/ 2108102 w 2138715"/>
              <a:gd name="connsiteY2" fmla="*/ 1929962 h 2647090"/>
              <a:gd name="connsiteX3" fmla="*/ 1606656 w 2138715"/>
              <a:gd name="connsiteY3" fmla="*/ 67452 h 2647090"/>
              <a:gd name="connsiteX4" fmla="*/ 220308 w 2138715"/>
              <a:gd name="connsiteY4" fmla="*/ 387702 h 2647090"/>
              <a:gd name="connsiteX5" fmla="*/ 178170 w 2138715"/>
              <a:gd name="connsiteY5" fmla="*/ 412985 h 2647090"/>
              <a:gd name="connsiteX6" fmla="*/ 165528 w 2138715"/>
              <a:gd name="connsiteY6" fmla="*/ 1382165 h 2647090"/>
              <a:gd name="connsiteX7" fmla="*/ 173956 w 2138715"/>
              <a:gd name="connsiteY7" fmla="*/ 1466442 h 2647090"/>
              <a:gd name="connsiteX8" fmla="*/ 30686 w 2138715"/>
              <a:gd name="connsiteY8" fmla="*/ 1820403 h 2647090"/>
              <a:gd name="connsiteX0" fmla="*/ 30686 w 2138715"/>
              <a:gd name="connsiteY0" fmla="*/ 1831645 h 2658332"/>
              <a:gd name="connsiteX1" fmla="*/ 814457 w 2138715"/>
              <a:gd name="connsiteY1" fmla="*/ 2657554 h 2658332"/>
              <a:gd name="connsiteX2" fmla="*/ 2108102 w 2138715"/>
              <a:gd name="connsiteY2" fmla="*/ 1941204 h 2658332"/>
              <a:gd name="connsiteX3" fmla="*/ 1606656 w 2138715"/>
              <a:gd name="connsiteY3" fmla="*/ 78694 h 2658332"/>
              <a:gd name="connsiteX4" fmla="*/ 220308 w 2138715"/>
              <a:gd name="connsiteY4" fmla="*/ 398944 h 2658332"/>
              <a:gd name="connsiteX5" fmla="*/ 802058 w 2138715"/>
              <a:gd name="connsiteY5" fmla="*/ 881427 h 2658332"/>
              <a:gd name="connsiteX6" fmla="*/ 165528 w 2138715"/>
              <a:gd name="connsiteY6" fmla="*/ 1393407 h 2658332"/>
              <a:gd name="connsiteX7" fmla="*/ 173956 w 2138715"/>
              <a:gd name="connsiteY7" fmla="*/ 1477684 h 2658332"/>
              <a:gd name="connsiteX8" fmla="*/ 30686 w 2138715"/>
              <a:gd name="connsiteY8" fmla="*/ 1831645 h 2658332"/>
              <a:gd name="connsiteX0" fmla="*/ 30686 w 2138715"/>
              <a:gd name="connsiteY0" fmla="*/ 1831645 h 2658332"/>
              <a:gd name="connsiteX1" fmla="*/ 814457 w 2138715"/>
              <a:gd name="connsiteY1" fmla="*/ 2657554 h 2658332"/>
              <a:gd name="connsiteX2" fmla="*/ 2108102 w 2138715"/>
              <a:gd name="connsiteY2" fmla="*/ 1941204 h 2658332"/>
              <a:gd name="connsiteX3" fmla="*/ 1606656 w 2138715"/>
              <a:gd name="connsiteY3" fmla="*/ 78694 h 2658332"/>
              <a:gd name="connsiteX4" fmla="*/ 220308 w 2138715"/>
              <a:gd name="connsiteY4" fmla="*/ 398944 h 2658332"/>
              <a:gd name="connsiteX5" fmla="*/ 802058 w 2138715"/>
              <a:gd name="connsiteY5" fmla="*/ 881427 h 2658332"/>
              <a:gd name="connsiteX6" fmla="*/ 165528 w 2138715"/>
              <a:gd name="connsiteY6" fmla="*/ 1393407 h 2658332"/>
              <a:gd name="connsiteX7" fmla="*/ 173956 w 2138715"/>
              <a:gd name="connsiteY7" fmla="*/ 1477684 h 2658332"/>
              <a:gd name="connsiteX8" fmla="*/ 30686 w 2138715"/>
              <a:gd name="connsiteY8" fmla="*/ 1831645 h 2658332"/>
              <a:gd name="connsiteX0" fmla="*/ 1523 w 2109552"/>
              <a:gd name="connsiteY0" fmla="*/ 1831645 h 2658332"/>
              <a:gd name="connsiteX1" fmla="*/ 785294 w 2109552"/>
              <a:gd name="connsiteY1" fmla="*/ 2657554 h 2658332"/>
              <a:gd name="connsiteX2" fmla="*/ 2078939 w 2109552"/>
              <a:gd name="connsiteY2" fmla="*/ 1941204 h 2658332"/>
              <a:gd name="connsiteX3" fmla="*/ 1577493 w 2109552"/>
              <a:gd name="connsiteY3" fmla="*/ 78694 h 2658332"/>
              <a:gd name="connsiteX4" fmla="*/ 191145 w 2109552"/>
              <a:gd name="connsiteY4" fmla="*/ 398944 h 2658332"/>
              <a:gd name="connsiteX5" fmla="*/ 772895 w 2109552"/>
              <a:gd name="connsiteY5" fmla="*/ 881427 h 2658332"/>
              <a:gd name="connsiteX6" fmla="*/ 136365 w 2109552"/>
              <a:gd name="connsiteY6" fmla="*/ 1393407 h 2658332"/>
              <a:gd name="connsiteX7" fmla="*/ 578180 w 2109552"/>
              <a:gd name="connsiteY7" fmla="*/ 1706284 h 2658332"/>
              <a:gd name="connsiteX8" fmla="*/ 1523 w 2109552"/>
              <a:gd name="connsiteY8" fmla="*/ 1831645 h 2658332"/>
              <a:gd name="connsiteX0" fmla="*/ 1523 w 2109552"/>
              <a:gd name="connsiteY0" fmla="*/ 1831645 h 2658332"/>
              <a:gd name="connsiteX1" fmla="*/ 785294 w 2109552"/>
              <a:gd name="connsiteY1" fmla="*/ 2657554 h 2658332"/>
              <a:gd name="connsiteX2" fmla="*/ 2078939 w 2109552"/>
              <a:gd name="connsiteY2" fmla="*/ 1941204 h 2658332"/>
              <a:gd name="connsiteX3" fmla="*/ 1577493 w 2109552"/>
              <a:gd name="connsiteY3" fmla="*/ 78694 h 2658332"/>
              <a:gd name="connsiteX4" fmla="*/ 191145 w 2109552"/>
              <a:gd name="connsiteY4" fmla="*/ 398944 h 2658332"/>
              <a:gd name="connsiteX5" fmla="*/ 772895 w 2109552"/>
              <a:gd name="connsiteY5" fmla="*/ 881427 h 2658332"/>
              <a:gd name="connsiteX6" fmla="*/ 136365 w 2109552"/>
              <a:gd name="connsiteY6" fmla="*/ 1393407 h 2658332"/>
              <a:gd name="connsiteX7" fmla="*/ 578180 w 2109552"/>
              <a:gd name="connsiteY7" fmla="*/ 1706284 h 2658332"/>
              <a:gd name="connsiteX8" fmla="*/ 1523 w 2109552"/>
              <a:gd name="connsiteY8" fmla="*/ 1831645 h 2658332"/>
              <a:gd name="connsiteX0" fmla="*/ 1523 w 2096455"/>
              <a:gd name="connsiteY0" fmla="*/ 1544773 h 2371342"/>
              <a:gd name="connsiteX1" fmla="*/ 785294 w 2096455"/>
              <a:gd name="connsiteY1" fmla="*/ 2370682 h 2371342"/>
              <a:gd name="connsiteX2" fmla="*/ 2078939 w 2096455"/>
              <a:gd name="connsiteY2" fmla="*/ 1654332 h 2371342"/>
              <a:gd name="connsiteX3" fmla="*/ 1444143 w 2096455"/>
              <a:gd name="connsiteY3" fmla="*/ 144247 h 2371342"/>
              <a:gd name="connsiteX4" fmla="*/ 191145 w 2096455"/>
              <a:gd name="connsiteY4" fmla="*/ 112072 h 2371342"/>
              <a:gd name="connsiteX5" fmla="*/ 772895 w 2096455"/>
              <a:gd name="connsiteY5" fmla="*/ 594555 h 2371342"/>
              <a:gd name="connsiteX6" fmla="*/ 136365 w 2096455"/>
              <a:gd name="connsiteY6" fmla="*/ 1106535 h 2371342"/>
              <a:gd name="connsiteX7" fmla="*/ 578180 w 2096455"/>
              <a:gd name="connsiteY7" fmla="*/ 1419412 h 2371342"/>
              <a:gd name="connsiteX8" fmla="*/ 1523 w 2096455"/>
              <a:gd name="connsiteY8" fmla="*/ 1544773 h 2371342"/>
              <a:gd name="connsiteX0" fmla="*/ 1523 w 2110355"/>
              <a:gd name="connsiteY0" fmla="*/ 1528119 h 2354517"/>
              <a:gd name="connsiteX1" fmla="*/ 785294 w 2110355"/>
              <a:gd name="connsiteY1" fmla="*/ 2354028 h 2354517"/>
              <a:gd name="connsiteX2" fmla="*/ 2093227 w 2110355"/>
              <a:gd name="connsiteY2" fmla="*/ 1399553 h 2354517"/>
              <a:gd name="connsiteX3" fmla="*/ 1444143 w 2110355"/>
              <a:gd name="connsiteY3" fmla="*/ 127593 h 2354517"/>
              <a:gd name="connsiteX4" fmla="*/ 191145 w 2110355"/>
              <a:gd name="connsiteY4" fmla="*/ 95418 h 2354517"/>
              <a:gd name="connsiteX5" fmla="*/ 772895 w 2110355"/>
              <a:gd name="connsiteY5" fmla="*/ 577901 h 2354517"/>
              <a:gd name="connsiteX6" fmla="*/ 136365 w 2110355"/>
              <a:gd name="connsiteY6" fmla="*/ 1089881 h 2354517"/>
              <a:gd name="connsiteX7" fmla="*/ 578180 w 2110355"/>
              <a:gd name="connsiteY7" fmla="*/ 1402758 h 2354517"/>
              <a:gd name="connsiteX8" fmla="*/ 1523 w 2110355"/>
              <a:gd name="connsiteY8" fmla="*/ 1528119 h 2354517"/>
              <a:gd name="connsiteX0" fmla="*/ 1523 w 2106388"/>
              <a:gd name="connsiteY0" fmla="*/ 1818950 h 2645348"/>
              <a:gd name="connsiteX1" fmla="*/ 785294 w 2106388"/>
              <a:gd name="connsiteY1" fmla="*/ 2644859 h 2645348"/>
              <a:gd name="connsiteX2" fmla="*/ 2093227 w 2106388"/>
              <a:gd name="connsiteY2" fmla="*/ 1690384 h 2645348"/>
              <a:gd name="connsiteX3" fmla="*/ 1444143 w 2106388"/>
              <a:gd name="connsiteY3" fmla="*/ 418424 h 2645348"/>
              <a:gd name="connsiteX4" fmla="*/ 1194225 w 2106388"/>
              <a:gd name="connsiteY4" fmla="*/ 15986 h 2645348"/>
              <a:gd name="connsiteX5" fmla="*/ 772895 w 2106388"/>
              <a:gd name="connsiteY5" fmla="*/ 868732 h 2645348"/>
              <a:gd name="connsiteX6" fmla="*/ 136365 w 2106388"/>
              <a:gd name="connsiteY6" fmla="*/ 1380712 h 2645348"/>
              <a:gd name="connsiteX7" fmla="*/ 578180 w 2106388"/>
              <a:gd name="connsiteY7" fmla="*/ 1693589 h 2645348"/>
              <a:gd name="connsiteX8" fmla="*/ 1523 w 2106388"/>
              <a:gd name="connsiteY8" fmla="*/ 1818950 h 2645348"/>
              <a:gd name="connsiteX0" fmla="*/ 644633 w 2011276"/>
              <a:gd name="connsiteY0" fmla="*/ 2063167 h 2650319"/>
              <a:gd name="connsiteX1" fmla="*/ 690182 w 2011276"/>
              <a:gd name="connsiteY1" fmla="*/ 2644859 h 2650319"/>
              <a:gd name="connsiteX2" fmla="*/ 1998115 w 2011276"/>
              <a:gd name="connsiteY2" fmla="*/ 1690384 h 2650319"/>
              <a:gd name="connsiteX3" fmla="*/ 1349031 w 2011276"/>
              <a:gd name="connsiteY3" fmla="*/ 418424 h 2650319"/>
              <a:gd name="connsiteX4" fmla="*/ 1099113 w 2011276"/>
              <a:gd name="connsiteY4" fmla="*/ 15986 h 2650319"/>
              <a:gd name="connsiteX5" fmla="*/ 677783 w 2011276"/>
              <a:gd name="connsiteY5" fmla="*/ 868732 h 2650319"/>
              <a:gd name="connsiteX6" fmla="*/ 41253 w 2011276"/>
              <a:gd name="connsiteY6" fmla="*/ 1380712 h 2650319"/>
              <a:gd name="connsiteX7" fmla="*/ 483068 w 2011276"/>
              <a:gd name="connsiteY7" fmla="*/ 1693589 h 2650319"/>
              <a:gd name="connsiteX8" fmla="*/ 644633 w 2011276"/>
              <a:gd name="connsiteY8" fmla="*/ 2063167 h 2650319"/>
              <a:gd name="connsiteX0" fmla="*/ 644633 w 2078227"/>
              <a:gd name="connsiteY0" fmla="*/ 2103877 h 2691029"/>
              <a:gd name="connsiteX1" fmla="*/ 690182 w 2078227"/>
              <a:gd name="connsiteY1" fmla="*/ 2685569 h 2691029"/>
              <a:gd name="connsiteX2" fmla="*/ 1998115 w 2078227"/>
              <a:gd name="connsiteY2" fmla="*/ 1731094 h 2691029"/>
              <a:gd name="connsiteX3" fmla="*/ 1844936 w 2078227"/>
              <a:gd name="connsiteY3" fmla="*/ 262187 h 2691029"/>
              <a:gd name="connsiteX4" fmla="*/ 1099113 w 2078227"/>
              <a:gd name="connsiteY4" fmla="*/ 56696 h 2691029"/>
              <a:gd name="connsiteX5" fmla="*/ 677783 w 2078227"/>
              <a:gd name="connsiteY5" fmla="*/ 909442 h 2691029"/>
              <a:gd name="connsiteX6" fmla="*/ 41253 w 2078227"/>
              <a:gd name="connsiteY6" fmla="*/ 1421422 h 2691029"/>
              <a:gd name="connsiteX7" fmla="*/ 483068 w 2078227"/>
              <a:gd name="connsiteY7" fmla="*/ 1734299 h 2691029"/>
              <a:gd name="connsiteX8" fmla="*/ 644633 w 2078227"/>
              <a:gd name="connsiteY8" fmla="*/ 2103877 h 2691029"/>
              <a:gd name="connsiteX0" fmla="*/ 620784 w 2054378"/>
              <a:gd name="connsiteY0" fmla="*/ 2103877 h 2690592"/>
              <a:gd name="connsiteX1" fmla="*/ 666333 w 2054378"/>
              <a:gd name="connsiteY1" fmla="*/ 2685569 h 2690592"/>
              <a:gd name="connsiteX2" fmla="*/ 1974266 w 2054378"/>
              <a:gd name="connsiteY2" fmla="*/ 1731094 h 2690592"/>
              <a:gd name="connsiteX3" fmla="*/ 1821087 w 2054378"/>
              <a:gd name="connsiteY3" fmla="*/ 262187 h 2690592"/>
              <a:gd name="connsiteX4" fmla="*/ 1075264 w 2054378"/>
              <a:gd name="connsiteY4" fmla="*/ 56696 h 2690592"/>
              <a:gd name="connsiteX5" fmla="*/ 653934 w 2054378"/>
              <a:gd name="connsiteY5" fmla="*/ 909442 h 2690592"/>
              <a:gd name="connsiteX6" fmla="*/ 17404 w 2054378"/>
              <a:gd name="connsiteY6" fmla="*/ 1421422 h 2690592"/>
              <a:gd name="connsiteX7" fmla="*/ 154914 w 2054378"/>
              <a:gd name="connsiteY7" fmla="*/ 2017904 h 2690592"/>
              <a:gd name="connsiteX8" fmla="*/ 620784 w 2054378"/>
              <a:gd name="connsiteY8" fmla="*/ 2103877 h 2690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4378" h="2690592">
                <a:moveTo>
                  <a:pt x="620784" y="2103877"/>
                </a:moveTo>
                <a:cubicBezTo>
                  <a:pt x="706020" y="2215154"/>
                  <a:pt x="440753" y="2747699"/>
                  <a:pt x="666333" y="2685569"/>
                </a:cubicBezTo>
                <a:cubicBezTo>
                  <a:pt x="891913" y="2623439"/>
                  <a:pt x="1781807" y="2134991"/>
                  <a:pt x="1974266" y="1731094"/>
                </a:cubicBezTo>
                <a:cubicBezTo>
                  <a:pt x="2166725" y="1327197"/>
                  <a:pt x="1970921" y="541253"/>
                  <a:pt x="1821087" y="262187"/>
                </a:cubicBezTo>
                <a:cubicBezTo>
                  <a:pt x="1671253" y="-16879"/>
                  <a:pt x="1269790" y="-51180"/>
                  <a:pt x="1075264" y="56696"/>
                </a:cubicBezTo>
                <a:cubicBezTo>
                  <a:pt x="880738" y="164572"/>
                  <a:pt x="830244" y="681988"/>
                  <a:pt x="653934" y="909442"/>
                </a:cubicBezTo>
                <a:cubicBezTo>
                  <a:pt x="477624" y="1136896"/>
                  <a:pt x="100574" y="1236678"/>
                  <a:pt x="17404" y="1421422"/>
                </a:cubicBezTo>
                <a:cubicBezTo>
                  <a:pt x="-65766" y="1606166"/>
                  <a:pt x="177388" y="1944864"/>
                  <a:pt x="154914" y="2017904"/>
                </a:cubicBezTo>
                <a:cubicBezTo>
                  <a:pt x="107157" y="2135891"/>
                  <a:pt x="535548" y="1992600"/>
                  <a:pt x="620784" y="2103877"/>
                </a:cubicBezTo>
                <a:close/>
              </a:path>
            </a:pathLst>
          </a:custGeom>
          <a:noFill/>
          <a:ln cap="rnd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97810A9-218B-4280-BC91-64A6E8FDB6F8}"/>
              </a:ext>
            </a:extLst>
          </p:cNvPr>
          <p:cNvSpPr/>
          <p:nvPr/>
        </p:nvSpPr>
        <p:spPr>
          <a:xfrm>
            <a:off x="7428471" y="1042479"/>
            <a:ext cx="1484840" cy="1594396"/>
          </a:xfrm>
          <a:custGeom>
            <a:avLst/>
            <a:gdLst>
              <a:gd name="connsiteX0" fmla="*/ 0 w 2077416"/>
              <a:gd name="connsiteY0" fmla="*/ 1752951 h 2578860"/>
              <a:gd name="connsiteX1" fmla="*/ 783771 w 2077416"/>
              <a:gd name="connsiteY1" fmla="*/ 2578860 h 2578860"/>
              <a:gd name="connsiteX2" fmla="*/ 2077416 w 2077416"/>
              <a:gd name="connsiteY2" fmla="*/ 1862510 h 2578860"/>
              <a:gd name="connsiteX3" fmla="*/ 1575970 w 2077416"/>
              <a:gd name="connsiteY3" fmla="*/ 0 h 2578860"/>
              <a:gd name="connsiteX4" fmla="*/ 189622 w 2077416"/>
              <a:gd name="connsiteY4" fmla="*/ 320250 h 2578860"/>
              <a:gd name="connsiteX5" fmla="*/ 147484 w 2077416"/>
              <a:gd name="connsiteY5" fmla="*/ 345533 h 2578860"/>
              <a:gd name="connsiteX6" fmla="*/ 134842 w 2077416"/>
              <a:gd name="connsiteY6" fmla="*/ 1314713 h 2578860"/>
              <a:gd name="connsiteX7" fmla="*/ 143270 w 2077416"/>
              <a:gd name="connsiteY7" fmla="*/ 1398990 h 2578860"/>
              <a:gd name="connsiteX8" fmla="*/ 0 w 2077416"/>
              <a:gd name="connsiteY8" fmla="*/ 1752951 h 2578860"/>
              <a:gd name="connsiteX0" fmla="*/ 0 w 2108029"/>
              <a:gd name="connsiteY0" fmla="*/ 1823901 h 2649810"/>
              <a:gd name="connsiteX1" fmla="*/ 783771 w 2108029"/>
              <a:gd name="connsiteY1" fmla="*/ 2649810 h 2649810"/>
              <a:gd name="connsiteX2" fmla="*/ 2077416 w 2108029"/>
              <a:gd name="connsiteY2" fmla="*/ 1933460 h 2649810"/>
              <a:gd name="connsiteX3" fmla="*/ 1575970 w 2108029"/>
              <a:gd name="connsiteY3" fmla="*/ 70950 h 2649810"/>
              <a:gd name="connsiteX4" fmla="*/ 189622 w 2108029"/>
              <a:gd name="connsiteY4" fmla="*/ 391200 h 2649810"/>
              <a:gd name="connsiteX5" fmla="*/ 147484 w 2108029"/>
              <a:gd name="connsiteY5" fmla="*/ 416483 h 2649810"/>
              <a:gd name="connsiteX6" fmla="*/ 134842 w 2108029"/>
              <a:gd name="connsiteY6" fmla="*/ 1385663 h 2649810"/>
              <a:gd name="connsiteX7" fmla="*/ 143270 w 2108029"/>
              <a:gd name="connsiteY7" fmla="*/ 1469940 h 2649810"/>
              <a:gd name="connsiteX8" fmla="*/ 0 w 2108029"/>
              <a:gd name="connsiteY8" fmla="*/ 1823901 h 2649810"/>
              <a:gd name="connsiteX0" fmla="*/ 0 w 2108029"/>
              <a:gd name="connsiteY0" fmla="*/ 1823901 h 2650588"/>
              <a:gd name="connsiteX1" fmla="*/ 783771 w 2108029"/>
              <a:gd name="connsiteY1" fmla="*/ 2649810 h 2650588"/>
              <a:gd name="connsiteX2" fmla="*/ 2077416 w 2108029"/>
              <a:gd name="connsiteY2" fmla="*/ 1933460 h 2650588"/>
              <a:gd name="connsiteX3" fmla="*/ 1575970 w 2108029"/>
              <a:gd name="connsiteY3" fmla="*/ 70950 h 2650588"/>
              <a:gd name="connsiteX4" fmla="*/ 189622 w 2108029"/>
              <a:gd name="connsiteY4" fmla="*/ 391200 h 2650588"/>
              <a:gd name="connsiteX5" fmla="*/ 147484 w 2108029"/>
              <a:gd name="connsiteY5" fmla="*/ 416483 h 2650588"/>
              <a:gd name="connsiteX6" fmla="*/ 134842 w 2108029"/>
              <a:gd name="connsiteY6" fmla="*/ 1385663 h 2650588"/>
              <a:gd name="connsiteX7" fmla="*/ 143270 w 2108029"/>
              <a:gd name="connsiteY7" fmla="*/ 1469940 h 2650588"/>
              <a:gd name="connsiteX8" fmla="*/ 0 w 2108029"/>
              <a:gd name="connsiteY8" fmla="*/ 1823901 h 2650588"/>
              <a:gd name="connsiteX0" fmla="*/ 0 w 2108029"/>
              <a:gd name="connsiteY0" fmla="*/ 1823901 h 2650588"/>
              <a:gd name="connsiteX1" fmla="*/ 783771 w 2108029"/>
              <a:gd name="connsiteY1" fmla="*/ 2649810 h 2650588"/>
              <a:gd name="connsiteX2" fmla="*/ 2077416 w 2108029"/>
              <a:gd name="connsiteY2" fmla="*/ 1933460 h 2650588"/>
              <a:gd name="connsiteX3" fmla="*/ 1575970 w 2108029"/>
              <a:gd name="connsiteY3" fmla="*/ 70950 h 2650588"/>
              <a:gd name="connsiteX4" fmla="*/ 189622 w 2108029"/>
              <a:gd name="connsiteY4" fmla="*/ 391200 h 2650588"/>
              <a:gd name="connsiteX5" fmla="*/ 147484 w 2108029"/>
              <a:gd name="connsiteY5" fmla="*/ 416483 h 2650588"/>
              <a:gd name="connsiteX6" fmla="*/ 134842 w 2108029"/>
              <a:gd name="connsiteY6" fmla="*/ 1385663 h 2650588"/>
              <a:gd name="connsiteX7" fmla="*/ 143270 w 2108029"/>
              <a:gd name="connsiteY7" fmla="*/ 1469940 h 2650588"/>
              <a:gd name="connsiteX8" fmla="*/ 0 w 2108029"/>
              <a:gd name="connsiteY8" fmla="*/ 1823901 h 2650588"/>
              <a:gd name="connsiteX0" fmla="*/ 30686 w 2138715"/>
              <a:gd name="connsiteY0" fmla="*/ 1823901 h 2650588"/>
              <a:gd name="connsiteX1" fmla="*/ 814457 w 2138715"/>
              <a:gd name="connsiteY1" fmla="*/ 2649810 h 2650588"/>
              <a:gd name="connsiteX2" fmla="*/ 2108102 w 2138715"/>
              <a:gd name="connsiteY2" fmla="*/ 1933460 h 2650588"/>
              <a:gd name="connsiteX3" fmla="*/ 1606656 w 2138715"/>
              <a:gd name="connsiteY3" fmla="*/ 70950 h 2650588"/>
              <a:gd name="connsiteX4" fmla="*/ 220308 w 2138715"/>
              <a:gd name="connsiteY4" fmla="*/ 391200 h 2650588"/>
              <a:gd name="connsiteX5" fmla="*/ 178170 w 2138715"/>
              <a:gd name="connsiteY5" fmla="*/ 416483 h 2650588"/>
              <a:gd name="connsiteX6" fmla="*/ 165528 w 2138715"/>
              <a:gd name="connsiteY6" fmla="*/ 1385663 h 2650588"/>
              <a:gd name="connsiteX7" fmla="*/ 173956 w 2138715"/>
              <a:gd name="connsiteY7" fmla="*/ 1469940 h 2650588"/>
              <a:gd name="connsiteX8" fmla="*/ 30686 w 2138715"/>
              <a:gd name="connsiteY8" fmla="*/ 1823901 h 2650588"/>
              <a:gd name="connsiteX0" fmla="*/ 30686 w 2138715"/>
              <a:gd name="connsiteY0" fmla="*/ 1820403 h 2647090"/>
              <a:gd name="connsiteX1" fmla="*/ 814457 w 2138715"/>
              <a:gd name="connsiteY1" fmla="*/ 2646312 h 2647090"/>
              <a:gd name="connsiteX2" fmla="*/ 2108102 w 2138715"/>
              <a:gd name="connsiteY2" fmla="*/ 1929962 h 2647090"/>
              <a:gd name="connsiteX3" fmla="*/ 1606656 w 2138715"/>
              <a:gd name="connsiteY3" fmla="*/ 67452 h 2647090"/>
              <a:gd name="connsiteX4" fmla="*/ 220308 w 2138715"/>
              <a:gd name="connsiteY4" fmla="*/ 387702 h 2647090"/>
              <a:gd name="connsiteX5" fmla="*/ 178170 w 2138715"/>
              <a:gd name="connsiteY5" fmla="*/ 412985 h 2647090"/>
              <a:gd name="connsiteX6" fmla="*/ 165528 w 2138715"/>
              <a:gd name="connsiteY6" fmla="*/ 1382165 h 2647090"/>
              <a:gd name="connsiteX7" fmla="*/ 173956 w 2138715"/>
              <a:gd name="connsiteY7" fmla="*/ 1466442 h 2647090"/>
              <a:gd name="connsiteX8" fmla="*/ 30686 w 2138715"/>
              <a:gd name="connsiteY8" fmla="*/ 1820403 h 2647090"/>
              <a:gd name="connsiteX0" fmla="*/ 30686 w 2138715"/>
              <a:gd name="connsiteY0" fmla="*/ 1831645 h 2658332"/>
              <a:gd name="connsiteX1" fmla="*/ 814457 w 2138715"/>
              <a:gd name="connsiteY1" fmla="*/ 2657554 h 2658332"/>
              <a:gd name="connsiteX2" fmla="*/ 2108102 w 2138715"/>
              <a:gd name="connsiteY2" fmla="*/ 1941204 h 2658332"/>
              <a:gd name="connsiteX3" fmla="*/ 1606656 w 2138715"/>
              <a:gd name="connsiteY3" fmla="*/ 78694 h 2658332"/>
              <a:gd name="connsiteX4" fmla="*/ 220308 w 2138715"/>
              <a:gd name="connsiteY4" fmla="*/ 398944 h 2658332"/>
              <a:gd name="connsiteX5" fmla="*/ 802058 w 2138715"/>
              <a:gd name="connsiteY5" fmla="*/ 881427 h 2658332"/>
              <a:gd name="connsiteX6" fmla="*/ 165528 w 2138715"/>
              <a:gd name="connsiteY6" fmla="*/ 1393407 h 2658332"/>
              <a:gd name="connsiteX7" fmla="*/ 173956 w 2138715"/>
              <a:gd name="connsiteY7" fmla="*/ 1477684 h 2658332"/>
              <a:gd name="connsiteX8" fmla="*/ 30686 w 2138715"/>
              <a:gd name="connsiteY8" fmla="*/ 1831645 h 2658332"/>
              <a:gd name="connsiteX0" fmla="*/ 30686 w 2138715"/>
              <a:gd name="connsiteY0" fmla="*/ 1831645 h 2658332"/>
              <a:gd name="connsiteX1" fmla="*/ 814457 w 2138715"/>
              <a:gd name="connsiteY1" fmla="*/ 2657554 h 2658332"/>
              <a:gd name="connsiteX2" fmla="*/ 2108102 w 2138715"/>
              <a:gd name="connsiteY2" fmla="*/ 1941204 h 2658332"/>
              <a:gd name="connsiteX3" fmla="*/ 1606656 w 2138715"/>
              <a:gd name="connsiteY3" fmla="*/ 78694 h 2658332"/>
              <a:gd name="connsiteX4" fmla="*/ 220308 w 2138715"/>
              <a:gd name="connsiteY4" fmla="*/ 398944 h 2658332"/>
              <a:gd name="connsiteX5" fmla="*/ 802058 w 2138715"/>
              <a:gd name="connsiteY5" fmla="*/ 881427 h 2658332"/>
              <a:gd name="connsiteX6" fmla="*/ 165528 w 2138715"/>
              <a:gd name="connsiteY6" fmla="*/ 1393407 h 2658332"/>
              <a:gd name="connsiteX7" fmla="*/ 173956 w 2138715"/>
              <a:gd name="connsiteY7" fmla="*/ 1477684 h 2658332"/>
              <a:gd name="connsiteX8" fmla="*/ 30686 w 2138715"/>
              <a:gd name="connsiteY8" fmla="*/ 1831645 h 2658332"/>
              <a:gd name="connsiteX0" fmla="*/ 1523 w 2109552"/>
              <a:gd name="connsiteY0" fmla="*/ 1831645 h 2658332"/>
              <a:gd name="connsiteX1" fmla="*/ 785294 w 2109552"/>
              <a:gd name="connsiteY1" fmla="*/ 2657554 h 2658332"/>
              <a:gd name="connsiteX2" fmla="*/ 2078939 w 2109552"/>
              <a:gd name="connsiteY2" fmla="*/ 1941204 h 2658332"/>
              <a:gd name="connsiteX3" fmla="*/ 1577493 w 2109552"/>
              <a:gd name="connsiteY3" fmla="*/ 78694 h 2658332"/>
              <a:gd name="connsiteX4" fmla="*/ 191145 w 2109552"/>
              <a:gd name="connsiteY4" fmla="*/ 398944 h 2658332"/>
              <a:gd name="connsiteX5" fmla="*/ 772895 w 2109552"/>
              <a:gd name="connsiteY5" fmla="*/ 881427 h 2658332"/>
              <a:gd name="connsiteX6" fmla="*/ 136365 w 2109552"/>
              <a:gd name="connsiteY6" fmla="*/ 1393407 h 2658332"/>
              <a:gd name="connsiteX7" fmla="*/ 578180 w 2109552"/>
              <a:gd name="connsiteY7" fmla="*/ 1706284 h 2658332"/>
              <a:gd name="connsiteX8" fmla="*/ 1523 w 2109552"/>
              <a:gd name="connsiteY8" fmla="*/ 1831645 h 2658332"/>
              <a:gd name="connsiteX0" fmla="*/ 1523 w 2109552"/>
              <a:gd name="connsiteY0" fmla="*/ 1831645 h 2658332"/>
              <a:gd name="connsiteX1" fmla="*/ 785294 w 2109552"/>
              <a:gd name="connsiteY1" fmla="*/ 2657554 h 2658332"/>
              <a:gd name="connsiteX2" fmla="*/ 2078939 w 2109552"/>
              <a:gd name="connsiteY2" fmla="*/ 1941204 h 2658332"/>
              <a:gd name="connsiteX3" fmla="*/ 1577493 w 2109552"/>
              <a:gd name="connsiteY3" fmla="*/ 78694 h 2658332"/>
              <a:gd name="connsiteX4" fmla="*/ 191145 w 2109552"/>
              <a:gd name="connsiteY4" fmla="*/ 398944 h 2658332"/>
              <a:gd name="connsiteX5" fmla="*/ 772895 w 2109552"/>
              <a:gd name="connsiteY5" fmla="*/ 881427 h 2658332"/>
              <a:gd name="connsiteX6" fmla="*/ 136365 w 2109552"/>
              <a:gd name="connsiteY6" fmla="*/ 1393407 h 2658332"/>
              <a:gd name="connsiteX7" fmla="*/ 578180 w 2109552"/>
              <a:gd name="connsiteY7" fmla="*/ 1706284 h 2658332"/>
              <a:gd name="connsiteX8" fmla="*/ 1523 w 2109552"/>
              <a:gd name="connsiteY8" fmla="*/ 1831645 h 2658332"/>
              <a:gd name="connsiteX0" fmla="*/ 258836 w 2014440"/>
              <a:gd name="connsiteY0" fmla="*/ 2331708 h 2668777"/>
              <a:gd name="connsiteX1" fmla="*/ 690182 w 2014440"/>
              <a:gd name="connsiteY1" fmla="*/ 2657554 h 2668777"/>
              <a:gd name="connsiteX2" fmla="*/ 1983827 w 2014440"/>
              <a:gd name="connsiteY2" fmla="*/ 1941204 h 2668777"/>
              <a:gd name="connsiteX3" fmla="*/ 1482381 w 2014440"/>
              <a:gd name="connsiteY3" fmla="*/ 78694 h 2668777"/>
              <a:gd name="connsiteX4" fmla="*/ 96033 w 2014440"/>
              <a:gd name="connsiteY4" fmla="*/ 398944 h 2668777"/>
              <a:gd name="connsiteX5" fmla="*/ 677783 w 2014440"/>
              <a:gd name="connsiteY5" fmla="*/ 881427 h 2668777"/>
              <a:gd name="connsiteX6" fmla="*/ 41253 w 2014440"/>
              <a:gd name="connsiteY6" fmla="*/ 1393407 h 2668777"/>
              <a:gd name="connsiteX7" fmla="*/ 483068 w 2014440"/>
              <a:gd name="connsiteY7" fmla="*/ 1706284 h 2668777"/>
              <a:gd name="connsiteX8" fmla="*/ 258836 w 2014440"/>
              <a:gd name="connsiteY8" fmla="*/ 2331708 h 2668777"/>
              <a:gd name="connsiteX0" fmla="*/ 368083 w 2123687"/>
              <a:gd name="connsiteY0" fmla="*/ 2331708 h 2668777"/>
              <a:gd name="connsiteX1" fmla="*/ 799429 w 2123687"/>
              <a:gd name="connsiteY1" fmla="*/ 2657554 h 2668777"/>
              <a:gd name="connsiteX2" fmla="*/ 2093074 w 2123687"/>
              <a:gd name="connsiteY2" fmla="*/ 1941204 h 2668777"/>
              <a:gd name="connsiteX3" fmla="*/ 1591628 w 2123687"/>
              <a:gd name="connsiteY3" fmla="*/ 78694 h 2668777"/>
              <a:gd name="connsiteX4" fmla="*/ 205280 w 2123687"/>
              <a:gd name="connsiteY4" fmla="*/ 398944 h 2668777"/>
              <a:gd name="connsiteX5" fmla="*/ 787030 w 2123687"/>
              <a:gd name="connsiteY5" fmla="*/ 881427 h 2668777"/>
              <a:gd name="connsiteX6" fmla="*/ 36200 w 2123687"/>
              <a:gd name="connsiteY6" fmla="*/ 1279107 h 2668777"/>
              <a:gd name="connsiteX7" fmla="*/ 592315 w 2123687"/>
              <a:gd name="connsiteY7" fmla="*/ 1706284 h 2668777"/>
              <a:gd name="connsiteX8" fmla="*/ 368083 w 2123687"/>
              <a:gd name="connsiteY8" fmla="*/ 2331708 h 2668777"/>
              <a:gd name="connsiteX0" fmla="*/ 334746 w 2090350"/>
              <a:gd name="connsiteY0" fmla="*/ 2330148 h 2667217"/>
              <a:gd name="connsiteX1" fmla="*/ 766092 w 2090350"/>
              <a:gd name="connsiteY1" fmla="*/ 2655994 h 2667217"/>
              <a:gd name="connsiteX2" fmla="*/ 2059737 w 2090350"/>
              <a:gd name="connsiteY2" fmla="*/ 1939644 h 2667217"/>
              <a:gd name="connsiteX3" fmla="*/ 1558291 w 2090350"/>
              <a:gd name="connsiteY3" fmla="*/ 77134 h 2667217"/>
              <a:gd name="connsiteX4" fmla="*/ 171943 w 2090350"/>
              <a:gd name="connsiteY4" fmla="*/ 397384 h 2667217"/>
              <a:gd name="connsiteX5" fmla="*/ 334593 w 2090350"/>
              <a:gd name="connsiteY5" fmla="*/ 794142 h 2667217"/>
              <a:gd name="connsiteX6" fmla="*/ 2863 w 2090350"/>
              <a:gd name="connsiteY6" fmla="*/ 1277547 h 2667217"/>
              <a:gd name="connsiteX7" fmla="*/ 558978 w 2090350"/>
              <a:gd name="connsiteY7" fmla="*/ 1704724 h 2667217"/>
              <a:gd name="connsiteX8" fmla="*/ 334746 w 2090350"/>
              <a:gd name="connsiteY8" fmla="*/ 2330148 h 2667217"/>
              <a:gd name="connsiteX0" fmla="*/ 335389 w 2087079"/>
              <a:gd name="connsiteY0" fmla="*/ 2469856 h 2806925"/>
              <a:gd name="connsiteX1" fmla="*/ 766735 w 2087079"/>
              <a:gd name="connsiteY1" fmla="*/ 2795702 h 2806925"/>
              <a:gd name="connsiteX2" fmla="*/ 2060380 w 2087079"/>
              <a:gd name="connsiteY2" fmla="*/ 2079352 h 2806925"/>
              <a:gd name="connsiteX3" fmla="*/ 1558934 w 2087079"/>
              <a:gd name="connsiteY3" fmla="*/ 216842 h 2806925"/>
              <a:gd name="connsiteX4" fmla="*/ 586924 w 2087079"/>
              <a:gd name="connsiteY4" fmla="*/ 117992 h 2806925"/>
              <a:gd name="connsiteX5" fmla="*/ 335236 w 2087079"/>
              <a:gd name="connsiteY5" fmla="*/ 933850 h 2806925"/>
              <a:gd name="connsiteX6" fmla="*/ 3506 w 2087079"/>
              <a:gd name="connsiteY6" fmla="*/ 1417255 h 2806925"/>
              <a:gd name="connsiteX7" fmla="*/ 559621 w 2087079"/>
              <a:gd name="connsiteY7" fmla="*/ 1844432 h 2806925"/>
              <a:gd name="connsiteX8" fmla="*/ 335389 w 2087079"/>
              <a:gd name="connsiteY8" fmla="*/ 2469856 h 2806925"/>
              <a:gd name="connsiteX0" fmla="*/ 387332 w 2139022"/>
              <a:gd name="connsiteY0" fmla="*/ 2469856 h 2806925"/>
              <a:gd name="connsiteX1" fmla="*/ 818678 w 2139022"/>
              <a:gd name="connsiteY1" fmla="*/ 2795702 h 2806925"/>
              <a:gd name="connsiteX2" fmla="*/ 2112323 w 2139022"/>
              <a:gd name="connsiteY2" fmla="*/ 2079352 h 2806925"/>
              <a:gd name="connsiteX3" fmla="*/ 1610877 w 2139022"/>
              <a:gd name="connsiteY3" fmla="*/ 216842 h 2806925"/>
              <a:gd name="connsiteX4" fmla="*/ 638867 w 2139022"/>
              <a:gd name="connsiteY4" fmla="*/ 117992 h 2806925"/>
              <a:gd name="connsiteX5" fmla="*/ 387179 w 2139022"/>
              <a:gd name="connsiteY5" fmla="*/ 933850 h 2806925"/>
              <a:gd name="connsiteX6" fmla="*/ 3061 w 2139022"/>
              <a:gd name="connsiteY6" fmla="*/ 1393442 h 2806925"/>
              <a:gd name="connsiteX7" fmla="*/ 611564 w 2139022"/>
              <a:gd name="connsiteY7" fmla="*/ 1844432 h 2806925"/>
              <a:gd name="connsiteX8" fmla="*/ 387332 w 2139022"/>
              <a:gd name="connsiteY8" fmla="*/ 2469856 h 2806925"/>
              <a:gd name="connsiteX0" fmla="*/ 388117 w 2139807"/>
              <a:gd name="connsiteY0" fmla="*/ 2469856 h 2804943"/>
              <a:gd name="connsiteX1" fmla="*/ 819463 w 2139807"/>
              <a:gd name="connsiteY1" fmla="*/ 2795702 h 2804943"/>
              <a:gd name="connsiteX2" fmla="*/ 2113108 w 2139807"/>
              <a:gd name="connsiteY2" fmla="*/ 2079352 h 2804943"/>
              <a:gd name="connsiteX3" fmla="*/ 1611662 w 2139807"/>
              <a:gd name="connsiteY3" fmla="*/ 216842 h 2804943"/>
              <a:gd name="connsiteX4" fmla="*/ 639652 w 2139807"/>
              <a:gd name="connsiteY4" fmla="*/ 117992 h 2804943"/>
              <a:gd name="connsiteX5" fmla="*/ 387964 w 2139807"/>
              <a:gd name="connsiteY5" fmla="*/ 933850 h 2804943"/>
              <a:gd name="connsiteX6" fmla="*/ 3846 w 2139807"/>
              <a:gd name="connsiteY6" fmla="*/ 1393442 h 2804943"/>
              <a:gd name="connsiteX7" fmla="*/ 172797 w 2139807"/>
              <a:gd name="connsiteY7" fmla="*/ 2230451 h 2804943"/>
              <a:gd name="connsiteX8" fmla="*/ 388117 w 2139807"/>
              <a:gd name="connsiteY8" fmla="*/ 2469856 h 2804943"/>
              <a:gd name="connsiteX0" fmla="*/ 388117 w 2138895"/>
              <a:gd name="connsiteY0" fmla="*/ 2304346 h 2639433"/>
              <a:gd name="connsiteX1" fmla="*/ 819463 w 2138895"/>
              <a:gd name="connsiteY1" fmla="*/ 2630192 h 2639433"/>
              <a:gd name="connsiteX2" fmla="*/ 2113108 w 2138895"/>
              <a:gd name="connsiteY2" fmla="*/ 1913842 h 2639433"/>
              <a:gd name="connsiteX3" fmla="*/ 1611662 w 2138895"/>
              <a:gd name="connsiteY3" fmla="*/ 51332 h 2639433"/>
              <a:gd name="connsiteX4" fmla="*/ 752358 w 2138895"/>
              <a:gd name="connsiteY4" fmla="*/ 543328 h 2639433"/>
              <a:gd name="connsiteX5" fmla="*/ 387964 w 2138895"/>
              <a:gd name="connsiteY5" fmla="*/ 768340 h 2639433"/>
              <a:gd name="connsiteX6" fmla="*/ 3846 w 2138895"/>
              <a:gd name="connsiteY6" fmla="*/ 1227932 h 2639433"/>
              <a:gd name="connsiteX7" fmla="*/ 172797 w 2138895"/>
              <a:gd name="connsiteY7" fmla="*/ 2064941 h 2639433"/>
              <a:gd name="connsiteX8" fmla="*/ 388117 w 2138895"/>
              <a:gd name="connsiteY8" fmla="*/ 2304346 h 2639433"/>
              <a:gd name="connsiteX0" fmla="*/ 388117 w 1756954"/>
              <a:gd name="connsiteY0" fmla="*/ 2292793 h 2637383"/>
              <a:gd name="connsiteX1" fmla="*/ 819463 w 1756954"/>
              <a:gd name="connsiteY1" fmla="*/ 2618639 h 2637383"/>
              <a:gd name="connsiteX2" fmla="*/ 1679192 w 1756954"/>
              <a:gd name="connsiteY2" fmla="*/ 1689583 h 2637383"/>
              <a:gd name="connsiteX3" fmla="*/ 1611662 w 1756954"/>
              <a:gd name="connsiteY3" fmla="*/ 39779 h 2637383"/>
              <a:gd name="connsiteX4" fmla="*/ 752358 w 1756954"/>
              <a:gd name="connsiteY4" fmla="*/ 531775 h 2637383"/>
              <a:gd name="connsiteX5" fmla="*/ 387964 w 1756954"/>
              <a:gd name="connsiteY5" fmla="*/ 756787 h 2637383"/>
              <a:gd name="connsiteX6" fmla="*/ 3846 w 1756954"/>
              <a:gd name="connsiteY6" fmla="*/ 1216379 h 2637383"/>
              <a:gd name="connsiteX7" fmla="*/ 172797 w 1756954"/>
              <a:gd name="connsiteY7" fmla="*/ 2053388 h 2637383"/>
              <a:gd name="connsiteX8" fmla="*/ 388117 w 1756954"/>
              <a:gd name="connsiteY8" fmla="*/ 2292793 h 263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6954" h="2637383">
                <a:moveTo>
                  <a:pt x="388117" y="2292793"/>
                </a:moveTo>
                <a:cubicBezTo>
                  <a:pt x="495895" y="2387002"/>
                  <a:pt x="604284" y="2719174"/>
                  <a:pt x="819463" y="2618639"/>
                </a:cubicBezTo>
                <a:cubicBezTo>
                  <a:pt x="1034642" y="2518104"/>
                  <a:pt x="1547159" y="2119393"/>
                  <a:pt x="1679192" y="1689583"/>
                </a:cubicBezTo>
                <a:cubicBezTo>
                  <a:pt x="1811225" y="1259773"/>
                  <a:pt x="1766134" y="232747"/>
                  <a:pt x="1611662" y="39779"/>
                </a:cubicBezTo>
                <a:cubicBezTo>
                  <a:pt x="1457190" y="-153189"/>
                  <a:pt x="956308" y="412274"/>
                  <a:pt x="752358" y="531775"/>
                </a:cubicBezTo>
                <a:cubicBezTo>
                  <a:pt x="548408" y="651276"/>
                  <a:pt x="512716" y="642686"/>
                  <a:pt x="387964" y="756787"/>
                </a:cubicBezTo>
                <a:cubicBezTo>
                  <a:pt x="263212" y="870888"/>
                  <a:pt x="39707" y="1000279"/>
                  <a:pt x="3846" y="1216379"/>
                </a:cubicBezTo>
                <a:cubicBezTo>
                  <a:pt x="-32015" y="1432479"/>
                  <a:pt x="195271" y="1980348"/>
                  <a:pt x="172797" y="2053388"/>
                </a:cubicBezTo>
                <a:cubicBezTo>
                  <a:pt x="125040" y="2171375"/>
                  <a:pt x="280339" y="2198585"/>
                  <a:pt x="388117" y="2292793"/>
                </a:cubicBezTo>
                <a:close/>
              </a:path>
            </a:pathLst>
          </a:custGeom>
          <a:noFill/>
          <a:ln cap="rnd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25240044-E56A-4BFA-8582-5495F46ED130}"/>
              </a:ext>
            </a:extLst>
          </p:cNvPr>
          <p:cNvSpPr/>
          <p:nvPr/>
        </p:nvSpPr>
        <p:spPr>
          <a:xfrm>
            <a:off x="7239725" y="1646857"/>
            <a:ext cx="378819" cy="253361"/>
          </a:xfrm>
          <a:prstGeom prst="mathMultiply">
            <a:avLst>
              <a:gd name="adj1" fmla="val 14429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BB19BF80-B0C3-42C4-84BB-1562E5195A7C}"/>
              </a:ext>
            </a:extLst>
          </p:cNvPr>
          <p:cNvSpPr/>
          <p:nvPr/>
        </p:nvSpPr>
        <p:spPr>
          <a:xfrm>
            <a:off x="6372012" y="2681735"/>
            <a:ext cx="623887" cy="564806"/>
          </a:xfrm>
          <a:prstGeom prst="mathMultiply">
            <a:avLst>
              <a:gd name="adj1" fmla="val 14429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06EDAABE-0B3A-493B-9C5E-120165D15036}"/>
              </a:ext>
            </a:extLst>
          </p:cNvPr>
          <p:cNvSpPr/>
          <p:nvPr/>
        </p:nvSpPr>
        <p:spPr>
          <a:xfrm>
            <a:off x="2181958" y="5417941"/>
            <a:ext cx="655664" cy="612842"/>
          </a:xfrm>
          <a:prstGeom prst="mathMultiply">
            <a:avLst>
              <a:gd name="adj1" fmla="val 14429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7610C-7612-4E80-98EA-731000D0FBC2}"/>
              </a:ext>
            </a:extLst>
          </p:cNvPr>
          <p:cNvSpPr txBox="1"/>
          <p:nvPr/>
        </p:nvSpPr>
        <p:spPr>
          <a:xfrm>
            <a:off x="9021109" y="1715552"/>
            <a:ext cx="284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homeomorphi</a:t>
            </a:r>
            <a:r>
              <a:rPr lang="en-US" altLang="zh-CN" dirty="0"/>
              <a:t>c</a:t>
            </a:r>
            <a:r>
              <a:rPr lang="en-US" dirty="0"/>
              <a:t> deformation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C636D3-30AC-4625-B988-B8287E32E423}"/>
              </a:ext>
            </a:extLst>
          </p:cNvPr>
          <p:cNvSpPr txBox="1"/>
          <p:nvPr/>
        </p:nvSpPr>
        <p:spPr>
          <a:xfrm>
            <a:off x="7290153" y="2774072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15E74B5-4AF3-44A7-9366-812D4A49C085}"/>
              </a:ext>
            </a:extLst>
          </p:cNvPr>
          <p:cNvSpPr/>
          <p:nvPr/>
        </p:nvSpPr>
        <p:spPr>
          <a:xfrm>
            <a:off x="4400550" y="2439021"/>
            <a:ext cx="385470" cy="485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3702333-E144-4B2C-BDDF-D3E585008C19}"/>
              </a:ext>
            </a:extLst>
          </p:cNvPr>
          <p:cNvSpPr/>
          <p:nvPr/>
        </p:nvSpPr>
        <p:spPr>
          <a:xfrm>
            <a:off x="4400550" y="5386235"/>
            <a:ext cx="385470" cy="485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1FB93B-9F07-4ACB-9D73-1BD34E71DB8B}"/>
              </a:ext>
            </a:extLst>
          </p:cNvPr>
          <p:cNvGrpSpPr/>
          <p:nvPr/>
        </p:nvGrpSpPr>
        <p:grpSpPr>
          <a:xfrm>
            <a:off x="5189137" y="4360757"/>
            <a:ext cx="3562351" cy="2372195"/>
            <a:chOff x="781049" y="1973541"/>
            <a:chExt cx="4215190" cy="280692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A7B81A2-6A1D-4466-B43D-ED70058E5182}"/>
                </a:ext>
              </a:extLst>
            </p:cNvPr>
            <p:cNvSpPr/>
            <p:nvPr/>
          </p:nvSpPr>
          <p:spPr>
            <a:xfrm>
              <a:off x="781049" y="2354217"/>
              <a:ext cx="2110355" cy="2354517"/>
            </a:xfrm>
            <a:custGeom>
              <a:avLst/>
              <a:gdLst>
                <a:gd name="connsiteX0" fmla="*/ 0 w 2077416"/>
                <a:gd name="connsiteY0" fmla="*/ 1752951 h 2578860"/>
                <a:gd name="connsiteX1" fmla="*/ 783771 w 2077416"/>
                <a:gd name="connsiteY1" fmla="*/ 2578860 h 2578860"/>
                <a:gd name="connsiteX2" fmla="*/ 2077416 w 2077416"/>
                <a:gd name="connsiteY2" fmla="*/ 1862510 h 2578860"/>
                <a:gd name="connsiteX3" fmla="*/ 1575970 w 2077416"/>
                <a:gd name="connsiteY3" fmla="*/ 0 h 2578860"/>
                <a:gd name="connsiteX4" fmla="*/ 189622 w 2077416"/>
                <a:gd name="connsiteY4" fmla="*/ 320250 h 2578860"/>
                <a:gd name="connsiteX5" fmla="*/ 147484 w 2077416"/>
                <a:gd name="connsiteY5" fmla="*/ 345533 h 2578860"/>
                <a:gd name="connsiteX6" fmla="*/ 134842 w 2077416"/>
                <a:gd name="connsiteY6" fmla="*/ 1314713 h 2578860"/>
                <a:gd name="connsiteX7" fmla="*/ 143270 w 2077416"/>
                <a:gd name="connsiteY7" fmla="*/ 1398990 h 2578860"/>
                <a:gd name="connsiteX8" fmla="*/ 0 w 2077416"/>
                <a:gd name="connsiteY8" fmla="*/ 1752951 h 2578860"/>
                <a:gd name="connsiteX0" fmla="*/ 0 w 2108029"/>
                <a:gd name="connsiteY0" fmla="*/ 1823901 h 2649810"/>
                <a:gd name="connsiteX1" fmla="*/ 783771 w 2108029"/>
                <a:gd name="connsiteY1" fmla="*/ 2649810 h 2649810"/>
                <a:gd name="connsiteX2" fmla="*/ 2077416 w 2108029"/>
                <a:gd name="connsiteY2" fmla="*/ 1933460 h 2649810"/>
                <a:gd name="connsiteX3" fmla="*/ 1575970 w 2108029"/>
                <a:gd name="connsiteY3" fmla="*/ 70950 h 2649810"/>
                <a:gd name="connsiteX4" fmla="*/ 189622 w 2108029"/>
                <a:gd name="connsiteY4" fmla="*/ 391200 h 2649810"/>
                <a:gd name="connsiteX5" fmla="*/ 147484 w 2108029"/>
                <a:gd name="connsiteY5" fmla="*/ 416483 h 2649810"/>
                <a:gd name="connsiteX6" fmla="*/ 134842 w 2108029"/>
                <a:gd name="connsiteY6" fmla="*/ 1385663 h 2649810"/>
                <a:gd name="connsiteX7" fmla="*/ 143270 w 2108029"/>
                <a:gd name="connsiteY7" fmla="*/ 1469940 h 2649810"/>
                <a:gd name="connsiteX8" fmla="*/ 0 w 2108029"/>
                <a:gd name="connsiteY8" fmla="*/ 1823901 h 2649810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30686 w 2138715"/>
                <a:gd name="connsiteY0" fmla="*/ 1823901 h 2650588"/>
                <a:gd name="connsiteX1" fmla="*/ 814457 w 2138715"/>
                <a:gd name="connsiteY1" fmla="*/ 2649810 h 2650588"/>
                <a:gd name="connsiteX2" fmla="*/ 2108102 w 2138715"/>
                <a:gd name="connsiteY2" fmla="*/ 1933460 h 2650588"/>
                <a:gd name="connsiteX3" fmla="*/ 1606656 w 2138715"/>
                <a:gd name="connsiteY3" fmla="*/ 70950 h 2650588"/>
                <a:gd name="connsiteX4" fmla="*/ 220308 w 2138715"/>
                <a:gd name="connsiteY4" fmla="*/ 391200 h 2650588"/>
                <a:gd name="connsiteX5" fmla="*/ 178170 w 2138715"/>
                <a:gd name="connsiteY5" fmla="*/ 416483 h 2650588"/>
                <a:gd name="connsiteX6" fmla="*/ 165528 w 2138715"/>
                <a:gd name="connsiteY6" fmla="*/ 1385663 h 2650588"/>
                <a:gd name="connsiteX7" fmla="*/ 173956 w 2138715"/>
                <a:gd name="connsiteY7" fmla="*/ 1469940 h 2650588"/>
                <a:gd name="connsiteX8" fmla="*/ 30686 w 2138715"/>
                <a:gd name="connsiteY8" fmla="*/ 1823901 h 2650588"/>
                <a:gd name="connsiteX0" fmla="*/ 30686 w 2138715"/>
                <a:gd name="connsiteY0" fmla="*/ 1820403 h 2647090"/>
                <a:gd name="connsiteX1" fmla="*/ 814457 w 2138715"/>
                <a:gd name="connsiteY1" fmla="*/ 2646312 h 2647090"/>
                <a:gd name="connsiteX2" fmla="*/ 2108102 w 2138715"/>
                <a:gd name="connsiteY2" fmla="*/ 1929962 h 2647090"/>
                <a:gd name="connsiteX3" fmla="*/ 1606656 w 2138715"/>
                <a:gd name="connsiteY3" fmla="*/ 67452 h 2647090"/>
                <a:gd name="connsiteX4" fmla="*/ 220308 w 2138715"/>
                <a:gd name="connsiteY4" fmla="*/ 387702 h 2647090"/>
                <a:gd name="connsiteX5" fmla="*/ 178170 w 2138715"/>
                <a:gd name="connsiteY5" fmla="*/ 412985 h 2647090"/>
                <a:gd name="connsiteX6" fmla="*/ 165528 w 2138715"/>
                <a:gd name="connsiteY6" fmla="*/ 1382165 h 2647090"/>
                <a:gd name="connsiteX7" fmla="*/ 173956 w 2138715"/>
                <a:gd name="connsiteY7" fmla="*/ 1466442 h 2647090"/>
                <a:gd name="connsiteX8" fmla="*/ 30686 w 2138715"/>
                <a:gd name="connsiteY8" fmla="*/ 1820403 h 2647090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1523 w 2096455"/>
                <a:gd name="connsiteY0" fmla="*/ 1544773 h 2371342"/>
                <a:gd name="connsiteX1" fmla="*/ 785294 w 2096455"/>
                <a:gd name="connsiteY1" fmla="*/ 2370682 h 2371342"/>
                <a:gd name="connsiteX2" fmla="*/ 2078939 w 2096455"/>
                <a:gd name="connsiteY2" fmla="*/ 1654332 h 2371342"/>
                <a:gd name="connsiteX3" fmla="*/ 1444143 w 2096455"/>
                <a:gd name="connsiteY3" fmla="*/ 144247 h 2371342"/>
                <a:gd name="connsiteX4" fmla="*/ 191145 w 2096455"/>
                <a:gd name="connsiteY4" fmla="*/ 112072 h 2371342"/>
                <a:gd name="connsiteX5" fmla="*/ 772895 w 2096455"/>
                <a:gd name="connsiteY5" fmla="*/ 594555 h 2371342"/>
                <a:gd name="connsiteX6" fmla="*/ 136365 w 2096455"/>
                <a:gd name="connsiteY6" fmla="*/ 1106535 h 2371342"/>
                <a:gd name="connsiteX7" fmla="*/ 578180 w 2096455"/>
                <a:gd name="connsiteY7" fmla="*/ 1419412 h 2371342"/>
                <a:gd name="connsiteX8" fmla="*/ 1523 w 2096455"/>
                <a:gd name="connsiteY8" fmla="*/ 1544773 h 2371342"/>
                <a:gd name="connsiteX0" fmla="*/ 1523 w 2110355"/>
                <a:gd name="connsiteY0" fmla="*/ 1528119 h 2354517"/>
                <a:gd name="connsiteX1" fmla="*/ 785294 w 2110355"/>
                <a:gd name="connsiteY1" fmla="*/ 2354028 h 2354517"/>
                <a:gd name="connsiteX2" fmla="*/ 2093227 w 2110355"/>
                <a:gd name="connsiteY2" fmla="*/ 1399553 h 2354517"/>
                <a:gd name="connsiteX3" fmla="*/ 1444143 w 2110355"/>
                <a:gd name="connsiteY3" fmla="*/ 127593 h 2354517"/>
                <a:gd name="connsiteX4" fmla="*/ 191145 w 2110355"/>
                <a:gd name="connsiteY4" fmla="*/ 95418 h 2354517"/>
                <a:gd name="connsiteX5" fmla="*/ 772895 w 2110355"/>
                <a:gd name="connsiteY5" fmla="*/ 577901 h 2354517"/>
                <a:gd name="connsiteX6" fmla="*/ 136365 w 2110355"/>
                <a:gd name="connsiteY6" fmla="*/ 1089881 h 2354517"/>
                <a:gd name="connsiteX7" fmla="*/ 578180 w 2110355"/>
                <a:gd name="connsiteY7" fmla="*/ 1402758 h 2354517"/>
                <a:gd name="connsiteX8" fmla="*/ 1523 w 2110355"/>
                <a:gd name="connsiteY8" fmla="*/ 1528119 h 235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0355" h="2354517">
                  <a:moveTo>
                    <a:pt x="1523" y="1528119"/>
                  </a:moveTo>
                  <a:cubicBezTo>
                    <a:pt x="36042" y="1686664"/>
                    <a:pt x="436677" y="2375456"/>
                    <a:pt x="785294" y="2354028"/>
                  </a:cubicBezTo>
                  <a:cubicBezTo>
                    <a:pt x="1133911" y="2332600"/>
                    <a:pt x="1983419" y="1770625"/>
                    <a:pt x="2093227" y="1399553"/>
                  </a:cubicBezTo>
                  <a:cubicBezTo>
                    <a:pt x="2203035" y="1028481"/>
                    <a:pt x="1761157" y="344949"/>
                    <a:pt x="1444143" y="127593"/>
                  </a:cubicBezTo>
                  <a:cubicBezTo>
                    <a:pt x="1127129" y="-89763"/>
                    <a:pt x="303020" y="20367"/>
                    <a:pt x="191145" y="95418"/>
                  </a:cubicBezTo>
                  <a:cubicBezTo>
                    <a:pt x="79270" y="170469"/>
                    <a:pt x="985072" y="407241"/>
                    <a:pt x="772895" y="577901"/>
                  </a:cubicBezTo>
                  <a:lnTo>
                    <a:pt x="136365" y="1089881"/>
                  </a:lnTo>
                  <a:cubicBezTo>
                    <a:pt x="-75812" y="1260541"/>
                    <a:pt x="600654" y="1329718"/>
                    <a:pt x="578180" y="1402758"/>
                  </a:cubicBezTo>
                  <a:cubicBezTo>
                    <a:pt x="530423" y="1520745"/>
                    <a:pt x="-32996" y="1369574"/>
                    <a:pt x="1523" y="1528119"/>
                  </a:cubicBezTo>
                  <a:close/>
                </a:path>
              </a:pathLst>
            </a:custGeom>
            <a:noFill/>
            <a:ln cap="rnd">
              <a:solidFill>
                <a:schemeClr val="accent1">
                  <a:shade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734AE1B-5303-4E95-9A4A-4767F5EA3159}"/>
                </a:ext>
              </a:extLst>
            </p:cNvPr>
            <p:cNvSpPr/>
            <p:nvPr/>
          </p:nvSpPr>
          <p:spPr>
            <a:xfrm>
              <a:off x="2857217" y="1973541"/>
              <a:ext cx="2139022" cy="2806925"/>
            </a:xfrm>
            <a:custGeom>
              <a:avLst/>
              <a:gdLst>
                <a:gd name="connsiteX0" fmla="*/ 0 w 2077416"/>
                <a:gd name="connsiteY0" fmla="*/ 1752951 h 2578860"/>
                <a:gd name="connsiteX1" fmla="*/ 783771 w 2077416"/>
                <a:gd name="connsiteY1" fmla="*/ 2578860 h 2578860"/>
                <a:gd name="connsiteX2" fmla="*/ 2077416 w 2077416"/>
                <a:gd name="connsiteY2" fmla="*/ 1862510 h 2578860"/>
                <a:gd name="connsiteX3" fmla="*/ 1575970 w 2077416"/>
                <a:gd name="connsiteY3" fmla="*/ 0 h 2578860"/>
                <a:gd name="connsiteX4" fmla="*/ 189622 w 2077416"/>
                <a:gd name="connsiteY4" fmla="*/ 320250 h 2578860"/>
                <a:gd name="connsiteX5" fmla="*/ 147484 w 2077416"/>
                <a:gd name="connsiteY5" fmla="*/ 345533 h 2578860"/>
                <a:gd name="connsiteX6" fmla="*/ 134842 w 2077416"/>
                <a:gd name="connsiteY6" fmla="*/ 1314713 h 2578860"/>
                <a:gd name="connsiteX7" fmla="*/ 143270 w 2077416"/>
                <a:gd name="connsiteY7" fmla="*/ 1398990 h 2578860"/>
                <a:gd name="connsiteX8" fmla="*/ 0 w 2077416"/>
                <a:gd name="connsiteY8" fmla="*/ 1752951 h 2578860"/>
                <a:gd name="connsiteX0" fmla="*/ 0 w 2108029"/>
                <a:gd name="connsiteY0" fmla="*/ 1823901 h 2649810"/>
                <a:gd name="connsiteX1" fmla="*/ 783771 w 2108029"/>
                <a:gd name="connsiteY1" fmla="*/ 2649810 h 2649810"/>
                <a:gd name="connsiteX2" fmla="*/ 2077416 w 2108029"/>
                <a:gd name="connsiteY2" fmla="*/ 1933460 h 2649810"/>
                <a:gd name="connsiteX3" fmla="*/ 1575970 w 2108029"/>
                <a:gd name="connsiteY3" fmla="*/ 70950 h 2649810"/>
                <a:gd name="connsiteX4" fmla="*/ 189622 w 2108029"/>
                <a:gd name="connsiteY4" fmla="*/ 391200 h 2649810"/>
                <a:gd name="connsiteX5" fmla="*/ 147484 w 2108029"/>
                <a:gd name="connsiteY5" fmla="*/ 416483 h 2649810"/>
                <a:gd name="connsiteX6" fmla="*/ 134842 w 2108029"/>
                <a:gd name="connsiteY6" fmla="*/ 1385663 h 2649810"/>
                <a:gd name="connsiteX7" fmla="*/ 143270 w 2108029"/>
                <a:gd name="connsiteY7" fmla="*/ 1469940 h 2649810"/>
                <a:gd name="connsiteX8" fmla="*/ 0 w 2108029"/>
                <a:gd name="connsiteY8" fmla="*/ 1823901 h 2649810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0 w 2108029"/>
                <a:gd name="connsiteY0" fmla="*/ 1823901 h 2650588"/>
                <a:gd name="connsiteX1" fmla="*/ 783771 w 2108029"/>
                <a:gd name="connsiteY1" fmla="*/ 2649810 h 2650588"/>
                <a:gd name="connsiteX2" fmla="*/ 2077416 w 2108029"/>
                <a:gd name="connsiteY2" fmla="*/ 1933460 h 2650588"/>
                <a:gd name="connsiteX3" fmla="*/ 1575970 w 2108029"/>
                <a:gd name="connsiteY3" fmla="*/ 70950 h 2650588"/>
                <a:gd name="connsiteX4" fmla="*/ 189622 w 2108029"/>
                <a:gd name="connsiteY4" fmla="*/ 391200 h 2650588"/>
                <a:gd name="connsiteX5" fmla="*/ 147484 w 2108029"/>
                <a:gd name="connsiteY5" fmla="*/ 416483 h 2650588"/>
                <a:gd name="connsiteX6" fmla="*/ 134842 w 2108029"/>
                <a:gd name="connsiteY6" fmla="*/ 1385663 h 2650588"/>
                <a:gd name="connsiteX7" fmla="*/ 143270 w 2108029"/>
                <a:gd name="connsiteY7" fmla="*/ 1469940 h 2650588"/>
                <a:gd name="connsiteX8" fmla="*/ 0 w 2108029"/>
                <a:gd name="connsiteY8" fmla="*/ 1823901 h 2650588"/>
                <a:gd name="connsiteX0" fmla="*/ 30686 w 2138715"/>
                <a:gd name="connsiteY0" fmla="*/ 1823901 h 2650588"/>
                <a:gd name="connsiteX1" fmla="*/ 814457 w 2138715"/>
                <a:gd name="connsiteY1" fmla="*/ 2649810 h 2650588"/>
                <a:gd name="connsiteX2" fmla="*/ 2108102 w 2138715"/>
                <a:gd name="connsiteY2" fmla="*/ 1933460 h 2650588"/>
                <a:gd name="connsiteX3" fmla="*/ 1606656 w 2138715"/>
                <a:gd name="connsiteY3" fmla="*/ 70950 h 2650588"/>
                <a:gd name="connsiteX4" fmla="*/ 220308 w 2138715"/>
                <a:gd name="connsiteY4" fmla="*/ 391200 h 2650588"/>
                <a:gd name="connsiteX5" fmla="*/ 178170 w 2138715"/>
                <a:gd name="connsiteY5" fmla="*/ 416483 h 2650588"/>
                <a:gd name="connsiteX6" fmla="*/ 165528 w 2138715"/>
                <a:gd name="connsiteY6" fmla="*/ 1385663 h 2650588"/>
                <a:gd name="connsiteX7" fmla="*/ 173956 w 2138715"/>
                <a:gd name="connsiteY7" fmla="*/ 1469940 h 2650588"/>
                <a:gd name="connsiteX8" fmla="*/ 30686 w 2138715"/>
                <a:gd name="connsiteY8" fmla="*/ 1823901 h 2650588"/>
                <a:gd name="connsiteX0" fmla="*/ 30686 w 2138715"/>
                <a:gd name="connsiteY0" fmla="*/ 1820403 h 2647090"/>
                <a:gd name="connsiteX1" fmla="*/ 814457 w 2138715"/>
                <a:gd name="connsiteY1" fmla="*/ 2646312 h 2647090"/>
                <a:gd name="connsiteX2" fmla="*/ 2108102 w 2138715"/>
                <a:gd name="connsiteY2" fmla="*/ 1929962 h 2647090"/>
                <a:gd name="connsiteX3" fmla="*/ 1606656 w 2138715"/>
                <a:gd name="connsiteY3" fmla="*/ 67452 h 2647090"/>
                <a:gd name="connsiteX4" fmla="*/ 220308 w 2138715"/>
                <a:gd name="connsiteY4" fmla="*/ 387702 h 2647090"/>
                <a:gd name="connsiteX5" fmla="*/ 178170 w 2138715"/>
                <a:gd name="connsiteY5" fmla="*/ 412985 h 2647090"/>
                <a:gd name="connsiteX6" fmla="*/ 165528 w 2138715"/>
                <a:gd name="connsiteY6" fmla="*/ 1382165 h 2647090"/>
                <a:gd name="connsiteX7" fmla="*/ 173956 w 2138715"/>
                <a:gd name="connsiteY7" fmla="*/ 1466442 h 2647090"/>
                <a:gd name="connsiteX8" fmla="*/ 30686 w 2138715"/>
                <a:gd name="connsiteY8" fmla="*/ 1820403 h 2647090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30686 w 2138715"/>
                <a:gd name="connsiteY0" fmla="*/ 1831645 h 2658332"/>
                <a:gd name="connsiteX1" fmla="*/ 814457 w 2138715"/>
                <a:gd name="connsiteY1" fmla="*/ 2657554 h 2658332"/>
                <a:gd name="connsiteX2" fmla="*/ 2108102 w 2138715"/>
                <a:gd name="connsiteY2" fmla="*/ 1941204 h 2658332"/>
                <a:gd name="connsiteX3" fmla="*/ 1606656 w 2138715"/>
                <a:gd name="connsiteY3" fmla="*/ 78694 h 2658332"/>
                <a:gd name="connsiteX4" fmla="*/ 220308 w 2138715"/>
                <a:gd name="connsiteY4" fmla="*/ 398944 h 2658332"/>
                <a:gd name="connsiteX5" fmla="*/ 802058 w 2138715"/>
                <a:gd name="connsiteY5" fmla="*/ 881427 h 2658332"/>
                <a:gd name="connsiteX6" fmla="*/ 165528 w 2138715"/>
                <a:gd name="connsiteY6" fmla="*/ 1393407 h 2658332"/>
                <a:gd name="connsiteX7" fmla="*/ 173956 w 2138715"/>
                <a:gd name="connsiteY7" fmla="*/ 1477684 h 2658332"/>
                <a:gd name="connsiteX8" fmla="*/ 30686 w 2138715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1523 w 2109552"/>
                <a:gd name="connsiteY0" fmla="*/ 1831645 h 2658332"/>
                <a:gd name="connsiteX1" fmla="*/ 785294 w 2109552"/>
                <a:gd name="connsiteY1" fmla="*/ 2657554 h 2658332"/>
                <a:gd name="connsiteX2" fmla="*/ 2078939 w 2109552"/>
                <a:gd name="connsiteY2" fmla="*/ 1941204 h 2658332"/>
                <a:gd name="connsiteX3" fmla="*/ 1577493 w 2109552"/>
                <a:gd name="connsiteY3" fmla="*/ 78694 h 2658332"/>
                <a:gd name="connsiteX4" fmla="*/ 191145 w 2109552"/>
                <a:gd name="connsiteY4" fmla="*/ 398944 h 2658332"/>
                <a:gd name="connsiteX5" fmla="*/ 772895 w 2109552"/>
                <a:gd name="connsiteY5" fmla="*/ 881427 h 2658332"/>
                <a:gd name="connsiteX6" fmla="*/ 136365 w 2109552"/>
                <a:gd name="connsiteY6" fmla="*/ 1393407 h 2658332"/>
                <a:gd name="connsiteX7" fmla="*/ 578180 w 2109552"/>
                <a:gd name="connsiteY7" fmla="*/ 1706284 h 2658332"/>
                <a:gd name="connsiteX8" fmla="*/ 1523 w 2109552"/>
                <a:gd name="connsiteY8" fmla="*/ 1831645 h 2658332"/>
                <a:gd name="connsiteX0" fmla="*/ 258836 w 2014440"/>
                <a:gd name="connsiteY0" fmla="*/ 2331708 h 2668777"/>
                <a:gd name="connsiteX1" fmla="*/ 690182 w 2014440"/>
                <a:gd name="connsiteY1" fmla="*/ 2657554 h 2668777"/>
                <a:gd name="connsiteX2" fmla="*/ 1983827 w 2014440"/>
                <a:gd name="connsiteY2" fmla="*/ 1941204 h 2668777"/>
                <a:gd name="connsiteX3" fmla="*/ 1482381 w 2014440"/>
                <a:gd name="connsiteY3" fmla="*/ 78694 h 2668777"/>
                <a:gd name="connsiteX4" fmla="*/ 96033 w 2014440"/>
                <a:gd name="connsiteY4" fmla="*/ 398944 h 2668777"/>
                <a:gd name="connsiteX5" fmla="*/ 677783 w 2014440"/>
                <a:gd name="connsiteY5" fmla="*/ 881427 h 2668777"/>
                <a:gd name="connsiteX6" fmla="*/ 41253 w 2014440"/>
                <a:gd name="connsiteY6" fmla="*/ 1393407 h 2668777"/>
                <a:gd name="connsiteX7" fmla="*/ 483068 w 2014440"/>
                <a:gd name="connsiteY7" fmla="*/ 1706284 h 2668777"/>
                <a:gd name="connsiteX8" fmla="*/ 258836 w 2014440"/>
                <a:gd name="connsiteY8" fmla="*/ 2331708 h 2668777"/>
                <a:gd name="connsiteX0" fmla="*/ 368083 w 2123687"/>
                <a:gd name="connsiteY0" fmla="*/ 2331708 h 2668777"/>
                <a:gd name="connsiteX1" fmla="*/ 799429 w 2123687"/>
                <a:gd name="connsiteY1" fmla="*/ 2657554 h 2668777"/>
                <a:gd name="connsiteX2" fmla="*/ 2093074 w 2123687"/>
                <a:gd name="connsiteY2" fmla="*/ 1941204 h 2668777"/>
                <a:gd name="connsiteX3" fmla="*/ 1591628 w 2123687"/>
                <a:gd name="connsiteY3" fmla="*/ 78694 h 2668777"/>
                <a:gd name="connsiteX4" fmla="*/ 205280 w 2123687"/>
                <a:gd name="connsiteY4" fmla="*/ 398944 h 2668777"/>
                <a:gd name="connsiteX5" fmla="*/ 787030 w 2123687"/>
                <a:gd name="connsiteY5" fmla="*/ 881427 h 2668777"/>
                <a:gd name="connsiteX6" fmla="*/ 36200 w 2123687"/>
                <a:gd name="connsiteY6" fmla="*/ 1279107 h 2668777"/>
                <a:gd name="connsiteX7" fmla="*/ 592315 w 2123687"/>
                <a:gd name="connsiteY7" fmla="*/ 1706284 h 2668777"/>
                <a:gd name="connsiteX8" fmla="*/ 368083 w 2123687"/>
                <a:gd name="connsiteY8" fmla="*/ 2331708 h 2668777"/>
                <a:gd name="connsiteX0" fmla="*/ 334746 w 2090350"/>
                <a:gd name="connsiteY0" fmla="*/ 2330148 h 2667217"/>
                <a:gd name="connsiteX1" fmla="*/ 766092 w 2090350"/>
                <a:gd name="connsiteY1" fmla="*/ 2655994 h 2667217"/>
                <a:gd name="connsiteX2" fmla="*/ 2059737 w 2090350"/>
                <a:gd name="connsiteY2" fmla="*/ 1939644 h 2667217"/>
                <a:gd name="connsiteX3" fmla="*/ 1558291 w 2090350"/>
                <a:gd name="connsiteY3" fmla="*/ 77134 h 2667217"/>
                <a:gd name="connsiteX4" fmla="*/ 171943 w 2090350"/>
                <a:gd name="connsiteY4" fmla="*/ 397384 h 2667217"/>
                <a:gd name="connsiteX5" fmla="*/ 334593 w 2090350"/>
                <a:gd name="connsiteY5" fmla="*/ 794142 h 2667217"/>
                <a:gd name="connsiteX6" fmla="*/ 2863 w 2090350"/>
                <a:gd name="connsiteY6" fmla="*/ 1277547 h 2667217"/>
                <a:gd name="connsiteX7" fmla="*/ 558978 w 2090350"/>
                <a:gd name="connsiteY7" fmla="*/ 1704724 h 2667217"/>
                <a:gd name="connsiteX8" fmla="*/ 334746 w 2090350"/>
                <a:gd name="connsiteY8" fmla="*/ 2330148 h 2667217"/>
                <a:gd name="connsiteX0" fmla="*/ 335389 w 2087079"/>
                <a:gd name="connsiteY0" fmla="*/ 2469856 h 2806925"/>
                <a:gd name="connsiteX1" fmla="*/ 766735 w 2087079"/>
                <a:gd name="connsiteY1" fmla="*/ 2795702 h 2806925"/>
                <a:gd name="connsiteX2" fmla="*/ 2060380 w 2087079"/>
                <a:gd name="connsiteY2" fmla="*/ 2079352 h 2806925"/>
                <a:gd name="connsiteX3" fmla="*/ 1558934 w 2087079"/>
                <a:gd name="connsiteY3" fmla="*/ 216842 h 2806925"/>
                <a:gd name="connsiteX4" fmla="*/ 586924 w 2087079"/>
                <a:gd name="connsiteY4" fmla="*/ 117992 h 2806925"/>
                <a:gd name="connsiteX5" fmla="*/ 335236 w 2087079"/>
                <a:gd name="connsiteY5" fmla="*/ 933850 h 2806925"/>
                <a:gd name="connsiteX6" fmla="*/ 3506 w 2087079"/>
                <a:gd name="connsiteY6" fmla="*/ 1417255 h 2806925"/>
                <a:gd name="connsiteX7" fmla="*/ 559621 w 2087079"/>
                <a:gd name="connsiteY7" fmla="*/ 1844432 h 2806925"/>
                <a:gd name="connsiteX8" fmla="*/ 335389 w 2087079"/>
                <a:gd name="connsiteY8" fmla="*/ 2469856 h 2806925"/>
                <a:gd name="connsiteX0" fmla="*/ 387332 w 2139022"/>
                <a:gd name="connsiteY0" fmla="*/ 2469856 h 2806925"/>
                <a:gd name="connsiteX1" fmla="*/ 818678 w 2139022"/>
                <a:gd name="connsiteY1" fmla="*/ 2795702 h 2806925"/>
                <a:gd name="connsiteX2" fmla="*/ 2112323 w 2139022"/>
                <a:gd name="connsiteY2" fmla="*/ 2079352 h 2806925"/>
                <a:gd name="connsiteX3" fmla="*/ 1610877 w 2139022"/>
                <a:gd name="connsiteY3" fmla="*/ 216842 h 2806925"/>
                <a:gd name="connsiteX4" fmla="*/ 638867 w 2139022"/>
                <a:gd name="connsiteY4" fmla="*/ 117992 h 2806925"/>
                <a:gd name="connsiteX5" fmla="*/ 387179 w 2139022"/>
                <a:gd name="connsiteY5" fmla="*/ 933850 h 2806925"/>
                <a:gd name="connsiteX6" fmla="*/ 3061 w 2139022"/>
                <a:gd name="connsiteY6" fmla="*/ 1393442 h 2806925"/>
                <a:gd name="connsiteX7" fmla="*/ 611564 w 2139022"/>
                <a:gd name="connsiteY7" fmla="*/ 1844432 h 2806925"/>
                <a:gd name="connsiteX8" fmla="*/ 387332 w 2139022"/>
                <a:gd name="connsiteY8" fmla="*/ 2469856 h 2806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9022" h="2806925">
                  <a:moveTo>
                    <a:pt x="387332" y="2469856"/>
                  </a:moveTo>
                  <a:cubicBezTo>
                    <a:pt x="421851" y="2628401"/>
                    <a:pt x="531180" y="2860786"/>
                    <a:pt x="818678" y="2795702"/>
                  </a:cubicBezTo>
                  <a:cubicBezTo>
                    <a:pt x="1106176" y="2730618"/>
                    <a:pt x="1980290" y="2509162"/>
                    <a:pt x="2112323" y="2079352"/>
                  </a:cubicBezTo>
                  <a:cubicBezTo>
                    <a:pt x="2244356" y="1649542"/>
                    <a:pt x="1856453" y="543735"/>
                    <a:pt x="1610877" y="216842"/>
                  </a:cubicBezTo>
                  <a:cubicBezTo>
                    <a:pt x="1365301" y="-110051"/>
                    <a:pt x="842817" y="-1509"/>
                    <a:pt x="638867" y="117992"/>
                  </a:cubicBezTo>
                  <a:cubicBezTo>
                    <a:pt x="434917" y="237493"/>
                    <a:pt x="493147" y="721275"/>
                    <a:pt x="387179" y="933850"/>
                  </a:cubicBezTo>
                  <a:cubicBezTo>
                    <a:pt x="281211" y="1146425"/>
                    <a:pt x="-34337" y="1241678"/>
                    <a:pt x="3061" y="1393442"/>
                  </a:cubicBezTo>
                  <a:cubicBezTo>
                    <a:pt x="40459" y="1545206"/>
                    <a:pt x="634038" y="1771392"/>
                    <a:pt x="611564" y="1844432"/>
                  </a:cubicBezTo>
                  <a:cubicBezTo>
                    <a:pt x="563807" y="1962419"/>
                    <a:pt x="352813" y="2311311"/>
                    <a:pt x="387332" y="2469856"/>
                  </a:cubicBezTo>
                  <a:close/>
                </a:path>
              </a:pathLst>
            </a:custGeom>
            <a:noFill/>
            <a:ln cap="rnd">
              <a:solidFill>
                <a:schemeClr val="accent1">
                  <a:shade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ultiplication Sign 28">
              <a:extLst>
                <a:ext uri="{FF2B5EF4-FFF2-40B4-BE49-F238E27FC236}">
                  <a16:creationId xmlns:a16="http://schemas.microsoft.com/office/drawing/2014/main" id="{4D501EE0-99BA-4713-8032-1C33EAC021A6}"/>
                </a:ext>
              </a:extLst>
            </p:cNvPr>
            <p:cNvSpPr/>
            <p:nvPr/>
          </p:nvSpPr>
          <p:spPr>
            <a:xfrm>
              <a:off x="2633096" y="3150343"/>
              <a:ext cx="448242" cy="419100"/>
            </a:xfrm>
            <a:prstGeom prst="mathMultiply">
              <a:avLst>
                <a:gd name="adj1" fmla="val 14429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AE970F9-AE96-4E16-A9B6-D449FBA2DE0C}"/>
              </a:ext>
            </a:extLst>
          </p:cNvPr>
          <p:cNvSpPr txBox="1"/>
          <p:nvPr/>
        </p:nvSpPr>
        <p:spPr>
          <a:xfrm>
            <a:off x="9108643" y="562881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EAE0E9-FC4D-46FF-B8A7-1AA79C180708}"/>
              </a:ext>
            </a:extLst>
          </p:cNvPr>
          <p:cNvSpPr/>
          <p:nvPr/>
        </p:nvSpPr>
        <p:spPr>
          <a:xfrm>
            <a:off x="6286116" y="3383953"/>
            <a:ext cx="1040815" cy="510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C614A1B-57B1-4CE8-B37F-DFD845F02368}"/>
              </a:ext>
            </a:extLst>
          </p:cNvPr>
          <p:cNvSpPr/>
          <p:nvPr/>
        </p:nvSpPr>
        <p:spPr>
          <a:xfrm>
            <a:off x="878948" y="5454027"/>
            <a:ext cx="1040815" cy="510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9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0702-83C1-4D63-8814-5BB723B7AA86}"/>
              </a:ext>
            </a:extLst>
          </p:cNvPr>
          <p:cNvSpPr txBox="1">
            <a:spLocks/>
          </p:cNvSpPr>
          <p:nvPr/>
        </p:nvSpPr>
        <p:spPr>
          <a:xfrm>
            <a:off x="490538" y="32307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Ways to descript edge deformation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D38B3F70-2935-4137-AC87-F62C69DB45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pc="-1" dirty="0">
                    <a:solidFill>
                      <a:srgbClr val="000000"/>
                    </a:solidFill>
                    <a:latin typeface="Franklin Gothic Book"/>
                    <a:ea typeface="DejaVu Sans"/>
                  </a:rPr>
                  <a:t>Parameterized curves:</a:t>
                </a:r>
                <a14:m>
                  <m:oMath xmlns:m="http://schemas.openxmlformats.org/officeDocument/2006/math">
                    <m:r>
                      <a:rPr lang="en-US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𝑙</m:t>
                    </m:r>
                    <m:d>
                      <m:dPr>
                        <m:ctrlPr>
                          <a:rPr lang="en-US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</m:ctrlPr>
                      </m:dPr>
                      <m:e>
                        <m:r>
                          <a:rPr lang="en-US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  <m:t>𝑡</m:t>
                        </m:r>
                      </m:e>
                    </m:d>
                    <m:r>
                      <a:rPr lang="en-US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</m:ctrlPr>
                      </m:dPr>
                      <m:e>
                        <m:r>
                          <a:rPr lang="en-US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  <m:t>0, 1</m:t>
                        </m:r>
                      </m:e>
                    </m:d>
                    <m:r>
                      <a:rPr lang="en-US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→</m:t>
                    </m:r>
                    <m:sSup>
                      <m:sSupPr>
                        <m:ctrlPr>
                          <a:rPr lang="en-US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</m:ctrlPr>
                      </m:sSupPr>
                      <m:e>
                        <m:r>
                          <a:rPr lang="en-US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  <m:t>𝑅</m:t>
                        </m:r>
                      </m:e>
                      <m:sup>
                        <m:r>
                          <a:rPr lang="en-US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pc="-1" dirty="0">
                    <a:solidFill>
                      <a:srgbClr val="000000"/>
                    </a:solidFill>
                    <a:latin typeface="Franklin Gothic Book"/>
                    <a:ea typeface="DejaVu Sans"/>
                  </a:rPr>
                  <a:t> or represented by line segments</a:t>
                </a:r>
              </a:p>
              <a:p>
                <a:pPr lvl="1"/>
                <a:r>
                  <a:rPr lang="en-US" spc="-1" dirty="0">
                    <a:solidFill>
                      <a:srgbClr val="000000"/>
                    </a:solidFill>
                    <a:latin typeface="Franklin Gothic Book"/>
                    <a:ea typeface="DejaVu Sans"/>
                  </a:rPr>
                  <a:t>Easy to formulate</a:t>
                </a:r>
              </a:p>
              <a:p>
                <a:pPr lvl="1"/>
                <a:r>
                  <a:rPr lang="en-US" spc="-1" dirty="0">
                    <a:solidFill>
                      <a:srgbClr val="000000"/>
                    </a:solidFill>
                    <a:latin typeface="Franklin Gothic Book"/>
                    <a:ea typeface="DejaVu Sans"/>
                  </a:rPr>
                  <a:t>Hard to handle topological change</a:t>
                </a:r>
              </a:p>
              <a:p>
                <a:pPr lvl="1"/>
                <a:r>
                  <a:rPr lang="en-US" spc="-1" dirty="0">
                    <a:solidFill>
                      <a:srgbClr val="000000"/>
                    </a:solidFill>
                    <a:latin typeface="Franklin Gothic Book"/>
                    <a:ea typeface="DejaVu Sans"/>
                  </a:rPr>
                  <a:t>Hard to handle self intersection</a:t>
                </a:r>
              </a:p>
              <a:p>
                <a:pPr lvl="1"/>
                <a:endParaRPr lang="en-US" spc="-1" dirty="0">
                  <a:solidFill>
                    <a:srgbClr val="000000"/>
                  </a:solidFill>
                  <a:latin typeface="Franklin Gothic Book"/>
                  <a:ea typeface="DejaVu Sans"/>
                </a:endParaRPr>
              </a:p>
              <a:p>
                <a:r>
                  <a:rPr lang="en-US" spc="-1" dirty="0">
                    <a:solidFill>
                      <a:srgbClr val="000000"/>
                    </a:solidFill>
                    <a:latin typeface="Franklin Gothic Book"/>
                    <a:ea typeface="DejaVu Sans"/>
                  </a:rPr>
                  <a:t>Level set method: </a:t>
                </a:r>
                <a14:m>
                  <m:oMath xmlns:m="http://schemas.openxmlformats.org/officeDocument/2006/math">
                    <m:r>
                      <a:rPr lang="en-US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l-GR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pc="-1" dirty="0">
                    <a:solidFill>
                      <a:srgbClr val="000000"/>
                    </a:solidFill>
                    <a:latin typeface="Franklin Gothic Book"/>
                    <a:ea typeface="DejaVu Sans"/>
                  </a:rPr>
                  <a:t>, curve is represented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pc="-1" dirty="0">
                  <a:solidFill>
                    <a:srgbClr val="000000"/>
                  </a:solidFill>
                  <a:latin typeface="Franklin Gothic Book"/>
                  <a:ea typeface="DejaVu Sans"/>
                </a:endParaRPr>
              </a:p>
              <a:p>
                <a:pPr lvl="1"/>
                <a:r>
                  <a:rPr lang="en-US" spc="-1" dirty="0">
                    <a:solidFill>
                      <a:srgbClr val="000000"/>
                    </a:solidFill>
                    <a:latin typeface="Franklin Gothic Book"/>
                    <a:ea typeface="DejaVu Sans"/>
                  </a:rPr>
                  <a:t>Deforming curve is equivalent to changing the value of scalar field </a:t>
                </a:r>
                <a14:m>
                  <m:oMath xmlns:m="http://schemas.openxmlformats.org/officeDocument/2006/math">
                    <m:r>
                      <a:rPr lang="en-US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pc="-1" dirty="0">
                  <a:solidFill>
                    <a:srgbClr val="000000"/>
                  </a:solidFill>
                  <a:latin typeface="Franklin Gothic Book"/>
                  <a:ea typeface="DejaVu Sans"/>
                </a:endParaRPr>
              </a:p>
              <a:p>
                <a:endParaRPr lang="en-US" spc="-1" dirty="0">
                  <a:solidFill>
                    <a:srgbClr val="000000"/>
                  </a:solidFill>
                  <a:latin typeface="Franklin Gothic Book"/>
                  <a:ea typeface="DejaVu Sans"/>
                </a:endParaRPr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D38B3F70-2935-4137-AC87-F62C69DB4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16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0702-83C1-4D63-8814-5BB723B7AA86}"/>
              </a:ext>
            </a:extLst>
          </p:cNvPr>
          <p:cNvSpPr txBox="1">
            <a:spLocks/>
          </p:cNvSpPr>
          <p:nvPr/>
        </p:nvSpPr>
        <p:spPr>
          <a:xfrm>
            <a:off x="490538" y="32307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Related work on Level Set Evolution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38B3F70-2935-4137-AC87-F62C69DB4592}"/>
              </a:ext>
            </a:extLst>
          </p:cNvPr>
          <p:cNvSpPr txBox="1">
            <a:spLocks/>
          </p:cNvSpPr>
          <p:nvPr/>
        </p:nvSpPr>
        <p:spPr>
          <a:xfrm>
            <a:off x="633412" y="144938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Li C, Xu C, </a:t>
            </a:r>
            <a:r>
              <a:rPr lang="en-US" spc="-1" dirty="0" err="1">
                <a:solidFill>
                  <a:srgbClr val="000000"/>
                </a:solidFill>
                <a:latin typeface="Franklin Gothic Book"/>
                <a:ea typeface="DejaVu Sans"/>
              </a:rPr>
              <a:t>Gui</a:t>
            </a: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 C, et al. Distance regularized level set evolution and its application to image segmentation[J]. IEEE transactions on image processing, 2010, 19(12): 3243-3254.</a:t>
            </a:r>
          </a:p>
          <a:p>
            <a:endParaRPr lang="en-US" spc="-1" dirty="0">
              <a:solidFill>
                <a:srgbClr val="000000"/>
              </a:solidFill>
              <a:latin typeface="Franklin Gothic Book"/>
              <a:ea typeface="DejaVu Sans"/>
            </a:endParaRPr>
          </a:p>
          <a:p>
            <a:r>
              <a:rPr lang="en-US" spc="-1" dirty="0" err="1">
                <a:solidFill>
                  <a:srgbClr val="000000"/>
                </a:solidFill>
                <a:latin typeface="Franklin Gothic Book"/>
                <a:ea typeface="DejaVu Sans"/>
              </a:rPr>
              <a:t>Osher</a:t>
            </a: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 S, Sethian J A. Fronts propagating with curvature-dependent speed: Algorithms based on Hamilton-Jacobi formulations[J]. Journal of computational physics, 1988, 79(1): 12-49.</a:t>
            </a:r>
          </a:p>
          <a:p>
            <a:endParaRPr lang="en-US" spc="-1" dirty="0">
              <a:solidFill>
                <a:srgbClr val="000000"/>
              </a:solidFill>
              <a:latin typeface="Franklin Gothic Book"/>
              <a:ea typeface="DejaVu Sans"/>
            </a:endParaRPr>
          </a:p>
          <a:p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Fahmi R, Farag A </a:t>
            </a:r>
            <a:r>
              <a:rPr lang="en-US" spc="-1" dirty="0" err="1">
                <a:solidFill>
                  <a:srgbClr val="000000"/>
                </a:solidFill>
                <a:latin typeface="Franklin Gothic Book"/>
                <a:ea typeface="DejaVu Sans"/>
              </a:rPr>
              <a:t>A</a:t>
            </a: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. A global-to-local 2D shape registration in implicit spaces using level sets[C]//2007 IEEE International Conference on Image Processing. IEEE, 2007, 6: VI-237-VI-240.</a:t>
            </a:r>
          </a:p>
          <a:p>
            <a:endParaRPr lang="en-US" spc="-1" dirty="0">
              <a:solidFill>
                <a:srgbClr val="000000"/>
              </a:solidFill>
              <a:latin typeface="Franklin Gothic Book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95674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0702-83C1-4D63-8814-5BB723B7AA86}"/>
              </a:ext>
            </a:extLst>
          </p:cNvPr>
          <p:cNvSpPr txBox="1">
            <a:spLocks/>
          </p:cNvSpPr>
          <p:nvPr/>
        </p:nvSpPr>
        <p:spPr>
          <a:xfrm>
            <a:off x="490538" y="32307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Related work on Level Set Evolution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38B3F70-2935-4137-AC87-F62C69DB4592}"/>
              </a:ext>
            </a:extLst>
          </p:cNvPr>
          <p:cNvSpPr txBox="1">
            <a:spLocks/>
          </p:cNvSpPr>
          <p:nvPr/>
        </p:nvSpPr>
        <p:spPr>
          <a:xfrm>
            <a:off x="633412" y="144938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pc="-1" dirty="0">
              <a:solidFill>
                <a:srgbClr val="000000"/>
              </a:solidFill>
              <a:latin typeface="Franklin Gothic Book"/>
              <a:ea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A87A6-8577-455A-B829-4F06514B28E6}"/>
              </a:ext>
            </a:extLst>
          </p:cNvPr>
          <p:cNvSpPr txBox="1"/>
          <p:nvPr/>
        </p:nvSpPr>
        <p:spPr>
          <a:xfrm>
            <a:off x="581025" y="3756162"/>
            <a:ext cx="64436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curve evolution in (1) in terms of a parameterized con- tour can be converted to a level set formulation by embedding the dynamic contour as the zero level set of a time dependent LSF: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B2F61-B8A3-4424-8D6A-90E466E45561}"/>
              </a:ext>
            </a:extLst>
          </p:cNvPr>
          <p:cNvSpPr txBox="1"/>
          <p:nvPr/>
        </p:nvSpPr>
        <p:spPr>
          <a:xfrm>
            <a:off x="581025" y="1057274"/>
            <a:ext cx="9620250" cy="872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Parameterized curves evaluation: </a:t>
            </a:r>
          </a:p>
          <a:p>
            <a:pPr>
              <a:lnSpc>
                <a:spcPct val="150000"/>
              </a:lnSpc>
            </a:pP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Its curve evolution can be expressed as: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FFA247-35A5-438A-B23D-7CC65D0A2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196" y="1126819"/>
            <a:ext cx="3120405" cy="3667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2BCF6C-BEBC-40E3-8A27-C090184C8400}"/>
              </a:ext>
            </a:extLst>
          </p:cNvPr>
          <p:cNvSpPr txBox="1"/>
          <p:nvPr/>
        </p:nvSpPr>
        <p:spPr>
          <a:xfrm>
            <a:off x="581025" y="26976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 </a:t>
            </a:r>
            <a:r>
              <a:rPr lang="en-US" i="1" dirty="0"/>
              <a:t>F</a:t>
            </a:r>
            <a:r>
              <a:rPr lang="en-US" dirty="0"/>
              <a:t> is the speed function that controls the motion of the contour, and </a:t>
            </a:r>
            <a:r>
              <a:rPr lang="en-US" i="1" dirty="0"/>
              <a:t>N</a:t>
            </a:r>
            <a:r>
              <a:rPr lang="en-US" dirty="0"/>
              <a:t> is the inward normal vector to the curve C.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DBF015A-5954-4DA9-B898-0175631B22A5}"/>
              </a:ext>
            </a:extLst>
          </p:cNvPr>
          <p:cNvSpPr/>
          <p:nvPr/>
        </p:nvSpPr>
        <p:spPr>
          <a:xfrm rot="5400000">
            <a:off x="3086941" y="3268596"/>
            <a:ext cx="444356" cy="515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F824284-A517-416E-9048-165D5266B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3" y="1895081"/>
            <a:ext cx="4562475" cy="7806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372FD2A-4F8A-4D4C-9C14-758A9DBF9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" y="4607399"/>
            <a:ext cx="1995647" cy="4842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EEE753-9EB8-48E7-8F8A-9E99B6A145C1}"/>
              </a:ext>
            </a:extLst>
          </p:cNvPr>
          <p:cNvSpPr txBox="1"/>
          <p:nvPr/>
        </p:nvSpPr>
        <p:spPr>
          <a:xfrm>
            <a:off x="592931" y="50716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inward normal vector can be expressed as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AF129CB-E6EA-41A1-926C-C7087936F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43" y="5555857"/>
            <a:ext cx="2848373" cy="53347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E8132DA-D4F9-43DC-8787-6DFEF11CA8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7837" y="5408612"/>
            <a:ext cx="2467319" cy="10478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A967D48-E306-41BE-B53E-D7A833179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01"/>
          <a:stretch/>
        </p:blipFill>
        <p:spPr>
          <a:xfrm>
            <a:off x="5819162" y="5408612"/>
            <a:ext cx="3181933" cy="1143832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9B6D6D54-8275-4356-8936-B84D6DAC9473}"/>
              </a:ext>
            </a:extLst>
          </p:cNvPr>
          <p:cNvSpPr/>
          <p:nvPr/>
        </p:nvSpPr>
        <p:spPr>
          <a:xfrm>
            <a:off x="9010436" y="5789427"/>
            <a:ext cx="338138" cy="458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2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0702-83C1-4D63-8814-5BB723B7AA86}"/>
              </a:ext>
            </a:extLst>
          </p:cNvPr>
          <p:cNvSpPr txBox="1">
            <a:spLocks/>
          </p:cNvSpPr>
          <p:nvPr/>
        </p:nvSpPr>
        <p:spPr>
          <a:xfrm>
            <a:off x="490538" y="32307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Related work on Level Set Evolution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38B3F70-2935-4137-AC87-F62C69DB4592}"/>
              </a:ext>
            </a:extLst>
          </p:cNvPr>
          <p:cNvSpPr txBox="1">
            <a:spLocks/>
          </p:cNvSpPr>
          <p:nvPr/>
        </p:nvSpPr>
        <p:spPr>
          <a:xfrm>
            <a:off x="633412" y="144938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pc="-1" dirty="0">
              <a:solidFill>
                <a:srgbClr val="000000"/>
              </a:solidFill>
              <a:latin typeface="Franklin Gothic Book"/>
              <a:ea typeface="DejaVu San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372FD2A-4F8A-4D4C-9C14-758A9DBF9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84" y="1540192"/>
            <a:ext cx="1995647" cy="4842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02C5FC-4275-4E09-934F-5BDD28098485}"/>
              </a:ext>
            </a:extLst>
          </p:cNvPr>
          <p:cNvSpPr txBox="1"/>
          <p:nvPr/>
        </p:nvSpPr>
        <p:spPr>
          <a:xfrm>
            <a:off x="490538" y="12323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Constructing LSF: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9A4E7-ECFD-4154-A5D5-9EDED31B3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8" y="2713449"/>
            <a:ext cx="6601746" cy="15527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5DCB11-3004-4450-AFFA-EC30C94DC817}"/>
              </a:ext>
            </a:extLst>
          </p:cNvPr>
          <p:cNvSpPr txBox="1"/>
          <p:nvPr/>
        </p:nvSpPr>
        <p:spPr>
          <a:xfrm>
            <a:off x="547884" y="23732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Signed distance function (SDF)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C6DCBE-8E31-4984-BA01-E37E8FFC3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79" y="4480775"/>
            <a:ext cx="4702444" cy="185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11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512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Franklin Gothic Book</vt:lpstr>
      <vt:lpstr>Franklin Gothic Medium</vt:lpstr>
      <vt:lpstr>Office Theme</vt:lpstr>
      <vt:lpstr>Contour Line Deformation</vt:lpstr>
      <vt:lpstr>Problem definition</vt:lpstr>
      <vt:lpstr>Problem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Contour Line Deformation</dc:title>
  <dc:creator>bi nima</dc:creator>
  <cp:lastModifiedBy>bi nima</cp:lastModifiedBy>
  <cp:revision>24</cp:revision>
  <dcterms:created xsi:type="dcterms:W3CDTF">2021-06-21T05:15:35Z</dcterms:created>
  <dcterms:modified xsi:type="dcterms:W3CDTF">2021-06-21T15:02:33Z</dcterms:modified>
</cp:coreProperties>
</file>