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C5E3-9338-AD01-8869-F0CB6BE9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93E48-1ECB-2962-9BC4-5614B9C7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2B541-A247-E06C-A963-DF7A8738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34168-2FDD-882F-BECD-86D75E9E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B51C-DDF5-86B7-879A-D08423A4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89B9-BD3E-0DBA-6D57-258E5BA8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2648C-C4FC-F0D3-5AF9-82B968B1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A3709-C449-B5B6-EA79-2F4FF6E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42706-EDB1-B215-3C7F-E5AFD835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1AF00-5A4B-F645-A013-FB97DA2A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D46DD-8EC3-183B-F597-D349479C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2630B-4F2A-6FEC-F306-3F5703F2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F96B-0620-C74A-8C5D-96A76582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93D3C-D653-B5D9-18B8-001101D2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7F568-E86F-5E30-52AE-6FCBCC12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AF10B-8075-60C8-AA68-355DBF5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88DF-FEC2-AACE-723C-4AEF61F9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6503-3FDC-93D1-DA82-FF97D005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05C17-46CA-27E5-5D4C-67329CE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3D961-C1BD-55B3-8F5D-6A853A45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64EB-734E-BCA8-F9EE-BDD6A08C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908CB-04E2-BE6D-75A4-39BDED42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4BB9F-8FAC-4BB1-B853-C5019972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EA4E6-46B7-2F03-24DD-2C71BE7B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E9798-6088-AA57-CB4A-2210DB7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F1BC1-7D81-6337-ECEC-7632B17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1C1C9-CAFF-74D6-6E4F-309D65AD7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0008E-5987-89ED-3FC7-4A686838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2B56D-F4EA-71B3-126C-CCF78399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E1775-AFE6-C427-3190-92A9C9F9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CD4DD-FBC2-9F63-28DE-F0A89543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346F-538A-39DA-4057-6E7C78C7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215E7-AE9B-61EF-A567-95CAC58F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E472F-1AF9-F6D9-AF95-EAD5AC17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08B1F-F24A-3E74-EC70-C1D4BF1B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B7AB6-86C6-34D8-3115-C27F4D915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DE159-17CF-D0EE-DEC3-FB8DB00C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AE386-A12E-6C6D-C8E7-E49F6C79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DC2A7-3AF6-3545-095D-83511E5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DA80-BCAC-9A7E-827D-89E54CD8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D3C6A-34C4-4A07-C67A-0083959F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F98E7-DE66-7F82-A815-90467091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3039D8-33F4-F39A-A7E9-D51EF3C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BAC97-F71C-1702-931E-1038310F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B1179-CDC8-10CF-6AAE-1B927308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7F976-EF57-D3C3-AED2-759FDFB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E2FA1-31A2-9411-A571-61008197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755DB-7A03-463C-D13C-99C9E744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CFDC5-8CDA-0878-F425-1F6E2FA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154FC-2BF5-8ACE-8BE0-1397AC8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1D81C-2425-921F-5C87-5110A1FA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D814E-E394-451B-81EA-8F70BD3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C035-6FA7-D080-0D7B-2CA3E2A1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22D2D6-816A-CB37-0A84-A8F28DA40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ECB54-1651-AB4F-1DF9-493590008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193E3-FFF3-A501-63A3-633653DC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C1EF3-3743-A0FA-AFDF-CAA276C1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25DBC-F1BE-5975-A5B6-29B6F437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158D8-9D22-AC5E-6CF1-EC78CF4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67404-7BD3-E544-FD35-D53032F7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356B6-D37E-623C-DB94-18C480103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0A82-A658-4F65-AA1D-2523927130D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F509-E257-5B2E-096B-807532AE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BCD14-3B09-A968-A15C-B1EAEA4C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021C-73C9-4E22-AA1B-A92B21A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C69FE1FF-485C-3E19-633E-74946973DEFE}"/>
              </a:ext>
            </a:extLst>
          </p:cNvPr>
          <p:cNvSpPr/>
          <p:nvPr/>
        </p:nvSpPr>
        <p:spPr>
          <a:xfrm>
            <a:off x="116137" y="2053342"/>
            <a:ext cx="2912841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Scalar field to merge tree;</a:t>
            </a:r>
          </a:p>
          <a:p>
            <a:pPr marL="342900" indent="-342900">
              <a:buAutoNum type="arabicPeriod"/>
            </a:pPr>
            <a:r>
              <a:rPr lang="en-US"/>
              <a:t>Nodes corresponds to critical points</a:t>
            </a:r>
          </a:p>
          <a:p>
            <a:pPr marL="342900" indent="-342900">
              <a:buAutoNum type="arabicPeriod"/>
            </a:pPr>
            <a:r>
              <a:rPr lang="en-US"/>
              <a:t>Edge corresponds to segments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2938B-9023-8CA7-4EE4-05DA216E2DD5}"/>
              </a:ext>
            </a:extLst>
          </p:cNvPr>
          <p:cNvSpPr txBox="1"/>
          <p:nvPr/>
        </p:nvSpPr>
        <p:spPr>
          <a:xfrm>
            <a:off x="1158818" y="380558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F0427318-E4F6-466F-7638-BB708AA31797}"/>
              </a:ext>
            </a:extLst>
          </p:cNvPr>
          <p:cNvSpPr/>
          <p:nvPr/>
        </p:nvSpPr>
        <p:spPr>
          <a:xfrm>
            <a:off x="6522485" y="2053342"/>
            <a:ext cx="4404595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Iterpoloate the merge tree &amp; contour line:</a:t>
            </a:r>
          </a:p>
          <a:p>
            <a:pPr marL="342900" indent="-342900">
              <a:buAutoNum type="arabicPeriod"/>
            </a:pPr>
            <a:r>
              <a:rPr lang="en-US"/>
              <a:t>Tree topological  interpolation using </a:t>
            </a:r>
            <a:r>
              <a:rPr lang="en-US" altLang="zh-CN"/>
              <a:t>geodesic in the tree(matrix) space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Contour line interpolation in Euclidean space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32AB9C46-9ED2-8D70-8C49-A500045EF7D4}"/>
              </a:ext>
            </a:extLst>
          </p:cNvPr>
          <p:cNvSpPr/>
          <p:nvPr/>
        </p:nvSpPr>
        <p:spPr>
          <a:xfrm>
            <a:off x="7043913" y="4408900"/>
            <a:ext cx="3243087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Converted deformed tree &amp; countours constraints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32BF80-1CF6-ECB8-FB01-C3E32C248D76}"/>
              </a:ext>
            </a:extLst>
          </p:cNvPr>
          <p:cNvSpPr txBox="1"/>
          <p:nvPr/>
        </p:nvSpPr>
        <p:spPr>
          <a:xfrm>
            <a:off x="8251720" y="61449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DBE9A738-B238-E6E4-3DDB-2A03C69B0C2B}"/>
              </a:ext>
            </a:extLst>
          </p:cNvPr>
          <p:cNvSpPr/>
          <p:nvPr/>
        </p:nvSpPr>
        <p:spPr>
          <a:xfrm>
            <a:off x="3410985" y="1998133"/>
            <a:ext cx="2685015" cy="17509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Convert merge tree to constraints:</a:t>
            </a:r>
          </a:p>
          <a:p>
            <a:pPr marL="342900" indent="-342900">
              <a:buAutoNum type="arabicPeriod"/>
            </a:pPr>
            <a:r>
              <a:rPr lang="en-US"/>
              <a:t>Critical points</a:t>
            </a:r>
          </a:p>
          <a:p>
            <a:pPr marL="342900" indent="-342900">
              <a:buAutoNum type="arabicPeriod"/>
            </a:pPr>
            <a:r>
              <a:rPr lang="en-US"/>
              <a:t>Contour lines</a:t>
            </a:r>
          </a:p>
          <a:p>
            <a:pPr marL="342900" indent="-342900">
              <a:buAutoNum type="arabicPeriod"/>
            </a:pPr>
            <a:r>
              <a:rPr lang="en-US"/>
              <a:t>Contour lines to parametric curve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C78F48-87C2-7AD6-D684-DA4A32E5161A}"/>
              </a:ext>
            </a:extLst>
          </p:cNvPr>
          <p:cNvSpPr txBox="1"/>
          <p:nvPr/>
        </p:nvSpPr>
        <p:spPr>
          <a:xfrm>
            <a:off x="7886224" y="374905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(Not Done)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ABCB30-C77A-0234-1CF4-6D18CC2FDBA5}"/>
              </a:ext>
            </a:extLst>
          </p:cNvPr>
          <p:cNvSpPr txBox="1"/>
          <p:nvPr/>
        </p:nvSpPr>
        <p:spPr>
          <a:xfrm>
            <a:off x="4354141" y="37490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6864BD5E-2C40-58B7-B009-093482C476B3}"/>
              </a:ext>
            </a:extLst>
          </p:cNvPr>
          <p:cNvSpPr/>
          <p:nvPr/>
        </p:nvSpPr>
        <p:spPr>
          <a:xfrm>
            <a:off x="2918953" y="4408900"/>
            <a:ext cx="3243087" cy="16301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Reconstruct the scalar field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DC20247-93D3-FA4F-072E-890FC18C7072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10287000" y="2868441"/>
            <a:ext cx="640080" cy="2355558"/>
          </a:xfrm>
          <a:prstGeom prst="bentConnector3">
            <a:avLst>
              <a:gd name="adj1" fmla="val -1063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FCAF7E-D36F-7516-BE2E-5BC3086E137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28978" y="2868441"/>
            <a:ext cx="382007" cy="5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8FD4F5-AB03-13B0-0042-A717A4E28EB6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6096000" y="2868441"/>
            <a:ext cx="426485" cy="5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052B59-5916-5DA5-FC7D-A0E9A6796FBE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6162040" y="5223999"/>
            <a:ext cx="8818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E288323-9E35-ADDD-6E0C-F548B62B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4" y="151421"/>
            <a:ext cx="2554543" cy="15392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66DEC7C-1437-1BA1-CE9D-BAAA1085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35" y="142283"/>
            <a:ext cx="2010194" cy="170525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33EFBEE-8387-102F-C972-867932B92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2" y="4408900"/>
            <a:ext cx="2335425" cy="211960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55D58D2-8C16-BCC0-320D-8822756E6E3C}"/>
              </a:ext>
            </a:extLst>
          </p:cNvPr>
          <p:cNvSpPr txBox="1"/>
          <p:nvPr/>
        </p:nvSpPr>
        <p:spPr>
          <a:xfrm>
            <a:off x="3984520" y="60814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(Done)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7573030-018F-C370-2E2E-EA95C95690F9}"/>
              </a:ext>
            </a:extLst>
          </p:cNvPr>
          <p:cNvSpPr txBox="1"/>
          <p:nvPr/>
        </p:nvSpPr>
        <p:spPr>
          <a:xfrm>
            <a:off x="10155766" y="26837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(Done)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7F6E92B-59E2-6C66-5E36-D78117A56402}"/>
              </a:ext>
            </a:extLst>
          </p:cNvPr>
          <p:cNvSpPr txBox="1"/>
          <p:nvPr/>
        </p:nvSpPr>
        <p:spPr>
          <a:xfrm>
            <a:off x="7886223" y="323446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(Not Done)</a:t>
            </a:r>
          </a:p>
        </p:txBody>
      </p:sp>
    </p:spTree>
    <p:extLst>
      <p:ext uri="{BB962C8B-B14F-4D97-AF65-F5344CB8AC3E}">
        <p14:creationId xmlns:p14="http://schemas.microsoft.com/office/powerpoint/2010/main" val="41626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63AF5F-FB8A-42DC-4799-45E2AD79974F}"/>
              </a:ext>
            </a:extLst>
          </p:cNvPr>
          <p:cNvSpPr txBox="1"/>
          <p:nvPr/>
        </p:nvSpPr>
        <p:spPr>
          <a:xfrm>
            <a:off x="491067" y="749300"/>
            <a:ext cx="696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Merge Tree parser:</a:t>
            </a:r>
          </a:p>
          <a:p>
            <a:endParaRPr lang="en-US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B8648D76-C228-4F0A-D665-4B093A72D7AE}"/>
              </a:ext>
            </a:extLst>
          </p:cNvPr>
          <p:cNvSpPr/>
          <p:nvPr/>
        </p:nvSpPr>
        <p:spPr>
          <a:xfrm>
            <a:off x="131233" y="397933"/>
            <a:ext cx="7586133" cy="5082709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73225A2B-74FB-DD86-A250-AED686A76B7D}"/>
              </a:ext>
            </a:extLst>
          </p:cNvPr>
          <p:cNvSpPr/>
          <p:nvPr/>
        </p:nvSpPr>
        <p:spPr>
          <a:xfrm>
            <a:off x="397934" y="1244599"/>
            <a:ext cx="3165524" cy="212090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F9B36D-14DE-376B-A33A-2C22FB949853}"/>
              </a:ext>
            </a:extLst>
          </p:cNvPr>
          <p:cNvSpPr txBox="1"/>
          <p:nvPr/>
        </p:nvSpPr>
        <p:spPr>
          <a:xfrm>
            <a:off x="670319" y="1350000"/>
            <a:ext cx="2797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Critical Point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adjacent edge(up/down)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0A7E2B51-CCAE-EB1B-F74E-CF276D25301A}"/>
              </a:ext>
            </a:extLst>
          </p:cNvPr>
          <p:cNvSpPr/>
          <p:nvPr/>
        </p:nvSpPr>
        <p:spPr>
          <a:xfrm>
            <a:off x="4148667" y="1244598"/>
            <a:ext cx="3165524" cy="2120901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3C5827-EBBF-2206-0DCA-1617369D8BD6}"/>
              </a:ext>
            </a:extLst>
          </p:cNvPr>
          <p:cNvSpPr txBox="1"/>
          <p:nvPr/>
        </p:nvSpPr>
        <p:spPr>
          <a:xfrm>
            <a:off x="4423626" y="1377358"/>
            <a:ext cx="2797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Segment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up/down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adjacent edge(up/down)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31DEA2-F2A6-FA9D-FC8D-2029194FE71E}"/>
              </a:ext>
            </a:extLst>
          </p:cNvPr>
          <p:cNvCxnSpPr>
            <a:cxnSpLocks/>
          </p:cNvCxnSpPr>
          <p:nvPr/>
        </p:nvCxnSpPr>
        <p:spPr>
          <a:xfrm>
            <a:off x="3327400" y="3111500"/>
            <a:ext cx="85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3746C65-FBC6-6276-3DCE-C5AB0C99E818}"/>
              </a:ext>
            </a:extLst>
          </p:cNvPr>
          <p:cNvCxnSpPr>
            <a:cxnSpLocks/>
          </p:cNvCxnSpPr>
          <p:nvPr/>
        </p:nvCxnSpPr>
        <p:spPr>
          <a:xfrm flipH="1">
            <a:off x="3581400" y="2374900"/>
            <a:ext cx="973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9F6633D3-BFB5-AF94-E362-5BD28C633403}"/>
              </a:ext>
            </a:extLst>
          </p:cNvPr>
          <p:cNvSpPr/>
          <p:nvPr/>
        </p:nvSpPr>
        <p:spPr>
          <a:xfrm>
            <a:off x="643466" y="3921514"/>
            <a:ext cx="5579533" cy="1294818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11C6A2-73EC-F374-815C-17A6DA4730B0}"/>
              </a:ext>
            </a:extLst>
          </p:cNvPr>
          <p:cNvSpPr txBox="1"/>
          <p:nvPr/>
        </p:nvSpPr>
        <p:spPr>
          <a:xfrm>
            <a:off x="926537" y="4062926"/>
            <a:ext cx="1665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Scalar Field: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Critical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87EB5A-9336-04A5-C88E-909040A855FE}"/>
              </a:ext>
            </a:extLst>
          </p:cNvPr>
          <p:cNvSpPr txBox="1"/>
          <p:nvPr/>
        </p:nvSpPr>
        <p:spPr>
          <a:xfrm>
            <a:off x="4670658" y="4070772"/>
            <a:ext cx="1299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30BBF1-7550-5F33-7082-6A4266B5750F}"/>
              </a:ext>
            </a:extLst>
          </p:cNvPr>
          <p:cNvSpPr txBox="1"/>
          <p:nvPr/>
        </p:nvSpPr>
        <p:spPr>
          <a:xfrm>
            <a:off x="2940770" y="4079516"/>
            <a:ext cx="1632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Contour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959550A-3A92-9368-ED96-58C3B82D624C}"/>
              </a:ext>
            </a:extLst>
          </p:cNvPr>
          <p:cNvCxnSpPr/>
          <p:nvPr/>
        </p:nvCxnSpPr>
        <p:spPr>
          <a:xfrm flipH="1" flipV="1">
            <a:off x="2084516" y="3395133"/>
            <a:ext cx="277684" cy="110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B37C1A-9288-A2F6-0187-553783928DDA}"/>
              </a:ext>
            </a:extLst>
          </p:cNvPr>
          <p:cNvCxnSpPr/>
          <p:nvPr/>
        </p:nvCxnSpPr>
        <p:spPr>
          <a:xfrm flipH="1" flipV="1">
            <a:off x="2935916" y="3365499"/>
            <a:ext cx="918784" cy="11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AAD573-812C-FBF8-1178-FE9B0D4D2C39}"/>
              </a:ext>
            </a:extLst>
          </p:cNvPr>
          <p:cNvCxnSpPr/>
          <p:nvPr/>
        </p:nvCxnSpPr>
        <p:spPr>
          <a:xfrm flipV="1">
            <a:off x="5359400" y="3330003"/>
            <a:ext cx="342023" cy="112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50B35D8-6C7D-B1E7-C570-C9689D8E5FB9}"/>
              </a:ext>
            </a:extLst>
          </p:cNvPr>
          <p:cNvSpPr txBox="1"/>
          <p:nvPr/>
        </p:nvSpPr>
        <p:spPr>
          <a:xfrm>
            <a:off x="3163215" y="346500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saddle</a:t>
            </a:r>
          </a:p>
        </p:txBody>
      </p:sp>
    </p:spTree>
    <p:extLst>
      <p:ext uri="{BB962C8B-B14F-4D97-AF65-F5344CB8AC3E}">
        <p14:creationId xmlns:p14="http://schemas.microsoft.com/office/powerpoint/2010/main" val="21439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F204261E-D315-EC50-6EBA-91710506FB79}"/>
              </a:ext>
            </a:extLst>
          </p:cNvPr>
          <p:cNvSpPr/>
          <p:nvPr/>
        </p:nvSpPr>
        <p:spPr>
          <a:xfrm>
            <a:off x="418418" y="277564"/>
            <a:ext cx="1807735" cy="2372195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022" h="2806925">
                <a:moveTo>
                  <a:pt x="387332" y="2469856"/>
                </a:moveTo>
                <a:cubicBezTo>
                  <a:pt x="421851" y="2628401"/>
                  <a:pt x="531180" y="2860786"/>
                  <a:pt x="818678" y="2795702"/>
                </a:cubicBezTo>
                <a:cubicBezTo>
                  <a:pt x="1106176" y="2730618"/>
                  <a:pt x="1980290" y="2509162"/>
                  <a:pt x="2112323" y="2079352"/>
                </a:cubicBezTo>
                <a:cubicBezTo>
                  <a:pt x="2244356" y="1649542"/>
                  <a:pt x="1856453" y="543735"/>
                  <a:pt x="1610877" y="216842"/>
                </a:cubicBezTo>
                <a:cubicBezTo>
                  <a:pt x="1365301" y="-110051"/>
                  <a:pt x="842817" y="-1509"/>
                  <a:pt x="638867" y="117992"/>
                </a:cubicBezTo>
                <a:cubicBezTo>
                  <a:pt x="434917" y="237493"/>
                  <a:pt x="493147" y="721275"/>
                  <a:pt x="387179" y="933850"/>
                </a:cubicBezTo>
                <a:cubicBezTo>
                  <a:pt x="281211" y="1146425"/>
                  <a:pt x="-34337" y="1241678"/>
                  <a:pt x="3061" y="1393442"/>
                </a:cubicBezTo>
                <a:cubicBezTo>
                  <a:pt x="40459" y="1545206"/>
                  <a:pt x="634038" y="1771392"/>
                  <a:pt x="611564" y="1844432"/>
                </a:cubicBezTo>
                <a:cubicBezTo>
                  <a:pt x="563807" y="1962419"/>
                  <a:pt x="352813" y="2311311"/>
                  <a:pt x="387332" y="2469856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DBA08841-E896-682B-7F27-10406C20341B}"/>
              </a:ext>
            </a:extLst>
          </p:cNvPr>
          <p:cNvGrpSpPr/>
          <p:nvPr/>
        </p:nvGrpSpPr>
        <p:grpSpPr>
          <a:xfrm rot="16200000">
            <a:off x="677706" y="1108612"/>
            <a:ext cx="1562808" cy="808622"/>
            <a:chOff x="5692933" y="970600"/>
            <a:chExt cx="3220378" cy="1666275"/>
          </a:xfrm>
        </p:grpSpPr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EFAEE276-E889-AA6B-9555-370812734200}"/>
                </a:ext>
              </a:extLst>
            </p:cNvPr>
            <p:cNvSpPr/>
            <p:nvPr/>
          </p:nvSpPr>
          <p:spPr>
            <a:xfrm>
              <a:off x="5692933" y="970600"/>
              <a:ext cx="1736200" cy="1626563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378" h="2690592">
                  <a:moveTo>
                    <a:pt x="620784" y="2103877"/>
                  </a:moveTo>
                  <a:cubicBezTo>
                    <a:pt x="706020" y="2215154"/>
                    <a:pt x="440753" y="2747699"/>
                    <a:pt x="666333" y="2685569"/>
                  </a:cubicBezTo>
                  <a:cubicBezTo>
                    <a:pt x="891913" y="2623439"/>
                    <a:pt x="1781807" y="2134991"/>
                    <a:pt x="1974266" y="1731094"/>
                  </a:cubicBezTo>
                  <a:cubicBezTo>
                    <a:pt x="2166725" y="1327197"/>
                    <a:pt x="1970921" y="541253"/>
                    <a:pt x="1821087" y="262187"/>
                  </a:cubicBezTo>
                  <a:cubicBezTo>
                    <a:pt x="1671253" y="-16879"/>
                    <a:pt x="1269790" y="-51180"/>
                    <a:pt x="1075264" y="56696"/>
                  </a:cubicBezTo>
                  <a:cubicBezTo>
                    <a:pt x="880738" y="164572"/>
                    <a:pt x="830244" y="681988"/>
                    <a:pt x="653934" y="909442"/>
                  </a:cubicBezTo>
                  <a:cubicBezTo>
                    <a:pt x="477624" y="1136896"/>
                    <a:pt x="100574" y="1236678"/>
                    <a:pt x="17404" y="1421422"/>
                  </a:cubicBezTo>
                  <a:cubicBezTo>
                    <a:pt x="-65766" y="1606166"/>
                    <a:pt x="177388" y="1944864"/>
                    <a:pt x="154914" y="2017904"/>
                  </a:cubicBezTo>
                  <a:cubicBezTo>
                    <a:pt x="107157" y="2135891"/>
                    <a:pt x="535548" y="1992600"/>
                    <a:pt x="620784" y="2103877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8905A0AD-640F-043C-2C3D-C643C5D54700}"/>
                </a:ext>
              </a:extLst>
            </p:cNvPr>
            <p:cNvSpPr/>
            <p:nvPr/>
          </p:nvSpPr>
          <p:spPr>
            <a:xfrm>
              <a:off x="7428471" y="1042479"/>
              <a:ext cx="1484840" cy="1594396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954" h="2637383">
                  <a:moveTo>
                    <a:pt x="388117" y="2292793"/>
                  </a:moveTo>
                  <a:cubicBezTo>
                    <a:pt x="495895" y="2387002"/>
                    <a:pt x="604284" y="2719174"/>
                    <a:pt x="819463" y="2618639"/>
                  </a:cubicBezTo>
                  <a:cubicBezTo>
                    <a:pt x="1034642" y="2518104"/>
                    <a:pt x="1547159" y="2119393"/>
                    <a:pt x="1679192" y="1689583"/>
                  </a:cubicBezTo>
                  <a:cubicBezTo>
                    <a:pt x="1811225" y="1259773"/>
                    <a:pt x="1766134" y="232747"/>
                    <a:pt x="1611662" y="39779"/>
                  </a:cubicBezTo>
                  <a:cubicBezTo>
                    <a:pt x="1457190" y="-153189"/>
                    <a:pt x="956308" y="412274"/>
                    <a:pt x="752358" y="531775"/>
                  </a:cubicBezTo>
                  <a:cubicBezTo>
                    <a:pt x="548408" y="651276"/>
                    <a:pt x="512716" y="642686"/>
                    <a:pt x="387964" y="756787"/>
                  </a:cubicBezTo>
                  <a:cubicBezTo>
                    <a:pt x="263212" y="870888"/>
                    <a:pt x="39707" y="1000279"/>
                    <a:pt x="3846" y="1216379"/>
                  </a:cubicBezTo>
                  <a:cubicBezTo>
                    <a:pt x="-32015" y="1432479"/>
                    <a:pt x="195271" y="1980348"/>
                    <a:pt x="172797" y="2053388"/>
                  </a:cubicBezTo>
                  <a:cubicBezTo>
                    <a:pt x="125040" y="2171375"/>
                    <a:pt x="280339" y="2198585"/>
                    <a:pt x="388117" y="2292793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21">
              <a:extLst>
                <a:ext uri="{FF2B5EF4-FFF2-40B4-BE49-F238E27FC236}">
                  <a16:creationId xmlns:a16="http://schemas.microsoft.com/office/drawing/2014/main" id="{068DA912-3401-CBAE-5C96-C703D1B7C945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6D2D200A-03CF-5312-89CA-5E4BBA0BBF81}"/>
              </a:ext>
            </a:extLst>
          </p:cNvPr>
          <p:cNvSpPr/>
          <p:nvPr/>
        </p:nvSpPr>
        <p:spPr>
          <a:xfrm>
            <a:off x="6761313" y="446398"/>
            <a:ext cx="1649039" cy="2203361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  <a:gd name="connsiteX0" fmla="*/ 388494 w 2140184"/>
              <a:gd name="connsiteY0" fmla="*/ 2426506 h 2763575"/>
              <a:gd name="connsiteX1" fmla="*/ 819840 w 2140184"/>
              <a:gd name="connsiteY1" fmla="*/ 2752352 h 2763575"/>
              <a:gd name="connsiteX2" fmla="*/ 2113485 w 2140184"/>
              <a:gd name="connsiteY2" fmla="*/ 2036002 h 2763575"/>
              <a:gd name="connsiteX3" fmla="*/ 1612039 w 2140184"/>
              <a:gd name="connsiteY3" fmla="*/ 173492 h 2763575"/>
              <a:gd name="connsiteX4" fmla="*/ 640029 w 2140184"/>
              <a:gd name="connsiteY4" fmla="*/ 74642 h 2763575"/>
              <a:gd name="connsiteX5" fmla="*/ 293167 w 2140184"/>
              <a:gd name="connsiteY5" fmla="*/ 119094 h 2763575"/>
              <a:gd name="connsiteX6" fmla="*/ 4223 w 2140184"/>
              <a:gd name="connsiteY6" fmla="*/ 1350092 h 2763575"/>
              <a:gd name="connsiteX7" fmla="*/ 612726 w 2140184"/>
              <a:gd name="connsiteY7" fmla="*/ 1801082 h 2763575"/>
              <a:gd name="connsiteX8" fmla="*/ 388494 w 2140184"/>
              <a:gd name="connsiteY8" fmla="*/ 2426506 h 2763575"/>
              <a:gd name="connsiteX0" fmla="*/ 540889 w 2292579"/>
              <a:gd name="connsiteY0" fmla="*/ 2426506 h 2760123"/>
              <a:gd name="connsiteX1" fmla="*/ 972235 w 2292579"/>
              <a:gd name="connsiteY1" fmla="*/ 2752352 h 2760123"/>
              <a:gd name="connsiteX2" fmla="*/ 2265880 w 2292579"/>
              <a:gd name="connsiteY2" fmla="*/ 2036002 h 2760123"/>
              <a:gd name="connsiteX3" fmla="*/ 1764434 w 2292579"/>
              <a:gd name="connsiteY3" fmla="*/ 173492 h 2760123"/>
              <a:gd name="connsiteX4" fmla="*/ 792424 w 2292579"/>
              <a:gd name="connsiteY4" fmla="*/ 74642 h 2760123"/>
              <a:gd name="connsiteX5" fmla="*/ 445562 w 2292579"/>
              <a:gd name="connsiteY5" fmla="*/ 119094 h 2760123"/>
              <a:gd name="connsiteX6" fmla="*/ 156618 w 2292579"/>
              <a:gd name="connsiteY6" fmla="*/ 1350092 h 2760123"/>
              <a:gd name="connsiteX7" fmla="*/ 3731 w 2292579"/>
              <a:gd name="connsiteY7" fmla="*/ 2592525 h 2760123"/>
              <a:gd name="connsiteX8" fmla="*/ 540889 w 2292579"/>
              <a:gd name="connsiteY8" fmla="*/ 2426506 h 2760123"/>
              <a:gd name="connsiteX0" fmla="*/ 540844 w 2294359"/>
              <a:gd name="connsiteY0" fmla="*/ 2426506 h 2625942"/>
              <a:gd name="connsiteX1" fmla="*/ 937126 w 2294359"/>
              <a:gd name="connsiteY1" fmla="*/ 2256448 h 2625942"/>
              <a:gd name="connsiteX2" fmla="*/ 2265835 w 2294359"/>
              <a:gd name="connsiteY2" fmla="*/ 2036002 h 2625942"/>
              <a:gd name="connsiteX3" fmla="*/ 1764389 w 2294359"/>
              <a:gd name="connsiteY3" fmla="*/ 173492 h 2625942"/>
              <a:gd name="connsiteX4" fmla="*/ 792379 w 2294359"/>
              <a:gd name="connsiteY4" fmla="*/ 74642 h 2625942"/>
              <a:gd name="connsiteX5" fmla="*/ 445517 w 2294359"/>
              <a:gd name="connsiteY5" fmla="*/ 119094 h 2625942"/>
              <a:gd name="connsiteX6" fmla="*/ 156573 w 2294359"/>
              <a:gd name="connsiteY6" fmla="*/ 1350092 h 2625942"/>
              <a:gd name="connsiteX7" fmla="*/ 3686 w 2294359"/>
              <a:gd name="connsiteY7" fmla="*/ 2592525 h 2625942"/>
              <a:gd name="connsiteX8" fmla="*/ 540844 w 2294359"/>
              <a:gd name="connsiteY8" fmla="*/ 2426506 h 2625942"/>
              <a:gd name="connsiteX0" fmla="*/ 388496 w 2142009"/>
              <a:gd name="connsiteY0" fmla="*/ 2426506 h 2437045"/>
              <a:gd name="connsiteX1" fmla="*/ 784778 w 2142009"/>
              <a:gd name="connsiteY1" fmla="*/ 2256448 h 2437045"/>
              <a:gd name="connsiteX2" fmla="*/ 2113487 w 2142009"/>
              <a:gd name="connsiteY2" fmla="*/ 2036002 h 2437045"/>
              <a:gd name="connsiteX3" fmla="*/ 1612041 w 2142009"/>
              <a:gd name="connsiteY3" fmla="*/ 173492 h 2437045"/>
              <a:gd name="connsiteX4" fmla="*/ 640031 w 2142009"/>
              <a:gd name="connsiteY4" fmla="*/ 74642 h 2437045"/>
              <a:gd name="connsiteX5" fmla="*/ 293169 w 2142009"/>
              <a:gd name="connsiteY5" fmla="*/ 119094 h 2437045"/>
              <a:gd name="connsiteX6" fmla="*/ 4225 w 2142009"/>
              <a:gd name="connsiteY6" fmla="*/ 1350092 h 2437045"/>
              <a:gd name="connsiteX7" fmla="*/ 227023 w 2142009"/>
              <a:gd name="connsiteY7" fmla="*/ 1941338 h 2437045"/>
              <a:gd name="connsiteX8" fmla="*/ 388496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3670"/>
              <a:gd name="connsiteY0" fmla="*/ 2426506 h 2437045"/>
              <a:gd name="connsiteX1" fmla="*/ 784777 w 2143670"/>
              <a:gd name="connsiteY1" fmla="*/ 2256448 h 2437045"/>
              <a:gd name="connsiteX2" fmla="*/ 2113486 w 2143670"/>
              <a:gd name="connsiteY2" fmla="*/ 2036002 h 2437045"/>
              <a:gd name="connsiteX3" fmla="*/ 1627068 w 2143670"/>
              <a:gd name="connsiteY3" fmla="*/ 173492 h 2437045"/>
              <a:gd name="connsiteX4" fmla="*/ 640030 w 2143670"/>
              <a:gd name="connsiteY4" fmla="*/ 74642 h 2437045"/>
              <a:gd name="connsiteX5" fmla="*/ 293168 w 2143670"/>
              <a:gd name="connsiteY5" fmla="*/ 119094 h 2437045"/>
              <a:gd name="connsiteX6" fmla="*/ 4224 w 2143670"/>
              <a:gd name="connsiteY6" fmla="*/ 1350092 h 2437045"/>
              <a:gd name="connsiteX7" fmla="*/ 227022 w 2143670"/>
              <a:gd name="connsiteY7" fmla="*/ 1941338 h 2437045"/>
              <a:gd name="connsiteX8" fmla="*/ 388495 w 2143670"/>
              <a:gd name="connsiteY8" fmla="*/ 2426506 h 2437045"/>
              <a:gd name="connsiteX0" fmla="*/ 388495 w 2133139"/>
              <a:gd name="connsiteY0" fmla="*/ 2426506 h 2601113"/>
              <a:gd name="connsiteX1" fmla="*/ 990150 w 2133139"/>
              <a:gd name="connsiteY1" fmla="*/ 2582041 h 2601113"/>
              <a:gd name="connsiteX2" fmla="*/ 2113486 w 2133139"/>
              <a:gd name="connsiteY2" fmla="*/ 2036002 h 2601113"/>
              <a:gd name="connsiteX3" fmla="*/ 1627068 w 2133139"/>
              <a:gd name="connsiteY3" fmla="*/ 173492 h 2601113"/>
              <a:gd name="connsiteX4" fmla="*/ 640030 w 2133139"/>
              <a:gd name="connsiteY4" fmla="*/ 74642 h 2601113"/>
              <a:gd name="connsiteX5" fmla="*/ 293168 w 2133139"/>
              <a:gd name="connsiteY5" fmla="*/ 119094 h 2601113"/>
              <a:gd name="connsiteX6" fmla="*/ 4224 w 2133139"/>
              <a:gd name="connsiteY6" fmla="*/ 1350092 h 2601113"/>
              <a:gd name="connsiteX7" fmla="*/ 227022 w 2133139"/>
              <a:gd name="connsiteY7" fmla="*/ 1941338 h 2601113"/>
              <a:gd name="connsiteX8" fmla="*/ 388495 w 2133139"/>
              <a:gd name="connsiteY8" fmla="*/ 2426506 h 2601113"/>
              <a:gd name="connsiteX0" fmla="*/ 388495 w 1953642"/>
              <a:gd name="connsiteY0" fmla="*/ 2419384 h 2600581"/>
              <a:gd name="connsiteX1" fmla="*/ 990150 w 1953642"/>
              <a:gd name="connsiteY1" fmla="*/ 2574919 h 2600581"/>
              <a:gd name="connsiteX2" fmla="*/ 1923139 w 1953642"/>
              <a:gd name="connsiteY2" fmla="*/ 1928698 h 2600581"/>
              <a:gd name="connsiteX3" fmla="*/ 1627068 w 1953642"/>
              <a:gd name="connsiteY3" fmla="*/ 166370 h 2600581"/>
              <a:gd name="connsiteX4" fmla="*/ 640030 w 1953642"/>
              <a:gd name="connsiteY4" fmla="*/ 67520 h 2600581"/>
              <a:gd name="connsiteX5" fmla="*/ 293168 w 1953642"/>
              <a:gd name="connsiteY5" fmla="*/ 111972 h 2600581"/>
              <a:gd name="connsiteX6" fmla="*/ 4224 w 1953642"/>
              <a:gd name="connsiteY6" fmla="*/ 1342970 h 2600581"/>
              <a:gd name="connsiteX7" fmla="*/ 227022 w 1953642"/>
              <a:gd name="connsiteY7" fmla="*/ 1934216 h 2600581"/>
              <a:gd name="connsiteX8" fmla="*/ 388495 w 1953642"/>
              <a:gd name="connsiteY8" fmla="*/ 2419384 h 2600581"/>
              <a:gd name="connsiteX0" fmla="*/ 388495 w 1951244"/>
              <a:gd name="connsiteY0" fmla="*/ 2425953 h 2607149"/>
              <a:gd name="connsiteX1" fmla="*/ 990150 w 1951244"/>
              <a:gd name="connsiteY1" fmla="*/ 2581488 h 2607149"/>
              <a:gd name="connsiteX2" fmla="*/ 1923139 w 1951244"/>
              <a:gd name="connsiteY2" fmla="*/ 1935267 h 2607149"/>
              <a:gd name="connsiteX3" fmla="*/ 1612040 w 1951244"/>
              <a:gd name="connsiteY3" fmla="*/ 343249 h 2607149"/>
              <a:gd name="connsiteX4" fmla="*/ 640030 w 1951244"/>
              <a:gd name="connsiteY4" fmla="*/ 74089 h 2607149"/>
              <a:gd name="connsiteX5" fmla="*/ 293168 w 1951244"/>
              <a:gd name="connsiteY5" fmla="*/ 118541 h 2607149"/>
              <a:gd name="connsiteX6" fmla="*/ 4224 w 1951244"/>
              <a:gd name="connsiteY6" fmla="*/ 1349539 h 2607149"/>
              <a:gd name="connsiteX7" fmla="*/ 227022 w 1951244"/>
              <a:gd name="connsiteY7" fmla="*/ 1940785 h 2607149"/>
              <a:gd name="connsiteX8" fmla="*/ 388495 w 1951244"/>
              <a:gd name="connsiteY8" fmla="*/ 2425953 h 26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244" h="2607149">
                <a:moveTo>
                  <a:pt x="388495" y="2425953"/>
                </a:moveTo>
                <a:cubicBezTo>
                  <a:pt x="515683" y="2532737"/>
                  <a:pt x="734376" y="2663269"/>
                  <a:pt x="990150" y="2581488"/>
                </a:cubicBezTo>
                <a:cubicBezTo>
                  <a:pt x="1245924" y="2499707"/>
                  <a:pt x="1819491" y="2308307"/>
                  <a:pt x="1923139" y="1935267"/>
                </a:cubicBezTo>
                <a:cubicBezTo>
                  <a:pt x="2026787" y="1562227"/>
                  <a:pt x="1825891" y="653445"/>
                  <a:pt x="1612040" y="343249"/>
                </a:cubicBezTo>
                <a:cubicBezTo>
                  <a:pt x="1398189" y="33053"/>
                  <a:pt x="859842" y="111540"/>
                  <a:pt x="640030" y="74089"/>
                </a:cubicBezTo>
                <a:cubicBezTo>
                  <a:pt x="420218" y="36638"/>
                  <a:pt x="399136" y="-94034"/>
                  <a:pt x="293168" y="118541"/>
                </a:cubicBezTo>
                <a:cubicBezTo>
                  <a:pt x="187200" y="331116"/>
                  <a:pt x="-33174" y="1197775"/>
                  <a:pt x="4224" y="1349539"/>
                </a:cubicBezTo>
                <a:cubicBezTo>
                  <a:pt x="41622" y="1501303"/>
                  <a:pt x="114249" y="1662370"/>
                  <a:pt x="227022" y="1940785"/>
                </a:cubicBezTo>
                <a:cubicBezTo>
                  <a:pt x="269430" y="2163964"/>
                  <a:pt x="261307" y="2319169"/>
                  <a:pt x="388495" y="2425953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AE6C3E55-8BCB-C9A4-20B3-A0EECEDD814C}"/>
              </a:ext>
            </a:extLst>
          </p:cNvPr>
          <p:cNvGrpSpPr/>
          <p:nvPr/>
        </p:nvGrpSpPr>
        <p:grpSpPr>
          <a:xfrm rot="16200000">
            <a:off x="6761495" y="1329148"/>
            <a:ext cx="1537910" cy="662159"/>
            <a:chOff x="5692933" y="1084060"/>
            <a:chExt cx="3169073" cy="1364470"/>
          </a:xfrm>
        </p:grpSpPr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04D0BCB5-9480-288F-C877-2915434B7BAE}"/>
                </a:ext>
              </a:extLst>
            </p:cNvPr>
            <p:cNvSpPr/>
            <p:nvPr/>
          </p:nvSpPr>
          <p:spPr>
            <a:xfrm>
              <a:off x="5692933" y="1084060"/>
              <a:ext cx="1708586" cy="134935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  <a:gd name="connsiteX0" fmla="*/ 620784 w 2052488"/>
                <a:gd name="connsiteY0" fmla="*/ 1925610 h 2512325"/>
                <a:gd name="connsiteX1" fmla="*/ 666333 w 2052488"/>
                <a:gd name="connsiteY1" fmla="*/ 2507302 h 2512325"/>
                <a:gd name="connsiteX2" fmla="*/ 1974266 w 2052488"/>
                <a:gd name="connsiteY2" fmla="*/ 1552827 h 2512325"/>
                <a:gd name="connsiteX3" fmla="*/ 1821087 w 2052488"/>
                <a:gd name="connsiteY3" fmla="*/ 83920 h 2512325"/>
                <a:gd name="connsiteX4" fmla="*/ 1137194 w 2052488"/>
                <a:gd name="connsiteY4" fmla="*/ 239181 h 2512325"/>
                <a:gd name="connsiteX5" fmla="*/ 653934 w 2052488"/>
                <a:gd name="connsiteY5" fmla="*/ 731175 h 2512325"/>
                <a:gd name="connsiteX6" fmla="*/ 17404 w 2052488"/>
                <a:gd name="connsiteY6" fmla="*/ 1243155 h 2512325"/>
                <a:gd name="connsiteX7" fmla="*/ 154914 w 2052488"/>
                <a:gd name="connsiteY7" fmla="*/ 1839637 h 2512325"/>
                <a:gd name="connsiteX8" fmla="*/ 620784 w 2052488"/>
                <a:gd name="connsiteY8" fmla="*/ 1925610 h 2512325"/>
                <a:gd name="connsiteX0" fmla="*/ 620784 w 2052488"/>
                <a:gd name="connsiteY0" fmla="*/ 1916195 h 2502910"/>
                <a:gd name="connsiteX1" fmla="*/ 666333 w 2052488"/>
                <a:gd name="connsiteY1" fmla="*/ 2497887 h 2502910"/>
                <a:gd name="connsiteX2" fmla="*/ 1974266 w 2052488"/>
                <a:gd name="connsiteY2" fmla="*/ 1543412 h 2502910"/>
                <a:gd name="connsiteX3" fmla="*/ 1821087 w 2052488"/>
                <a:gd name="connsiteY3" fmla="*/ 74505 h 2502910"/>
                <a:gd name="connsiteX4" fmla="*/ 1137194 w 2052488"/>
                <a:gd name="connsiteY4" fmla="*/ 229766 h 2502910"/>
                <a:gd name="connsiteX5" fmla="*/ 488782 w 2052488"/>
                <a:gd name="connsiteY5" fmla="*/ 346593 h 2502910"/>
                <a:gd name="connsiteX6" fmla="*/ 17404 w 2052488"/>
                <a:gd name="connsiteY6" fmla="*/ 1233740 h 2502910"/>
                <a:gd name="connsiteX7" fmla="*/ 154914 w 2052488"/>
                <a:gd name="connsiteY7" fmla="*/ 1830222 h 2502910"/>
                <a:gd name="connsiteX8" fmla="*/ 620784 w 2052488"/>
                <a:gd name="connsiteY8" fmla="*/ 1916195 h 2502910"/>
                <a:gd name="connsiteX0" fmla="*/ 620784 w 2021705"/>
                <a:gd name="connsiteY0" fmla="*/ 1916195 h 2232048"/>
                <a:gd name="connsiteX1" fmla="*/ 1089535 w 2021705"/>
                <a:gd name="connsiteY1" fmla="*/ 2223729 h 2232048"/>
                <a:gd name="connsiteX2" fmla="*/ 1974266 w 2021705"/>
                <a:gd name="connsiteY2" fmla="*/ 1543412 h 2232048"/>
                <a:gd name="connsiteX3" fmla="*/ 1821087 w 2021705"/>
                <a:gd name="connsiteY3" fmla="*/ 74505 h 2232048"/>
                <a:gd name="connsiteX4" fmla="*/ 1137194 w 2021705"/>
                <a:gd name="connsiteY4" fmla="*/ 229766 h 2232048"/>
                <a:gd name="connsiteX5" fmla="*/ 488782 w 2021705"/>
                <a:gd name="connsiteY5" fmla="*/ 346593 h 2232048"/>
                <a:gd name="connsiteX6" fmla="*/ 17404 w 2021705"/>
                <a:gd name="connsiteY6" fmla="*/ 1233740 h 2232048"/>
                <a:gd name="connsiteX7" fmla="*/ 154914 w 2021705"/>
                <a:gd name="connsiteY7" fmla="*/ 1830222 h 2232048"/>
                <a:gd name="connsiteX8" fmla="*/ 620784 w 2021705"/>
                <a:gd name="connsiteY8" fmla="*/ 1916195 h 22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705" h="2232048">
                  <a:moveTo>
                    <a:pt x="620784" y="1916195"/>
                  </a:moveTo>
                  <a:cubicBezTo>
                    <a:pt x="776554" y="1981780"/>
                    <a:pt x="863955" y="2285859"/>
                    <a:pt x="1089535" y="2223729"/>
                  </a:cubicBezTo>
                  <a:cubicBezTo>
                    <a:pt x="1315115" y="2161599"/>
                    <a:pt x="1852341" y="1901616"/>
                    <a:pt x="1974266" y="1543412"/>
                  </a:cubicBezTo>
                  <a:cubicBezTo>
                    <a:pt x="2096191" y="1185208"/>
                    <a:pt x="1960599" y="293446"/>
                    <a:pt x="1821087" y="74505"/>
                  </a:cubicBezTo>
                  <a:cubicBezTo>
                    <a:pt x="1681575" y="-144436"/>
                    <a:pt x="1359245" y="184418"/>
                    <a:pt x="1137194" y="229766"/>
                  </a:cubicBezTo>
                  <a:cubicBezTo>
                    <a:pt x="915143" y="275114"/>
                    <a:pt x="675414" y="179264"/>
                    <a:pt x="488782" y="346593"/>
                  </a:cubicBezTo>
                  <a:cubicBezTo>
                    <a:pt x="302150" y="513922"/>
                    <a:pt x="100574" y="1048996"/>
                    <a:pt x="17404" y="1233740"/>
                  </a:cubicBezTo>
                  <a:cubicBezTo>
                    <a:pt x="-65766" y="1418484"/>
                    <a:pt x="177388" y="1757182"/>
                    <a:pt x="154914" y="1830222"/>
                  </a:cubicBezTo>
                  <a:cubicBezTo>
                    <a:pt x="107157" y="1948209"/>
                    <a:pt x="465014" y="1850611"/>
                    <a:pt x="620784" y="1916195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974377D0-E68F-900A-D2DC-87882E99CA73}"/>
                </a:ext>
              </a:extLst>
            </p:cNvPr>
            <p:cNvSpPr/>
            <p:nvPr/>
          </p:nvSpPr>
          <p:spPr>
            <a:xfrm>
              <a:off x="7428471" y="1345383"/>
              <a:ext cx="1433535" cy="110314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  <a:gd name="connsiteX0" fmla="*/ 388117 w 1698416"/>
                <a:gd name="connsiteY0" fmla="*/ 1791740 h 2136330"/>
                <a:gd name="connsiteX1" fmla="*/ 819463 w 1698416"/>
                <a:gd name="connsiteY1" fmla="*/ 2117586 h 2136330"/>
                <a:gd name="connsiteX2" fmla="*/ 1679192 w 1698416"/>
                <a:gd name="connsiteY2" fmla="*/ 1188530 h 2136330"/>
                <a:gd name="connsiteX3" fmla="*/ 1363934 w 1698416"/>
                <a:gd name="connsiteY3" fmla="*/ 130346 h 2136330"/>
                <a:gd name="connsiteX4" fmla="*/ 752358 w 1698416"/>
                <a:gd name="connsiteY4" fmla="*/ 30722 h 2136330"/>
                <a:gd name="connsiteX5" fmla="*/ 387964 w 1698416"/>
                <a:gd name="connsiteY5" fmla="*/ 255734 h 2136330"/>
                <a:gd name="connsiteX6" fmla="*/ 3846 w 1698416"/>
                <a:gd name="connsiteY6" fmla="*/ 715326 h 2136330"/>
                <a:gd name="connsiteX7" fmla="*/ 172797 w 1698416"/>
                <a:gd name="connsiteY7" fmla="*/ 1552335 h 2136330"/>
                <a:gd name="connsiteX8" fmla="*/ 388117 w 1698416"/>
                <a:gd name="connsiteY8" fmla="*/ 1791740 h 2136330"/>
                <a:gd name="connsiteX0" fmla="*/ 388117 w 1696246"/>
                <a:gd name="connsiteY0" fmla="*/ 1791740 h 1824779"/>
                <a:gd name="connsiteX1" fmla="*/ 860753 w 1696246"/>
                <a:gd name="connsiteY1" fmla="*/ 1756838 h 1824779"/>
                <a:gd name="connsiteX2" fmla="*/ 1679192 w 1696246"/>
                <a:gd name="connsiteY2" fmla="*/ 1188530 h 1824779"/>
                <a:gd name="connsiteX3" fmla="*/ 1363934 w 1696246"/>
                <a:gd name="connsiteY3" fmla="*/ 130346 h 1824779"/>
                <a:gd name="connsiteX4" fmla="*/ 752358 w 1696246"/>
                <a:gd name="connsiteY4" fmla="*/ 30722 h 1824779"/>
                <a:gd name="connsiteX5" fmla="*/ 387964 w 1696246"/>
                <a:gd name="connsiteY5" fmla="*/ 255734 h 1824779"/>
                <a:gd name="connsiteX6" fmla="*/ 3846 w 1696246"/>
                <a:gd name="connsiteY6" fmla="*/ 715326 h 1824779"/>
                <a:gd name="connsiteX7" fmla="*/ 172797 w 1696246"/>
                <a:gd name="connsiteY7" fmla="*/ 1552335 h 1824779"/>
                <a:gd name="connsiteX8" fmla="*/ 388117 w 1696246"/>
                <a:gd name="connsiteY8" fmla="*/ 1791740 h 182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246" h="1824779">
                  <a:moveTo>
                    <a:pt x="388117" y="1791740"/>
                  </a:moveTo>
                  <a:cubicBezTo>
                    <a:pt x="502776" y="1825824"/>
                    <a:pt x="645574" y="1857373"/>
                    <a:pt x="860753" y="1756838"/>
                  </a:cubicBezTo>
                  <a:cubicBezTo>
                    <a:pt x="1075932" y="1656303"/>
                    <a:pt x="1595329" y="1459612"/>
                    <a:pt x="1679192" y="1188530"/>
                  </a:cubicBezTo>
                  <a:cubicBezTo>
                    <a:pt x="1763055" y="917448"/>
                    <a:pt x="1518406" y="323314"/>
                    <a:pt x="1363934" y="130346"/>
                  </a:cubicBezTo>
                  <a:cubicBezTo>
                    <a:pt x="1209462" y="-62622"/>
                    <a:pt x="915020" y="9824"/>
                    <a:pt x="752358" y="30722"/>
                  </a:cubicBezTo>
                  <a:cubicBezTo>
                    <a:pt x="589696" y="51620"/>
                    <a:pt x="512716" y="141633"/>
                    <a:pt x="387964" y="255734"/>
                  </a:cubicBezTo>
                  <a:cubicBezTo>
                    <a:pt x="263212" y="369835"/>
                    <a:pt x="39707" y="499226"/>
                    <a:pt x="3846" y="715326"/>
                  </a:cubicBezTo>
                  <a:cubicBezTo>
                    <a:pt x="-32015" y="931426"/>
                    <a:pt x="195271" y="1479295"/>
                    <a:pt x="172797" y="1552335"/>
                  </a:cubicBezTo>
                  <a:cubicBezTo>
                    <a:pt x="125040" y="1670322"/>
                    <a:pt x="273458" y="1757656"/>
                    <a:pt x="388117" y="1791740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21">
              <a:extLst>
                <a:ext uri="{FF2B5EF4-FFF2-40B4-BE49-F238E27FC236}">
                  <a16:creationId xmlns:a16="http://schemas.microsoft.com/office/drawing/2014/main" id="{ABA0F1AE-C114-D63A-31E6-38B17D79AD5C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85683-CE68-24C7-E2F4-C5DDFEBE04A1}"/>
                  </a:ext>
                </a:extLst>
              </p:cNvPr>
              <p:cNvSpPr txBox="1"/>
              <p:nvPr/>
            </p:nvSpPr>
            <p:spPr>
              <a:xfrm>
                <a:off x="2170100" y="2091266"/>
                <a:ext cx="494110" cy="283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85683-CE68-24C7-E2F4-C5DDFEBE0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00" y="2091266"/>
                <a:ext cx="494110" cy="283347"/>
              </a:xfrm>
              <a:prstGeom prst="rect">
                <a:avLst/>
              </a:prstGeom>
              <a:blipFill>
                <a:blip r:embed="rId2"/>
                <a:stretch>
                  <a:fillRect l="-6173" t="-2128" r="-370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26DD1-F0AF-177B-0857-B86FF013560E}"/>
                  </a:ext>
                </a:extLst>
              </p:cNvPr>
              <p:cNvSpPr txBox="1"/>
              <p:nvPr/>
            </p:nvSpPr>
            <p:spPr>
              <a:xfrm>
                <a:off x="8438223" y="2315370"/>
                <a:ext cx="494110" cy="281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26DD1-F0AF-177B-0857-B86FF013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223" y="2315370"/>
                <a:ext cx="494110" cy="281039"/>
              </a:xfrm>
              <a:prstGeom prst="rect">
                <a:avLst/>
              </a:prstGeom>
              <a:blipFill>
                <a:blip r:embed="rId3"/>
                <a:stretch>
                  <a:fillRect l="-6173" t="-2174" r="-49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E50265-213D-91ED-723F-3F1379FEABAD}"/>
                  </a:ext>
                </a:extLst>
              </p:cNvPr>
              <p:cNvSpPr txBox="1"/>
              <p:nvPr/>
            </p:nvSpPr>
            <p:spPr>
              <a:xfrm>
                <a:off x="1089681" y="408560"/>
                <a:ext cx="277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E50265-213D-91ED-723F-3F1379FEA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81" y="408560"/>
                <a:ext cx="277319" cy="276999"/>
              </a:xfrm>
              <a:prstGeom prst="rect">
                <a:avLst/>
              </a:prstGeom>
              <a:blipFill>
                <a:blip r:embed="rId4"/>
                <a:stretch>
                  <a:fillRect l="-13333" t="-4444" r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D2CD66-DC04-003C-2E15-B5106FD969C5}"/>
                  </a:ext>
                </a:extLst>
              </p:cNvPr>
              <p:cNvSpPr txBox="1"/>
              <p:nvPr/>
            </p:nvSpPr>
            <p:spPr>
              <a:xfrm>
                <a:off x="7593858" y="622499"/>
                <a:ext cx="3093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D2CD66-DC04-003C-2E15-B5106FD9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858" y="622499"/>
                <a:ext cx="309339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5F367A-19F2-5152-CA59-D881124F7175}"/>
                  </a:ext>
                </a:extLst>
              </p:cNvPr>
              <p:cNvSpPr txBox="1"/>
              <p:nvPr/>
            </p:nvSpPr>
            <p:spPr>
              <a:xfrm>
                <a:off x="753974" y="3331049"/>
                <a:ext cx="4347829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b="0">
                    <a:latin typeface="Cambria Math" panose="02040503050406030204" pitchFamily="18" charset="0"/>
                  </a:rPr>
                  <a:t>, it satifies such a defferential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5F367A-19F2-5152-CA59-D881124F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4" y="3331049"/>
                <a:ext cx="4347829" cy="1614866"/>
              </a:xfrm>
              <a:prstGeom prst="rect">
                <a:avLst/>
              </a:prstGeom>
              <a:blipFill>
                <a:blip r:embed="rId6"/>
                <a:stretch>
                  <a:fillRect l="-1262" t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6C65EB-E2F0-A8D6-74A5-0D6E44BAF44F}"/>
                  </a:ext>
                </a:extLst>
              </p:cNvPr>
              <p:cNvSpPr txBox="1"/>
              <p:nvPr/>
            </p:nvSpPr>
            <p:spPr>
              <a:xfrm>
                <a:off x="-41327" y="5058107"/>
                <a:ext cx="3873058" cy="180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6C65EB-E2F0-A8D6-74A5-0D6E44BAF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27" y="5058107"/>
                <a:ext cx="3873058" cy="18060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3333FA1-76E8-B6D5-5171-FD6B06CC4E85}"/>
              </a:ext>
            </a:extLst>
          </p:cNvPr>
          <p:cNvSpPr/>
          <p:nvPr/>
        </p:nvSpPr>
        <p:spPr>
          <a:xfrm>
            <a:off x="3615103" y="393048"/>
            <a:ext cx="1649039" cy="2203361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  <a:gd name="connsiteX0" fmla="*/ 388494 w 2140184"/>
              <a:gd name="connsiteY0" fmla="*/ 2426506 h 2763575"/>
              <a:gd name="connsiteX1" fmla="*/ 819840 w 2140184"/>
              <a:gd name="connsiteY1" fmla="*/ 2752352 h 2763575"/>
              <a:gd name="connsiteX2" fmla="*/ 2113485 w 2140184"/>
              <a:gd name="connsiteY2" fmla="*/ 2036002 h 2763575"/>
              <a:gd name="connsiteX3" fmla="*/ 1612039 w 2140184"/>
              <a:gd name="connsiteY3" fmla="*/ 173492 h 2763575"/>
              <a:gd name="connsiteX4" fmla="*/ 640029 w 2140184"/>
              <a:gd name="connsiteY4" fmla="*/ 74642 h 2763575"/>
              <a:gd name="connsiteX5" fmla="*/ 293167 w 2140184"/>
              <a:gd name="connsiteY5" fmla="*/ 119094 h 2763575"/>
              <a:gd name="connsiteX6" fmla="*/ 4223 w 2140184"/>
              <a:gd name="connsiteY6" fmla="*/ 1350092 h 2763575"/>
              <a:gd name="connsiteX7" fmla="*/ 612726 w 2140184"/>
              <a:gd name="connsiteY7" fmla="*/ 1801082 h 2763575"/>
              <a:gd name="connsiteX8" fmla="*/ 388494 w 2140184"/>
              <a:gd name="connsiteY8" fmla="*/ 2426506 h 2763575"/>
              <a:gd name="connsiteX0" fmla="*/ 540889 w 2292579"/>
              <a:gd name="connsiteY0" fmla="*/ 2426506 h 2760123"/>
              <a:gd name="connsiteX1" fmla="*/ 972235 w 2292579"/>
              <a:gd name="connsiteY1" fmla="*/ 2752352 h 2760123"/>
              <a:gd name="connsiteX2" fmla="*/ 2265880 w 2292579"/>
              <a:gd name="connsiteY2" fmla="*/ 2036002 h 2760123"/>
              <a:gd name="connsiteX3" fmla="*/ 1764434 w 2292579"/>
              <a:gd name="connsiteY3" fmla="*/ 173492 h 2760123"/>
              <a:gd name="connsiteX4" fmla="*/ 792424 w 2292579"/>
              <a:gd name="connsiteY4" fmla="*/ 74642 h 2760123"/>
              <a:gd name="connsiteX5" fmla="*/ 445562 w 2292579"/>
              <a:gd name="connsiteY5" fmla="*/ 119094 h 2760123"/>
              <a:gd name="connsiteX6" fmla="*/ 156618 w 2292579"/>
              <a:gd name="connsiteY6" fmla="*/ 1350092 h 2760123"/>
              <a:gd name="connsiteX7" fmla="*/ 3731 w 2292579"/>
              <a:gd name="connsiteY7" fmla="*/ 2592525 h 2760123"/>
              <a:gd name="connsiteX8" fmla="*/ 540889 w 2292579"/>
              <a:gd name="connsiteY8" fmla="*/ 2426506 h 2760123"/>
              <a:gd name="connsiteX0" fmla="*/ 540844 w 2294359"/>
              <a:gd name="connsiteY0" fmla="*/ 2426506 h 2625942"/>
              <a:gd name="connsiteX1" fmla="*/ 937126 w 2294359"/>
              <a:gd name="connsiteY1" fmla="*/ 2256448 h 2625942"/>
              <a:gd name="connsiteX2" fmla="*/ 2265835 w 2294359"/>
              <a:gd name="connsiteY2" fmla="*/ 2036002 h 2625942"/>
              <a:gd name="connsiteX3" fmla="*/ 1764389 w 2294359"/>
              <a:gd name="connsiteY3" fmla="*/ 173492 h 2625942"/>
              <a:gd name="connsiteX4" fmla="*/ 792379 w 2294359"/>
              <a:gd name="connsiteY4" fmla="*/ 74642 h 2625942"/>
              <a:gd name="connsiteX5" fmla="*/ 445517 w 2294359"/>
              <a:gd name="connsiteY5" fmla="*/ 119094 h 2625942"/>
              <a:gd name="connsiteX6" fmla="*/ 156573 w 2294359"/>
              <a:gd name="connsiteY6" fmla="*/ 1350092 h 2625942"/>
              <a:gd name="connsiteX7" fmla="*/ 3686 w 2294359"/>
              <a:gd name="connsiteY7" fmla="*/ 2592525 h 2625942"/>
              <a:gd name="connsiteX8" fmla="*/ 540844 w 2294359"/>
              <a:gd name="connsiteY8" fmla="*/ 2426506 h 2625942"/>
              <a:gd name="connsiteX0" fmla="*/ 388496 w 2142009"/>
              <a:gd name="connsiteY0" fmla="*/ 2426506 h 2437045"/>
              <a:gd name="connsiteX1" fmla="*/ 784778 w 2142009"/>
              <a:gd name="connsiteY1" fmla="*/ 2256448 h 2437045"/>
              <a:gd name="connsiteX2" fmla="*/ 2113487 w 2142009"/>
              <a:gd name="connsiteY2" fmla="*/ 2036002 h 2437045"/>
              <a:gd name="connsiteX3" fmla="*/ 1612041 w 2142009"/>
              <a:gd name="connsiteY3" fmla="*/ 173492 h 2437045"/>
              <a:gd name="connsiteX4" fmla="*/ 640031 w 2142009"/>
              <a:gd name="connsiteY4" fmla="*/ 74642 h 2437045"/>
              <a:gd name="connsiteX5" fmla="*/ 293169 w 2142009"/>
              <a:gd name="connsiteY5" fmla="*/ 119094 h 2437045"/>
              <a:gd name="connsiteX6" fmla="*/ 4225 w 2142009"/>
              <a:gd name="connsiteY6" fmla="*/ 1350092 h 2437045"/>
              <a:gd name="connsiteX7" fmla="*/ 227023 w 2142009"/>
              <a:gd name="connsiteY7" fmla="*/ 1941338 h 2437045"/>
              <a:gd name="connsiteX8" fmla="*/ 388496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2009"/>
              <a:gd name="connsiteY0" fmla="*/ 2426506 h 2437045"/>
              <a:gd name="connsiteX1" fmla="*/ 784777 w 2142009"/>
              <a:gd name="connsiteY1" fmla="*/ 2256448 h 2437045"/>
              <a:gd name="connsiteX2" fmla="*/ 2113486 w 2142009"/>
              <a:gd name="connsiteY2" fmla="*/ 2036002 h 2437045"/>
              <a:gd name="connsiteX3" fmla="*/ 1612040 w 2142009"/>
              <a:gd name="connsiteY3" fmla="*/ 173492 h 2437045"/>
              <a:gd name="connsiteX4" fmla="*/ 640030 w 2142009"/>
              <a:gd name="connsiteY4" fmla="*/ 74642 h 2437045"/>
              <a:gd name="connsiteX5" fmla="*/ 293168 w 2142009"/>
              <a:gd name="connsiteY5" fmla="*/ 119094 h 2437045"/>
              <a:gd name="connsiteX6" fmla="*/ 4224 w 2142009"/>
              <a:gd name="connsiteY6" fmla="*/ 1350092 h 2437045"/>
              <a:gd name="connsiteX7" fmla="*/ 227022 w 2142009"/>
              <a:gd name="connsiteY7" fmla="*/ 1941338 h 2437045"/>
              <a:gd name="connsiteX8" fmla="*/ 388495 w 2142009"/>
              <a:gd name="connsiteY8" fmla="*/ 2426506 h 2437045"/>
              <a:gd name="connsiteX0" fmla="*/ 388495 w 2143670"/>
              <a:gd name="connsiteY0" fmla="*/ 2426506 h 2437045"/>
              <a:gd name="connsiteX1" fmla="*/ 784777 w 2143670"/>
              <a:gd name="connsiteY1" fmla="*/ 2256448 h 2437045"/>
              <a:gd name="connsiteX2" fmla="*/ 2113486 w 2143670"/>
              <a:gd name="connsiteY2" fmla="*/ 2036002 h 2437045"/>
              <a:gd name="connsiteX3" fmla="*/ 1627068 w 2143670"/>
              <a:gd name="connsiteY3" fmla="*/ 173492 h 2437045"/>
              <a:gd name="connsiteX4" fmla="*/ 640030 w 2143670"/>
              <a:gd name="connsiteY4" fmla="*/ 74642 h 2437045"/>
              <a:gd name="connsiteX5" fmla="*/ 293168 w 2143670"/>
              <a:gd name="connsiteY5" fmla="*/ 119094 h 2437045"/>
              <a:gd name="connsiteX6" fmla="*/ 4224 w 2143670"/>
              <a:gd name="connsiteY6" fmla="*/ 1350092 h 2437045"/>
              <a:gd name="connsiteX7" fmla="*/ 227022 w 2143670"/>
              <a:gd name="connsiteY7" fmla="*/ 1941338 h 2437045"/>
              <a:gd name="connsiteX8" fmla="*/ 388495 w 2143670"/>
              <a:gd name="connsiteY8" fmla="*/ 2426506 h 2437045"/>
              <a:gd name="connsiteX0" fmla="*/ 388495 w 2133139"/>
              <a:gd name="connsiteY0" fmla="*/ 2426506 h 2601113"/>
              <a:gd name="connsiteX1" fmla="*/ 990150 w 2133139"/>
              <a:gd name="connsiteY1" fmla="*/ 2582041 h 2601113"/>
              <a:gd name="connsiteX2" fmla="*/ 2113486 w 2133139"/>
              <a:gd name="connsiteY2" fmla="*/ 2036002 h 2601113"/>
              <a:gd name="connsiteX3" fmla="*/ 1627068 w 2133139"/>
              <a:gd name="connsiteY3" fmla="*/ 173492 h 2601113"/>
              <a:gd name="connsiteX4" fmla="*/ 640030 w 2133139"/>
              <a:gd name="connsiteY4" fmla="*/ 74642 h 2601113"/>
              <a:gd name="connsiteX5" fmla="*/ 293168 w 2133139"/>
              <a:gd name="connsiteY5" fmla="*/ 119094 h 2601113"/>
              <a:gd name="connsiteX6" fmla="*/ 4224 w 2133139"/>
              <a:gd name="connsiteY6" fmla="*/ 1350092 h 2601113"/>
              <a:gd name="connsiteX7" fmla="*/ 227022 w 2133139"/>
              <a:gd name="connsiteY7" fmla="*/ 1941338 h 2601113"/>
              <a:gd name="connsiteX8" fmla="*/ 388495 w 2133139"/>
              <a:gd name="connsiteY8" fmla="*/ 2426506 h 2601113"/>
              <a:gd name="connsiteX0" fmla="*/ 388495 w 1953642"/>
              <a:gd name="connsiteY0" fmla="*/ 2419384 h 2600581"/>
              <a:gd name="connsiteX1" fmla="*/ 990150 w 1953642"/>
              <a:gd name="connsiteY1" fmla="*/ 2574919 h 2600581"/>
              <a:gd name="connsiteX2" fmla="*/ 1923139 w 1953642"/>
              <a:gd name="connsiteY2" fmla="*/ 1928698 h 2600581"/>
              <a:gd name="connsiteX3" fmla="*/ 1627068 w 1953642"/>
              <a:gd name="connsiteY3" fmla="*/ 166370 h 2600581"/>
              <a:gd name="connsiteX4" fmla="*/ 640030 w 1953642"/>
              <a:gd name="connsiteY4" fmla="*/ 67520 h 2600581"/>
              <a:gd name="connsiteX5" fmla="*/ 293168 w 1953642"/>
              <a:gd name="connsiteY5" fmla="*/ 111972 h 2600581"/>
              <a:gd name="connsiteX6" fmla="*/ 4224 w 1953642"/>
              <a:gd name="connsiteY6" fmla="*/ 1342970 h 2600581"/>
              <a:gd name="connsiteX7" fmla="*/ 227022 w 1953642"/>
              <a:gd name="connsiteY7" fmla="*/ 1934216 h 2600581"/>
              <a:gd name="connsiteX8" fmla="*/ 388495 w 1953642"/>
              <a:gd name="connsiteY8" fmla="*/ 2419384 h 2600581"/>
              <a:gd name="connsiteX0" fmla="*/ 388495 w 1951244"/>
              <a:gd name="connsiteY0" fmla="*/ 2425953 h 2607149"/>
              <a:gd name="connsiteX1" fmla="*/ 990150 w 1951244"/>
              <a:gd name="connsiteY1" fmla="*/ 2581488 h 2607149"/>
              <a:gd name="connsiteX2" fmla="*/ 1923139 w 1951244"/>
              <a:gd name="connsiteY2" fmla="*/ 1935267 h 2607149"/>
              <a:gd name="connsiteX3" fmla="*/ 1612040 w 1951244"/>
              <a:gd name="connsiteY3" fmla="*/ 343249 h 2607149"/>
              <a:gd name="connsiteX4" fmla="*/ 640030 w 1951244"/>
              <a:gd name="connsiteY4" fmla="*/ 74089 h 2607149"/>
              <a:gd name="connsiteX5" fmla="*/ 293168 w 1951244"/>
              <a:gd name="connsiteY5" fmla="*/ 118541 h 2607149"/>
              <a:gd name="connsiteX6" fmla="*/ 4224 w 1951244"/>
              <a:gd name="connsiteY6" fmla="*/ 1349539 h 2607149"/>
              <a:gd name="connsiteX7" fmla="*/ 227022 w 1951244"/>
              <a:gd name="connsiteY7" fmla="*/ 1940785 h 2607149"/>
              <a:gd name="connsiteX8" fmla="*/ 388495 w 1951244"/>
              <a:gd name="connsiteY8" fmla="*/ 2425953 h 26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244" h="2607149">
                <a:moveTo>
                  <a:pt x="388495" y="2425953"/>
                </a:moveTo>
                <a:cubicBezTo>
                  <a:pt x="515683" y="2532737"/>
                  <a:pt x="734376" y="2663269"/>
                  <a:pt x="990150" y="2581488"/>
                </a:cubicBezTo>
                <a:cubicBezTo>
                  <a:pt x="1245924" y="2499707"/>
                  <a:pt x="1819491" y="2308307"/>
                  <a:pt x="1923139" y="1935267"/>
                </a:cubicBezTo>
                <a:cubicBezTo>
                  <a:pt x="2026787" y="1562227"/>
                  <a:pt x="1825891" y="653445"/>
                  <a:pt x="1612040" y="343249"/>
                </a:cubicBezTo>
                <a:cubicBezTo>
                  <a:pt x="1398189" y="33053"/>
                  <a:pt x="859842" y="111540"/>
                  <a:pt x="640030" y="74089"/>
                </a:cubicBezTo>
                <a:cubicBezTo>
                  <a:pt x="420218" y="36638"/>
                  <a:pt x="399136" y="-94034"/>
                  <a:pt x="293168" y="118541"/>
                </a:cubicBezTo>
                <a:cubicBezTo>
                  <a:pt x="187200" y="331116"/>
                  <a:pt x="-33174" y="1197775"/>
                  <a:pt x="4224" y="1349539"/>
                </a:cubicBezTo>
                <a:cubicBezTo>
                  <a:pt x="41622" y="1501303"/>
                  <a:pt x="114249" y="1662370"/>
                  <a:pt x="227022" y="1940785"/>
                </a:cubicBezTo>
                <a:cubicBezTo>
                  <a:pt x="269430" y="2163964"/>
                  <a:pt x="261307" y="2319169"/>
                  <a:pt x="388495" y="2425953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6F18BD51-0490-923F-2A90-62551F35B1DF}"/>
              </a:ext>
            </a:extLst>
          </p:cNvPr>
          <p:cNvGrpSpPr/>
          <p:nvPr/>
        </p:nvGrpSpPr>
        <p:grpSpPr>
          <a:xfrm rot="16200000">
            <a:off x="3615285" y="1275798"/>
            <a:ext cx="1537910" cy="662159"/>
            <a:chOff x="5692933" y="1084060"/>
            <a:chExt cx="3169073" cy="1364470"/>
          </a:xfrm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4C857A3C-D8D0-336B-A4EF-DAB7764D1210}"/>
                </a:ext>
              </a:extLst>
            </p:cNvPr>
            <p:cNvSpPr/>
            <p:nvPr/>
          </p:nvSpPr>
          <p:spPr>
            <a:xfrm>
              <a:off x="5692933" y="1084060"/>
              <a:ext cx="1708586" cy="134935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  <a:gd name="connsiteX0" fmla="*/ 620784 w 2052488"/>
                <a:gd name="connsiteY0" fmla="*/ 1925610 h 2512325"/>
                <a:gd name="connsiteX1" fmla="*/ 666333 w 2052488"/>
                <a:gd name="connsiteY1" fmla="*/ 2507302 h 2512325"/>
                <a:gd name="connsiteX2" fmla="*/ 1974266 w 2052488"/>
                <a:gd name="connsiteY2" fmla="*/ 1552827 h 2512325"/>
                <a:gd name="connsiteX3" fmla="*/ 1821087 w 2052488"/>
                <a:gd name="connsiteY3" fmla="*/ 83920 h 2512325"/>
                <a:gd name="connsiteX4" fmla="*/ 1137194 w 2052488"/>
                <a:gd name="connsiteY4" fmla="*/ 239181 h 2512325"/>
                <a:gd name="connsiteX5" fmla="*/ 653934 w 2052488"/>
                <a:gd name="connsiteY5" fmla="*/ 731175 h 2512325"/>
                <a:gd name="connsiteX6" fmla="*/ 17404 w 2052488"/>
                <a:gd name="connsiteY6" fmla="*/ 1243155 h 2512325"/>
                <a:gd name="connsiteX7" fmla="*/ 154914 w 2052488"/>
                <a:gd name="connsiteY7" fmla="*/ 1839637 h 2512325"/>
                <a:gd name="connsiteX8" fmla="*/ 620784 w 2052488"/>
                <a:gd name="connsiteY8" fmla="*/ 1925610 h 2512325"/>
                <a:gd name="connsiteX0" fmla="*/ 620784 w 2052488"/>
                <a:gd name="connsiteY0" fmla="*/ 1916195 h 2502910"/>
                <a:gd name="connsiteX1" fmla="*/ 666333 w 2052488"/>
                <a:gd name="connsiteY1" fmla="*/ 2497887 h 2502910"/>
                <a:gd name="connsiteX2" fmla="*/ 1974266 w 2052488"/>
                <a:gd name="connsiteY2" fmla="*/ 1543412 h 2502910"/>
                <a:gd name="connsiteX3" fmla="*/ 1821087 w 2052488"/>
                <a:gd name="connsiteY3" fmla="*/ 74505 h 2502910"/>
                <a:gd name="connsiteX4" fmla="*/ 1137194 w 2052488"/>
                <a:gd name="connsiteY4" fmla="*/ 229766 h 2502910"/>
                <a:gd name="connsiteX5" fmla="*/ 488782 w 2052488"/>
                <a:gd name="connsiteY5" fmla="*/ 346593 h 2502910"/>
                <a:gd name="connsiteX6" fmla="*/ 17404 w 2052488"/>
                <a:gd name="connsiteY6" fmla="*/ 1233740 h 2502910"/>
                <a:gd name="connsiteX7" fmla="*/ 154914 w 2052488"/>
                <a:gd name="connsiteY7" fmla="*/ 1830222 h 2502910"/>
                <a:gd name="connsiteX8" fmla="*/ 620784 w 2052488"/>
                <a:gd name="connsiteY8" fmla="*/ 1916195 h 2502910"/>
                <a:gd name="connsiteX0" fmla="*/ 620784 w 2021705"/>
                <a:gd name="connsiteY0" fmla="*/ 1916195 h 2232048"/>
                <a:gd name="connsiteX1" fmla="*/ 1089535 w 2021705"/>
                <a:gd name="connsiteY1" fmla="*/ 2223729 h 2232048"/>
                <a:gd name="connsiteX2" fmla="*/ 1974266 w 2021705"/>
                <a:gd name="connsiteY2" fmla="*/ 1543412 h 2232048"/>
                <a:gd name="connsiteX3" fmla="*/ 1821087 w 2021705"/>
                <a:gd name="connsiteY3" fmla="*/ 74505 h 2232048"/>
                <a:gd name="connsiteX4" fmla="*/ 1137194 w 2021705"/>
                <a:gd name="connsiteY4" fmla="*/ 229766 h 2232048"/>
                <a:gd name="connsiteX5" fmla="*/ 488782 w 2021705"/>
                <a:gd name="connsiteY5" fmla="*/ 346593 h 2232048"/>
                <a:gd name="connsiteX6" fmla="*/ 17404 w 2021705"/>
                <a:gd name="connsiteY6" fmla="*/ 1233740 h 2232048"/>
                <a:gd name="connsiteX7" fmla="*/ 154914 w 2021705"/>
                <a:gd name="connsiteY7" fmla="*/ 1830222 h 2232048"/>
                <a:gd name="connsiteX8" fmla="*/ 620784 w 2021705"/>
                <a:gd name="connsiteY8" fmla="*/ 1916195 h 22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1705" h="2232048">
                  <a:moveTo>
                    <a:pt x="620784" y="1916195"/>
                  </a:moveTo>
                  <a:cubicBezTo>
                    <a:pt x="776554" y="1981780"/>
                    <a:pt x="863955" y="2285859"/>
                    <a:pt x="1089535" y="2223729"/>
                  </a:cubicBezTo>
                  <a:cubicBezTo>
                    <a:pt x="1315115" y="2161599"/>
                    <a:pt x="1852341" y="1901616"/>
                    <a:pt x="1974266" y="1543412"/>
                  </a:cubicBezTo>
                  <a:cubicBezTo>
                    <a:pt x="2096191" y="1185208"/>
                    <a:pt x="1960599" y="293446"/>
                    <a:pt x="1821087" y="74505"/>
                  </a:cubicBezTo>
                  <a:cubicBezTo>
                    <a:pt x="1681575" y="-144436"/>
                    <a:pt x="1359245" y="184418"/>
                    <a:pt x="1137194" y="229766"/>
                  </a:cubicBezTo>
                  <a:cubicBezTo>
                    <a:pt x="915143" y="275114"/>
                    <a:pt x="675414" y="179264"/>
                    <a:pt x="488782" y="346593"/>
                  </a:cubicBezTo>
                  <a:cubicBezTo>
                    <a:pt x="302150" y="513922"/>
                    <a:pt x="100574" y="1048996"/>
                    <a:pt x="17404" y="1233740"/>
                  </a:cubicBezTo>
                  <a:cubicBezTo>
                    <a:pt x="-65766" y="1418484"/>
                    <a:pt x="177388" y="1757182"/>
                    <a:pt x="154914" y="1830222"/>
                  </a:cubicBezTo>
                  <a:cubicBezTo>
                    <a:pt x="107157" y="1948209"/>
                    <a:pt x="465014" y="1850611"/>
                    <a:pt x="620784" y="1916195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27FE2F5A-CF07-4F52-1DE2-005F0A323D55}"/>
                </a:ext>
              </a:extLst>
            </p:cNvPr>
            <p:cNvSpPr/>
            <p:nvPr/>
          </p:nvSpPr>
          <p:spPr>
            <a:xfrm>
              <a:off x="7428471" y="1345383"/>
              <a:ext cx="1433535" cy="110314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  <a:gd name="connsiteX0" fmla="*/ 388117 w 1698416"/>
                <a:gd name="connsiteY0" fmla="*/ 1791740 h 2136330"/>
                <a:gd name="connsiteX1" fmla="*/ 819463 w 1698416"/>
                <a:gd name="connsiteY1" fmla="*/ 2117586 h 2136330"/>
                <a:gd name="connsiteX2" fmla="*/ 1679192 w 1698416"/>
                <a:gd name="connsiteY2" fmla="*/ 1188530 h 2136330"/>
                <a:gd name="connsiteX3" fmla="*/ 1363934 w 1698416"/>
                <a:gd name="connsiteY3" fmla="*/ 130346 h 2136330"/>
                <a:gd name="connsiteX4" fmla="*/ 752358 w 1698416"/>
                <a:gd name="connsiteY4" fmla="*/ 30722 h 2136330"/>
                <a:gd name="connsiteX5" fmla="*/ 387964 w 1698416"/>
                <a:gd name="connsiteY5" fmla="*/ 255734 h 2136330"/>
                <a:gd name="connsiteX6" fmla="*/ 3846 w 1698416"/>
                <a:gd name="connsiteY6" fmla="*/ 715326 h 2136330"/>
                <a:gd name="connsiteX7" fmla="*/ 172797 w 1698416"/>
                <a:gd name="connsiteY7" fmla="*/ 1552335 h 2136330"/>
                <a:gd name="connsiteX8" fmla="*/ 388117 w 1698416"/>
                <a:gd name="connsiteY8" fmla="*/ 1791740 h 2136330"/>
                <a:gd name="connsiteX0" fmla="*/ 388117 w 1696246"/>
                <a:gd name="connsiteY0" fmla="*/ 1791740 h 1824779"/>
                <a:gd name="connsiteX1" fmla="*/ 860753 w 1696246"/>
                <a:gd name="connsiteY1" fmla="*/ 1756838 h 1824779"/>
                <a:gd name="connsiteX2" fmla="*/ 1679192 w 1696246"/>
                <a:gd name="connsiteY2" fmla="*/ 1188530 h 1824779"/>
                <a:gd name="connsiteX3" fmla="*/ 1363934 w 1696246"/>
                <a:gd name="connsiteY3" fmla="*/ 130346 h 1824779"/>
                <a:gd name="connsiteX4" fmla="*/ 752358 w 1696246"/>
                <a:gd name="connsiteY4" fmla="*/ 30722 h 1824779"/>
                <a:gd name="connsiteX5" fmla="*/ 387964 w 1696246"/>
                <a:gd name="connsiteY5" fmla="*/ 255734 h 1824779"/>
                <a:gd name="connsiteX6" fmla="*/ 3846 w 1696246"/>
                <a:gd name="connsiteY6" fmla="*/ 715326 h 1824779"/>
                <a:gd name="connsiteX7" fmla="*/ 172797 w 1696246"/>
                <a:gd name="connsiteY7" fmla="*/ 1552335 h 1824779"/>
                <a:gd name="connsiteX8" fmla="*/ 388117 w 1696246"/>
                <a:gd name="connsiteY8" fmla="*/ 1791740 h 182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246" h="1824779">
                  <a:moveTo>
                    <a:pt x="388117" y="1791740"/>
                  </a:moveTo>
                  <a:cubicBezTo>
                    <a:pt x="502776" y="1825824"/>
                    <a:pt x="645574" y="1857373"/>
                    <a:pt x="860753" y="1756838"/>
                  </a:cubicBezTo>
                  <a:cubicBezTo>
                    <a:pt x="1075932" y="1656303"/>
                    <a:pt x="1595329" y="1459612"/>
                    <a:pt x="1679192" y="1188530"/>
                  </a:cubicBezTo>
                  <a:cubicBezTo>
                    <a:pt x="1763055" y="917448"/>
                    <a:pt x="1518406" y="323314"/>
                    <a:pt x="1363934" y="130346"/>
                  </a:cubicBezTo>
                  <a:cubicBezTo>
                    <a:pt x="1209462" y="-62622"/>
                    <a:pt x="915020" y="9824"/>
                    <a:pt x="752358" y="30722"/>
                  </a:cubicBezTo>
                  <a:cubicBezTo>
                    <a:pt x="589696" y="51620"/>
                    <a:pt x="512716" y="141633"/>
                    <a:pt x="387964" y="255734"/>
                  </a:cubicBezTo>
                  <a:cubicBezTo>
                    <a:pt x="263212" y="369835"/>
                    <a:pt x="39707" y="499226"/>
                    <a:pt x="3846" y="715326"/>
                  </a:cubicBezTo>
                  <a:cubicBezTo>
                    <a:pt x="-32015" y="931426"/>
                    <a:pt x="195271" y="1479295"/>
                    <a:pt x="172797" y="1552335"/>
                  </a:cubicBezTo>
                  <a:cubicBezTo>
                    <a:pt x="125040" y="1670322"/>
                    <a:pt x="273458" y="1757656"/>
                    <a:pt x="388117" y="1791740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21">
              <a:extLst>
                <a:ext uri="{FF2B5EF4-FFF2-40B4-BE49-F238E27FC236}">
                  <a16:creationId xmlns:a16="http://schemas.microsoft.com/office/drawing/2014/main" id="{1B14026B-D2BD-928D-4108-29E232F63EF9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42960AA-06DB-01FF-CD13-368A70FD81C9}"/>
                  </a:ext>
                </a:extLst>
              </p:cNvPr>
              <p:cNvSpPr txBox="1"/>
              <p:nvPr/>
            </p:nvSpPr>
            <p:spPr>
              <a:xfrm>
                <a:off x="5292013" y="2262020"/>
                <a:ext cx="494110" cy="281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42960AA-06DB-01FF-CD13-368A70FD8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13" y="2262020"/>
                <a:ext cx="494110" cy="281039"/>
              </a:xfrm>
              <a:prstGeom prst="rect">
                <a:avLst/>
              </a:prstGeom>
              <a:blipFill>
                <a:blip r:embed="rId8"/>
                <a:stretch>
                  <a:fillRect l="-6173" r="-49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1149C0C-9F7F-6663-B896-879D1A119BA2}"/>
                  </a:ext>
                </a:extLst>
              </p:cNvPr>
              <p:cNvSpPr txBox="1"/>
              <p:nvPr/>
            </p:nvSpPr>
            <p:spPr>
              <a:xfrm>
                <a:off x="4447648" y="569149"/>
                <a:ext cx="3093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1149C0C-9F7F-6663-B896-879D1A11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48" y="569149"/>
                <a:ext cx="309339" cy="276999"/>
              </a:xfrm>
              <a:prstGeom prst="rect">
                <a:avLst/>
              </a:prstGeom>
              <a:blipFill>
                <a:blip r:embed="rId9"/>
                <a:stretch>
                  <a:fillRect l="-6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右 30">
            <a:extLst>
              <a:ext uri="{FF2B5EF4-FFF2-40B4-BE49-F238E27FC236}">
                <a16:creationId xmlns:a16="http://schemas.microsoft.com/office/drawing/2014/main" id="{BE54EB35-6A0A-55F8-E946-980AB512CCB8}"/>
              </a:ext>
            </a:extLst>
          </p:cNvPr>
          <p:cNvSpPr/>
          <p:nvPr/>
        </p:nvSpPr>
        <p:spPr>
          <a:xfrm>
            <a:off x="2616200" y="1202267"/>
            <a:ext cx="494110" cy="34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FE57AE5-2999-22A6-0F07-9FFEA2A78EBD}"/>
              </a:ext>
            </a:extLst>
          </p:cNvPr>
          <p:cNvSpPr/>
          <p:nvPr/>
        </p:nvSpPr>
        <p:spPr>
          <a:xfrm>
            <a:off x="5765672" y="1185760"/>
            <a:ext cx="494110" cy="34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AFC8BB-09D7-FADB-F601-47615760784C}"/>
              </a:ext>
            </a:extLst>
          </p:cNvPr>
          <p:cNvSpPr txBox="1"/>
          <p:nvPr/>
        </p:nvSpPr>
        <p:spPr>
          <a:xfrm>
            <a:off x="940609" y="27416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29D8CB-3D18-B25E-C4B6-B1E1B238D8B1}"/>
              </a:ext>
            </a:extLst>
          </p:cNvPr>
          <p:cNvSpPr txBox="1"/>
          <p:nvPr/>
        </p:nvSpPr>
        <p:spPr>
          <a:xfrm>
            <a:off x="3834178" y="2743424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Intermediate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77DA08-CFEB-7BAE-6E40-5B5AE96E8A47}"/>
              </a:ext>
            </a:extLst>
          </p:cNvPr>
          <p:cNvSpPr txBox="1"/>
          <p:nvPr/>
        </p:nvSpPr>
        <p:spPr>
          <a:xfrm>
            <a:off x="7245033" y="274167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Final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F89B66-1EE0-FBD0-2E9E-CDAAC5E2A665}"/>
              </a:ext>
            </a:extLst>
          </p:cNvPr>
          <p:cNvSpPr txBox="1"/>
          <p:nvPr/>
        </p:nvSpPr>
        <p:spPr>
          <a:xfrm>
            <a:off x="2791553" y="5535572"/>
            <a:ext cx="265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inter-contour-line collision energy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714CC9-8A91-4A1B-E3B9-7A7801B6D083}"/>
              </a:ext>
            </a:extLst>
          </p:cNvPr>
          <p:cNvSpPr txBox="1"/>
          <p:nvPr/>
        </p:nvSpPr>
        <p:spPr>
          <a:xfrm>
            <a:off x="3014730" y="6135235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self collision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8D96FA-2038-67C3-4C31-9E01B4CD4C06}"/>
                  </a:ext>
                </a:extLst>
              </p:cNvPr>
              <p:cNvSpPr txBox="1"/>
              <p:nvPr/>
            </p:nvSpPr>
            <p:spPr>
              <a:xfrm>
                <a:off x="6504624" y="4592518"/>
                <a:ext cx="2487806" cy="397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8D96FA-2038-67C3-4C31-9E01B4CD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4" y="4592518"/>
                <a:ext cx="2487806" cy="397096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13D986C-532E-933C-9610-EBB66D857EDB}"/>
              </a:ext>
            </a:extLst>
          </p:cNvPr>
          <p:cNvSpPr txBox="1"/>
          <p:nvPr/>
        </p:nvSpPr>
        <p:spPr>
          <a:xfrm>
            <a:off x="6673575" y="4199086"/>
            <a:ext cx="15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Fitting Energy: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6FEDB3-6C6E-4079-3421-6156BAB15272}"/>
              </a:ext>
            </a:extLst>
          </p:cNvPr>
          <p:cNvSpPr txBox="1"/>
          <p:nvPr/>
        </p:nvSpPr>
        <p:spPr>
          <a:xfrm>
            <a:off x="687530" y="4734353"/>
            <a:ext cx="17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Collision energy: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0DACE0-EA2B-16B1-2A91-857B94A3B3FF}"/>
              </a:ext>
            </a:extLst>
          </p:cNvPr>
          <p:cNvSpPr txBox="1"/>
          <p:nvPr/>
        </p:nvSpPr>
        <p:spPr>
          <a:xfrm>
            <a:off x="6838518" y="3111009"/>
            <a:ext cx="123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Fitting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1E28D5-9D65-73E1-AF02-57690B0E912E}"/>
                  </a:ext>
                </a:extLst>
              </p:cNvPr>
              <p:cNvSpPr txBox="1"/>
              <p:nvPr/>
            </p:nvSpPr>
            <p:spPr>
              <a:xfrm>
                <a:off x="6443132" y="5593235"/>
                <a:ext cx="1355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1E28D5-9D65-73E1-AF02-57690B0E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32" y="5593235"/>
                <a:ext cx="13554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F5AB5621-509F-BB8A-5780-3831C590E8E0}"/>
              </a:ext>
            </a:extLst>
          </p:cNvPr>
          <p:cNvSpPr txBox="1"/>
          <p:nvPr/>
        </p:nvSpPr>
        <p:spPr>
          <a:xfrm>
            <a:off x="6673575" y="5223903"/>
            <a:ext cx="27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Volume preserving Energy:</a:t>
            </a:r>
          </a:p>
        </p:txBody>
      </p:sp>
    </p:spTree>
    <p:extLst>
      <p:ext uri="{BB962C8B-B14F-4D97-AF65-F5344CB8AC3E}">
        <p14:creationId xmlns:p14="http://schemas.microsoft.com/office/powerpoint/2010/main" val="9473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3FE91F-9070-E4A0-A8E8-6E10E7FE670A}"/>
              </a:ext>
            </a:extLst>
          </p:cNvPr>
          <p:cNvSpPr txBox="1"/>
          <p:nvPr/>
        </p:nvSpPr>
        <p:spPr>
          <a:xfrm>
            <a:off x="594509" y="482569"/>
            <a:ext cx="404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Computation Volume preserving Energy: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CAD5E6-E189-8635-76D8-1029A659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9" y="1314366"/>
            <a:ext cx="3272140" cy="8629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FAC664-78F2-7498-1974-A38A962C86D2}"/>
              </a:ext>
            </a:extLst>
          </p:cNvPr>
          <p:cNvSpPr txBox="1"/>
          <p:nvPr/>
        </p:nvSpPr>
        <p:spPr>
          <a:xfrm>
            <a:off x="668867" y="945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Divergence theorem:</a:t>
            </a:r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1E554-A4F1-EEA7-BBE4-DE7E591C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8" y="2333472"/>
            <a:ext cx="4451260" cy="776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5B7626-A7AF-3CAD-978A-BDA3AF032E05}"/>
              </a:ext>
            </a:extLst>
          </p:cNvPr>
          <p:cNvSpPr txBox="1"/>
          <p:nvPr/>
        </p:nvSpPr>
        <p:spPr>
          <a:xfrm>
            <a:off x="668867" y="209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Compute volume from surface: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7A2B7F-D236-5B0C-E3CD-2F2D52A24297}"/>
                  </a:ext>
                </a:extLst>
              </p:cNvPr>
              <p:cNvSpPr txBox="1"/>
              <p:nvPr/>
            </p:nvSpPr>
            <p:spPr>
              <a:xfrm>
                <a:off x="668867" y="321068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>
                    <a:effectLst/>
                    <a:latin typeface="Arial" panose="020B0604020202020204" pitchFamily="34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 is the area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 are the vertex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-th triangle. </a:t>
                </a:r>
                <a:endParaRPr 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7A2B7F-D236-5B0C-E3CD-2F2D52A2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3210685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900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5C2137-E148-BAAF-F7E8-C1A89DAB52BB}"/>
                  </a:ext>
                </a:extLst>
              </p:cNvPr>
              <p:cNvSpPr txBox="1"/>
              <p:nvPr/>
            </p:nvSpPr>
            <p:spPr>
              <a:xfrm>
                <a:off x="668867" y="4081935"/>
                <a:ext cx="3043766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5C2137-E148-BAAF-F7E8-C1A89DAB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4081935"/>
                <a:ext cx="3043766" cy="394019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76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235</Words>
  <Application>Microsoft Office PowerPoint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Anka</dc:creator>
  <cp:lastModifiedBy>Chen Anka</cp:lastModifiedBy>
  <cp:revision>4</cp:revision>
  <dcterms:created xsi:type="dcterms:W3CDTF">2023-02-23T21:38:19Z</dcterms:created>
  <dcterms:modified xsi:type="dcterms:W3CDTF">2023-02-24T06:07:43Z</dcterms:modified>
</cp:coreProperties>
</file>