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>
      <p:cViewPr>
        <p:scale>
          <a:sx n="150" d="100"/>
          <a:sy n="150" d="100"/>
        </p:scale>
        <p:origin x="25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3C712-89B1-A65E-C7C7-268CC8E83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66BAA4-75FB-0E2F-D119-BF2085198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44EB2-0E2A-4CAF-4031-EF1DE483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DD05-DCF7-4EB2-957D-345922E84E8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0F20D9-8C08-C8F8-8C3D-A7E0736D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B63806-C139-26A3-999C-F0C42CC90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07D9-F04C-42F5-AFB8-F6F4CE17C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4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4654E-8D79-23C8-79C0-369BA2F8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0B2277-BAED-7870-BB91-A538F660D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DCBCAF-9B52-96ED-B5E2-2FF3F130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DD05-DCF7-4EB2-957D-345922E84E8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905504-D83D-E918-8A1C-7D2688EA2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102971-E8A5-CE9C-551C-6874A02C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07D9-F04C-42F5-AFB8-F6F4CE17C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0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5C118D-4D8D-CD95-3244-ED65CA810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FAFADA-B6B6-F2D3-A0E7-4BA1E00DA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33B135-5E00-0DD1-5D56-61215A5C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DD05-DCF7-4EB2-957D-345922E84E8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E6EAA5-36E3-1903-D6A9-2D1D010C2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CEA058-6744-5D14-F4F4-EDDAF8AE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07D9-F04C-42F5-AFB8-F6F4CE17C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5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91DB4-193D-A441-27C8-AF76F99CC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861669-D33D-8F0B-24BF-B47B7237A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7169EF-3608-7D88-B26D-A74907D19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DD05-DCF7-4EB2-957D-345922E84E8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2B46B-67EB-036B-37F3-350FE311A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09241-79FE-FC57-955C-8BBE351C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07D9-F04C-42F5-AFB8-F6F4CE17C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4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7AA63-9297-0723-0299-0A39C338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48D619-B52F-945D-82A5-734E590B0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1524BD-793F-3536-ABC8-4B644DB7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DD05-DCF7-4EB2-957D-345922E84E8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8FFBF-94AE-4870-EA91-621B5793F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C5B7-1525-7646-A40E-B05568B5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07D9-F04C-42F5-AFB8-F6F4CE17C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7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742A2-4BB0-0388-C491-1B02B327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41A49-D520-A18B-6977-9E08A8C94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0F3393-BA1B-FAD8-DDA0-46CCE8EFC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2DAB87-2C76-0C11-7C46-2CA4A9BE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DD05-DCF7-4EB2-957D-345922E84E8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44835B-989F-AF8D-4328-C0957BA8C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806E08-C0DD-E434-B016-EAFC4A3CE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07D9-F04C-42F5-AFB8-F6F4CE17C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0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A206E-E69D-6669-FEE5-1EDC2F459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1D939C-977C-0445-0D3D-BDE7CC338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B585F6-BA6F-2304-D608-8AE67668E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D32D15-FFA7-4466-214A-61426E29A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FC583B-4C8C-9C6F-ACF0-B9813A735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64761F-3882-517A-0EE1-0320409E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DD05-DCF7-4EB2-957D-345922E84E8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EC72A4-F42D-9F90-6B20-FAFDACD8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6F29D3-8B6B-9462-0D88-EB22D167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07D9-F04C-42F5-AFB8-F6F4CE17C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6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BB0CF-C69A-5FFB-4550-B611FC46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2D9013-D9BA-EC06-7712-D2499135A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DD05-DCF7-4EB2-957D-345922E84E8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B6DCA0-40A3-D5DA-3CD2-7F9D563F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6B274C-3F6F-CCCE-1BD9-E05E10B8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07D9-F04C-42F5-AFB8-F6F4CE17C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7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94AFF4-8A5C-C4A4-B13A-B1090E0DD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DD05-DCF7-4EB2-957D-345922E84E8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990130-17BA-DC4E-B566-E18AF470B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6E69F3-3FA0-E469-4639-69F40184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07D9-F04C-42F5-AFB8-F6F4CE17C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5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C163C-9C40-1A2A-081C-3F4FD009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D86A5-7453-1009-DB9E-4F1DB433E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2D264B-FE7B-81C6-12C3-B4AEEA4EF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0A98AE-50B8-919E-745E-F2CD32E3D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DD05-DCF7-4EB2-957D-345922E84E8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18FE4A-7A29-1AA3-27E0-C7E691AF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2B3503-7CA0-104F-88D1-B3B6AC96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07D9-F04C-42F5-AFB8-F6F4CE17C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7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C5CCE-F895-9AC5-EE51-65B9BEDBF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7785A6-70EE-019C-A11D-72F6D024A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353CD2-E503-2016-3575-5077CFA33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863187-C227-F96B-1104-91F98E86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DD05-DCF7-4EB2-957D-345922E84E8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584FB4-1AE7-901B-53A9-292B2774E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AEE9BE-108E-38FA-4E29-F888F0C11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07D9-F04C-42F5-AFB8-F6F4CE17C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51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CED316-A21E-390F-AB7C-8A67BE5D1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038EB-BD81-0DE9-8C0C-DECE972B7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5CD0AC-6943-218E-BBD4-ECE53BF1C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DDD05-DCF7-4EB2-957D-345922E84E8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011725-954D-5743-86B8-49A0EC795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D270B9-B1BC-22A3-9A69-9A533D1FA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D07D9-F04C-42F5-AFB8-F6F4CE17C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5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8644367D-9635-9152-8016-7A4CBF490875}"/>
              </a:ext>
            </a:extLst>
          </p:cNvPr>
          <p:cNvSpPr/>
          <p:nvPr/>
        </p:nvSpPr>
        <p:spPr>
          <a:xfrm>
            <a:off x="2325344" y="4553327"/>
            <a:ext cx="397053" cy="442122"/>
          </a:xfrm>
          <a:custGeom>
            <a:avLst/>
            <a:gdLst>
              <a:gd name="connsiteX0" fmla="*/ 218635 w 397053"/>
              <a:gd name="connsiteY0" fmla="*/ 8033 h 442122"/>
              <a:gd name="connsiteX1" fmla="*/ 224457 w 397053"/>
              <a:gd name="connsiteY1" fmla="*/ 10292 h 442122"/>
              <a:gd name="connsiteX2" fmla="*/ 236344 w 397053"/>
              <a:gd name="connsiteY2" fmla="*/ 21181 h 442122"/>
              <a:gd name="connsiteX3" fmla="*/ 242154 w 397053"/>
              <a:gd name="connsiteY3" fmla="*/ 24506 h 442122"/>
              <a:gd name="connsiteX4" fmla="*/ 252709 w 397053"/>
              <a:gd name="connsiteY4" fmla="*/ 34316 h 442122"/>
              <a:gd name="connsiteX5" fmla="*/ 259852 w 397053"/>
              <a:gd name="connsiteY5" fmla="*/ 39303 h 442122"/>
              <a:gd name="connsiteX6" fmla="*/ 268149 w 397053"/>
              <a:gd name="connsiteY6" fmla="*/ 47464 h 442122"/>
              <a:gd name="connsiteX7" fmla="*/ 277549 w 397053"/>
              <a:gd name="connsiteY7" fmla="*/ 55066 h 442122"/>
              <a:gd name="connsiteX8" fmla="*/ 282763 w 397053"/>
              <a:gd name="connsiteY8" fmla="*/ 60599 h 442122"/>
              <a:gd name="connsiteX9" fmla="*/ 295247 w 397053"/>
              <a:gd name="connsiteY9" fmla="*/ 72160 h 442122"/>
              <a:gd name="connsiteX10" fmla="*/ 296616 w 397053"/>
              <a:gd name="connsiteY10" fmla="*/ 73734 h 442122"/>
              <a:gd name="connsiteX11" fmla="*/ 309189 w 397053"/>
              <a:gd name="connsiteY11" fmla="*/ 86881 h 442122"/>
              <a:gd name="connsiteX12" fmla="*/ 312944 w 397053"/>
              <a:gd name="connsiteY12" fmla="*/ 90562 h 442122"/>
              <a:gd name="connsiteX13" fmla="*/ 320949 w 397053"/>
              <a:gd name="connsiteY13" fmla="*/ 100016 h 442122"/>
              <a:gd name="connsiteX14" fmla="*/ 330641 w 397053"/>
              <a:gd name="connsiteY14" fmla="*/ 111134 h 442122"/>
              <a:gd name="connsiteX15" fmla="*/ 332151 w 397053"/>
              <a:gd name="connsiteY15" fmla="*/ 113164 h 442122"/>
              <a:gd name="connsiteX16" fmla="*/ 342122 w 397053"/>
              <a:gd name="connsiteY16" fmla="*/ 126299 h 442122"/>
              <a:gd name="connsiteX17" fmla="*/ 348338 w 397053"/>
              <a:gd name="connsiteY17" fmla="*/ 134599 h 442122"/>
              <a:gd name="connsiteX18" fmla="*/ 351497 w 397053"/>
              <a:gd name="connsiteY18" fmla="*/ 139447 h 442122"/>
              <a:gd name="connsiteX19" fmla="*/ 359857 w 397053"/>
              <a:gd name="connsiteY19" fmla="*/ 152582 h 442122"/>
              <a:gd name="connsiteX20" fmla="*/ 366036 w 397053"/>
              <a:gd name="connsiteY20" fmla="*/ 162836 h 442122"/>
              <a:gd name="connsiteX21" fmla="*/ 367583 w 397053"/>
              <a:gd name="connsiteY21" fmla="*/ 165730 h 442122"/>
              <a:gd name="connsiteX22" fmla="*/ 374193 w 397053"/>
              <a:gd name="connsiteY22" fmla="*/ 178865 h 442122"/>
              <a:gd name="connsiteX23" fmla="*/ 380155 w 397053"/>
              <a:gd name="connsiteY23" fmla="*/ 192012 h 442122"/>
              <a:gd name="connsiteX24" fmla="*/ 383733 w 397053"/>
              <a:gd name="connsiteY24" fmla="*/ 200934 h 442122"/>
              <a:gd name="connsiteX25" fmla="*/ 385255 w 397053"/>
              <a:gd name="connsiteY25" fmla="*/ 205147 h 442122"/>
              <a:gd name="connsiteX26" fmla="*/ 389340 w 397053"/>
              <a:gd name="connsiteY26" fmla="*/ 218282 h 442122"/>
              <a:gd name="connsiteX27" fmla="*/ 392626 w 397053"/>
              <a:gd name="connsiteY27" fmla="*/ 231430 h 442122"/>
              <a:gd name="connsiteX28" fmla="*/ 395036 w 397053"/>
              <a:gd name="connsiteY28" fmla="*/ 244565 h 442122"/>
              <a:gd name="connsiteX29" fmla="*/ 396520 w 397053"/>
              <a:gd name="connsiteY29" fmla="*/ 257713 h 442122"/>
              <a:gd name="connsiteX30" fmla="*/ 397054 w 397053"/>
              <a:gd name="connsiteY30" fmla="*/ 270848 h 442122"/>
              <a:gd name="connsiteX31" fmla="*/ 396559 w 397053"/>
              <a:gd name="connsiteY31" fmla="*/ 283995 h 442122"/>
              <a:gd name="connsiteX32" fmla="*/ 394998 w 397053"/>
              <a:gd name="connsiteY32" fmla="*/ 297130 h 442122"/>
              <a:gd name="connsiteX33" fmla="*/ 392321 w 397053"/>
              <a:gd name="connsiteY33" fmla="*/ 310278 h 442122"/>
              <a:gd name="connsiteX34" fmla="*/ 388490 w 397053"/>
              <a:gd name="connsiteY34" fmla="*/ 323413 h 442122"/>
              <a:gd name="connsiteX35" fmla="*/ 383733 w 397053"/>
              <a:gd name="connsiteY35" fmla="*/ 335736 h 442122"/>
              <a:gd name="connsiteX36" fmla="*/ 383391 w 397053"/>
              <a:gd name="connsiteY36" fmla="*/ 336561 h 442122"/>
              <a:gd name="connsiteX37" fmla="*/ 376553 w 397053"/>
              <a:gd name="connsiteY37" fmla="*/ 349696 h 442122"/>
              <a:gd name="connsiteX38" fmla="*/ 368256 w 397053"/>
              <a:gd name="connsiteY38" fmla="*/ 362831 h 442122"/>
              <a:gd name="connsiteX39" fmla="*/ 366036 w 397053"/>
              <a:gd name="connsiteY39" fmla="*/ 365813 h 442122"/>
              <a:gd name="connsiteX40" fmla="*/ 357739 w 397053"/>
              <a:gd name="connsiteY40" fmla="*/ 375978 h 442122"/>
              <a:gd name="connsiteX41" fmla="*/ 348338 w 397053"/>
              <a:gd name="connsiteY41" fmla="*/ 385890 h 442122"/>
              <a:gd name="connsiteX42" fmla="*/ 344926 w 397053"/>
              <a:gd name="connsiteY42" fmla="*/ 389113 h 442122"/>
              <a:gd name="connsiteX43" fmla="*/ 330641 w 397053"/>
              <a:gd name="connsiteY43" fmla="*/ 400954 h 442122"/>
              <a:gd name="connsiteX44" fmla="*/ 328852 w 397053"/>
              <a:gd name="connsiteY44" fmla="*/ 402261 h 442122"/>
              <a:gd name="connsiteX45" fmla="*/ 312944 w 397053"/>
              <a:gd name="connsiteY45" fmla="*/ 412553 h 442122"/>
              <a:gd name="connsiteX46" fmla="*/ 307806 w 397053"/>
              <a:gd name="connsiteY46" fmla="*/ 415396 h 442122"/>
              <a:gd name="connsiteX47" fmla="*/ 295247 w 397053"/>
              <a:gd name="connsiteY47" fmla="*/ 421678 h 442122"/>
              <a:gd name="connsiteX48" fmla="*/ 278653 w 397053"/>
              <a:gd name="connsiteY48" fmla="*/ 428544 h 442122"/>
              <a:gd name="connsiteX49" fmla="*/ 277549 w 397053"/>
              <a:gd name="connsiteY49" fmla="*/ 428962 h 442122"/>
              <a:gd name="connsiteX50" fmla="*/ 259852 w 397053"/>
              <a:gd name="connsiteY50" fmla="*/ 434293 h 442122"/>
              <a:gd name="connsiteX51" fmla="*/ 242154 w 397053"/>
              <a:gd name="connsiteY51" fmla="*/ 438265 h 442122"/>
              <a:gd name="connsiteX52" fmla="*/ 224457 w 397053"/>
              <a:gd name="connsiteY52" fmla="*/ 440879 h 442122"/>
              <a:gd name="connsiteX53" fmla="*/ 213344 w 397053"/>
              <a:gd name="connsiteY53" fmla="*/ 441679 h 442122"/>
              <a:gd name="connsiteX54" fmla="*/ 206760 w 397053"/>
              <a:gd name="connsiteY54" fmla="*/ 442123 h 442122"/>
              <a:gd name="connsiteX55" fmla="*/ 189063 w 397053"/>
              <a:gd name="connsiteY55" fmla="*/ 442085 h 442122"/>
              <a:gd name="connsiteX56" fmla="*/ 183468 w 397053"/>
              <a:gd name="connsiteY56" fmla="*/ 441679 h 442122"/>
              <a:gd name="connsiteX57" fmla="*/ 171365 w 397053"/>
              <a:gd name="connsiteY57" fmla="*/ 440740 h 442122"/>
              <a:gd name="connsiteX58" fmla="*/ 153668 w 397053"/>
              <a:gd name="connsiteY58" fmla="*/ 438049 h 442122"/>
              <a:gd name="connsiteX59" fmla="*/ 135971 w 397053"/>
              <a:gd name="connsiteY59" fmla="*/ 434039 h 442122"/>
              <a:gd name="connsiteX60" fmla="*/ 118274 w 397053"/>
              <a:gd name="connsiteY60" fmla="*/ 428683 h 442122"/>
              <a:gd name="connsiteX61" fmla="*/ 117906 w 397053"/>
              <a:gd name="connsiteY61" fmla="*/ 428544 h 442122"/>
              <a:gd name="connsiteX62" fmla="*/ 100577 w 397053"/>
              <a:gd name="connsiteY62" fmla="*/ 421386 h 442122"/>
              <a:gd name="connsiteX63" fmla="*/ 88461 w 397053"/>
              <a:gd name="connsiteY63" fmla="*/ 415396 h 442122"/>
              <a:gd name="connsiteX64" fmla="*/ 82879 w 397053"/>
              <a:gd name="connsiteY64" fmla="*/ 412312 h 442122"/>
              <a:gd name="connsiteX65" fmla="*/ 67173 w 397053"/>
              <a:gd name="connsiteY65" fmla="*/ 402261 h 442122"/>
              <a:gd name="connsiteX66" fmla="*/ 65182 w 397053"/>
              <a:gd name="connsiteY66" fmla="*/ 400814 h 442122"/>
              <a:gd name="connsiteX67" fmla="*/ 50884 w 397053"/>
              <a:gd name="connsiteY67" fmla="*/ 389113 h 442122"/>
              <a:gd name="connsiteX68" fmla="*/ 47484 w 397053"/>
              <a:gd name="connsiteY68" fmla="*/ 385890 h 442122"/>
              <a:gd name="connsiteX69" fmla="*/ 37944 w 397053"/>
              <a:gd name="connsiteY69" fmla="*/ 375978 h 442122"/>
              <a:gd name="connsiteX70" fmla="*/ 29787 w 397053"/>
              <a:gd name="connsiteY70" fmla="*/ 365953 h 442122"/>
              <a:gd name="connsiteX71" fmla="*/ 27427 w 397053"/>
              <a:gd name="connsiteY71" fmla="*/ 362831 h 442122"/>
              <a:gd name="connsiteX72" fmla="*/ 19131 w 397053"/>
              <a:gd name="connsiteY72" fmla="*/ 349696 h 442122"/>
              <a:gd name="connsiteX73" fmla="*/ 12432 w 397053"/>
              <a:gd name="connsiteY73" fmla="*/ 336561 h 442122"/>
              <a:gd name="connsiteX74" fmla="*/ 12090 w 397053"/>
              <a:gd name="connsiteY74" fmla="*/ 335698 h 442122"/>
              <a:gd name="connsiteX75" fmla="*/ 7447 w 397053"/>
              <a:gd name="connsiteY75" fmla="*/ 323413 h 442122"/>
              <a:gd name="connsiteX76" fmla="*/ 3806 w 397053"/>
              <a:gd name="connsiteY76" fmla="*/ 310278 h 442122"/>
              <a:gd name="connsiteX77" fmla="*/ 1395 w 397053"/>
              <a:gd name="connsiteY77" fmla="*/ 297130 h 442122"/>
              <a:gd name="connsiteX78" fmla="*/ 152 w 397053"/>
              <a:gd name="connsiteY78" fmla="*/ 283995 h 442122"/>
              <a:gd name="connsiteX79" fmla="*/ 0 w 397053"/>
              <a:gd name="connsiteY79" fmla="*/ 270848 h 442122"/>
              <a:gd name="connsiteX80" fmla="*/ 901 w 397053"/>
              <a:gd name="connsiteY80" fmla="*/ 257713 h 442122"/>
              <a:gd name="connsiteX81" fmla="*/ 2778 w 397053"/>
              <a:gd name="connsiteY81" fmla="*/ 244565 h 442122"/>
              <a:gd name="connsiteX82" fmla="*/ 5595 w 397053"/>
              <a:gd name="connsiteY82" fmla="*/ 231430 h 442122"/>
              <a:gd name="connsiteX83" fmla="*/ 9286 w 397053"/>
              <a:gd name="connsiteY83" fmla="*/ 218282 h 442122"/>
              <a:gd name="connsiteX84" fmla="*/ 12090 w 397053"/>
              <a:gd name="connsiteY84" fmla="*/ 210084 h 442122"/>
              <a:gd name="connsiteX85" fmla="*/ 13904 w 397053"/>
              <a:gd name="connsiteY85" fmla="*/ 205147 h 442122"/>
              <a:gd name="connsiteX86" fmla="*/ 19473 w 397053"/>
              <a:gd name="connsiteY86" fmla="*/ 192012 h 442122"/>
              <a:gd name="connsiteX87" fmla="*/ 25791 w 397053"/>
              <a:gd name="connsiteY87" fmla="*/ 178865 h 442122"/>
              <a:gd name="connsiteX88" fmla="*/ 29787 w 397053"/>
              <a:gd name="connsiteY88" fmla="*/ 171263 h 442122"/>
              <a:gd name="connsiteX89" fmla="*/ 32984 w 397053"/>
              <a:gd name="connsiteY89" fmla="*/ 165730 h 442122"/>
              <a:gd name="connsiteX90" fmla="*/ 41065 w 397053"/>
              <a:gd name="connsiteY90" fmla="*/ 152582 h 442122"/>
              <a:gd name="connsiteX91" fmla="*/ 47484 w 397053"/>
              <a:gd name="connsiteY91" fmla="*/ 142683 h 442122"/>
              <a:gd name="connsiteX92" fmla="*/ 49844 w 397053"/>
              <a:gd name="connsiteY92" fmla="*/ 139447 h 442122"/>
              <a:gd name="connsiteX93" fmla="*/ 59600 w 397053"/>
              <a:gd name="connsiteY93" fmla="*/ 126299 h 442122"/>
              <a:gd name="connsiteX94" fmla="*/ 65182 w 397053"/>
              <a:gd name="connsiteY94" fmla="*/ 118875 h 442122"/>
              <a:gd name="connsiteX95" fmla="*/ 70091 w 397053"/>
              <a:gd name="connsiteY95" fmla="*/ 113164 h 442122"/>
              <a:gd name="connsiteX96" fmla="*/ 81293 w 397053"/>
              <a:gd name="connsiteY96" fmla="*/ 100016 h 442122"/>
              <a:gd name="connsiteX97" fmla="*/ 82879 w 397053"/>
              <a:gd name="connsiteY97" fmla="*/ 98087 h 442122"/>
              <a:gd name="connsiteX98" fmla="*/ 93624 w 397053"/>
              <a:gd name="connsiteY98" fmla="*/ 86881 h 442122"/>
              <a:gd name="connsiteX99" fmla="*/ 100577 w 397053"/>
              <a:gd name="connsiteY99" fmla="*/ 79216 h 442122"/>
              <a:gd name="connsiteX100" fmla="*/ 106602 w 397053"/>
              <a:gd name="connsiteY100" fmla="*/ 73734 h 442122"/>
              <a:gd name="connsiteX101" fmla="*/ 118274 w 397053"/>
              <a:gd name="connsiteY101" fmla="*/ 62109 h 442122"/>
              <a:gd name="connsiteX102" fmla="*/ 120202 w 397053"/>
              <a:gd name="connsiteY102" fmla="*/ 60599 h 442122"/>
              <a:gd name="connsiteX103" fmla="*/ 134728 w 397053"/>
              <a:gd name="connsiteY103" fmla="*/ 47464 h 442122"/>
              <a:gd name="connsiteX104" fmla="*/ 135971 w 397053"/>
              <a:gd name="connsiteY104" fmla="*/ 46093 h 442122"/>
              <a:gd name="connsiteX105" fmla="*/ 150383 w 397053"/>
              <a:gd name="connsiteY105" fmla="*/ 34316 h 442122"/>
              <a:gd name="connsiteX106" fmla="*/ 153668 w 397053"/>
              <a:gd name="connsiteY106" fmla="*/ 30763 h 442122"/>
              <a:gd name="connsiteX107" fmla="*/ 166887 w 397053"/>
              <a:gd name="connsiteY107" fmla="*/ 21181 h 442122"/>
              <a:gd name="connsiteX108" fmla="*/ 171365 w 397053"/>
              <a:gd name="connsiteY108" fmla="*/ 16016 h 442122"/>
              <a:gd name="connsiteX109" fmla="*/ 184420 w 397053"/>
              <a:gd name="connsiteY109" fmla="*/ 8033 h 442122"/>
              <a:gd name="connsiteX110" fmla="*/ 189063 w 397053"/>
              <a:gd name="connsiteY110" fmla="*/ 0 h 442122"/>
              <a:gd name="connsiteX111" fmla="*/ 218635 w 397053"/>
              <a:gd name="connsiteY111" fmla="*/ 8033 h 442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97053" h="442122">
                <a:moveTo>
                  <a:pt x="218635" y="8033"/>
                </a:moveTo>
                <a:lnTo>
                  <a:pt x="224457" y="10292"/>
                </a:lnTo>
                <a:lnTo>
                  <a:pt x="236344" y="21181"/>
                </a:lnTo>
                <a:lnTo>
                  <a:pt x="242154" y="24506"/>
                </a:lnTo>
                <a:lnTo>
                  <a:pt x="252709" y="34316"/>
                </a:lnTo>
                <a:lnTo>
                  <a:pt x="259852" y="39303"/>
                </a:lnTo>
                <a:lnTo>
                  <a:pt x="268149" y="47464"/>
                </a:lnTo>
                <a:lnTo>
                  <a:pt x="277549" y="55066"/>
                </a:lnTo>
                <a:lnTo>
                  <a:pt x="282763" y="60599"/>
                </a:lnTo>
                <a:lnTo>
                  <a:pt x="295247" y="72160"/>
                </a:lnTo>
                <a:lnTo>
                  <a:pt x="296616" y="73734"/>
                </a:lnTo>
                <a:lnTo>
                  <a:pt x="309189" y="86881"/>
                </a:lnTo>
                <a:lnTo>
                  <a:pt x="312944" y="90562"/>
                </a:lnTo>
                <a:lnTo>
                  <a:pt x="320949" y="100016"/>
                </a:lnTo>
                <a:lnTo>
                  <a:pt x="330641" y="111134"/>
                </a:lnTo>
                <a:lnTo>
                  <a:pt x="332151" y="113164"/>
                </a:lnTo>
                <a:lnTo>
                  <a:pt x="342122" y="126299"/>
                </a:lnTo>
                <a:lnTo>
                  <a:pt x="348338" y="134599"/>
                </a:lnTo>
                <a:lnTo>
                  <a:pt x="351497" y="139447"/>
                </a:lnTo>
                <a:lnTo>
                  <a:pt x="359857" y="152582"/>
                </a:lnTo>
                <a:lnTo>
                  <a:pt x="366036" y="162836"/>
                </a:lnTo>
                <a:lnTo>
                  <a:pt x="367583" y="165730"/>
                </a:lnTo>
                <a:lnTo>
                  <a:pt x="374193" y="178865"/>
                </a:lnTo>
                <a:lnTo>
                  <a:pt x="380155" y="192012"/>
                </a:lnTo>
                <a:lnTo>
                  <a:pt x="383733" y="200934"/>
                </a:lnTo>
                <a:lnTo>
                  <a:pt x="385255" y="205147"/>
                </a:lnTo>
                <a:lnTo>
                  <a:pt x="389340" y="218282"/>
                </a:lnTo>
                <a:lnTo>
                  <a:pt x="392626" y="231430"/>
                </a:lnTo>
                <a:lnTo>
                  <a:pt x="395036" y="244565"/>
                </a:lnTo>
                <a:lnTo>
                  <a:pt x="396520" y="257713"/>
                </a:lnTo>
                <a:lnTo>
                  <a:pt x="397054" y="270848"/>
                </a:lnTo>
                <a:lnTo>
                  <a:pt x="396559" y="283995"/>
                </a:lnTo>
                <a:lnTo>
                  <a:pt x="394998" y="297130"/>
                </a:lnTo>
                <a:lnTo>
                  <a:pt x="392321" y="310278"/>
                </a:lnTo>
                <a:lnTo>
                  <a:pt x="388490" y="323413"/>
                </a:lnTo>
                <a:lnTo>
                  <a:pt x="383733" y="335736"/>
                </a:lnTo>
                <a:lnTo>
                  <a:pt x="383391" y="336561"/>
                </a:lnTo>
                <a:lnTo>
                  <a:pt x="376553" y="349696"/>
                </a:lnTo>
                <a:lnTo>
                  <a:pt x="368256" y="362831"/>
                </a:lnTo>
                <a:lnTo>
                  <a:pt x="366036" y="365813"/>
                </a:lnTo>
                <a:lnTo>
                  <a:pt x="357739" y="375978"/>
                </a:lnTo>
                <a:lnTo>
                  <a:pt x="348338" y="385890"/>
                </a:lnTo>
                <a:lnTo>
                  <a:pt x="344926" y="389113"/>
                </a:lnTo>
                <a:lnTo>
                  <a:pt x="330641" y="400954"/>
                </a:lnTo>
                <a:lnTo>
                  <a:pt x="328852" y="402261"/>
                </a:lnTo>
                <a:lnTo>
                  <a:pt x="312944" y="412553"/>
                </a:lnTo>
                <a:lnTo>
                  <a:pt x="307806" y="415396"/>
                </a:lnTo>
                <a:lnTo>
                  <a:pt x="295247" y="421678"/>
                </a:lnTo>
                <a:lnTo>
                  <a:pt x="278653" y="428544"/>
                </a:lnTo>
                <a:lnTo>
                  <a:pt x="277549" y="428962"/>
                </a:lnTo>
                <a:lnTo>
                  <a:pt x="259852" y="434293"/>
                </a:lnTo>
                <a:lnTo>
                  <a:pt x="242154" y="438265"/>
                </a:lnTo>
                <a:lnTo>
                  <a:pt x="224457" y="440879"/>
                </a:lnTo>
                <a:lnTo>
                  <a:pt x="213344" y="441679"/>
                </a:lnTo>
                <a:lnTo>
                  <a:pt x="206760" y="442123"/>
                </a:lnTo>
                <a:lnTo>
                  <a:pt x="189063" y="442085"/>
                </a:lnTo>
                <a:lnTo>
                  <a:pt x="183468" y="441679"/>
                </a:lnTo>
                <a:lnTo>
                  <a:pt x="171365" y="440740"/>
                </a:lnTo>
                <a:lnTo>
                  <a:pt x="153668" y="438049"/>
                </a:lnTo>
                <a:lnTo>
                  <a:pt x="135971" y="434039"/>
                </a:lnTo>
                <a:lnTo>
                  <a:pt x="118274" y="428683"/>
                </a:lnTo>
                <a:lnTo>
                  <a:pt x="117906" y="428544"/>
                </a:lnTo>
                <a:lnTo>
                  <a:pt x="100577" y="421386"/>
                </a:lnTo>
                <a:lnTo>
                  <a:pt x="88461" y="415396"/>
                </a:lnTo>
                <a:lnTo>
                  <a:pt x="82879" y="412312"/>
                </a:lnTo>
                <a:lnTo>
                  <a:pt x="67173" y="402261"/>
                </a:lnTo>
                <a:lnTo>
                  <a:pt x="65182" y="400814"/>
                </a:lnTo>
                <a:lnTo>
                  <a:pt x="50884" y="389113"/>
                </a:lnTo>
                <a:lnTo>
                  <a:pt x="47484" y="385890"/>
                </a:lnTo>
                <a:lnTo>
                  <a:pt x="37944" y="375978"/>
                </a:lnTo>
                <a:lnTo>
                  <a:pt x="29787" y="365953"/>
                </a:lnTo>
                <a:lnTo>
                  <a:pt x="27427" y="362831"/>
                </a:lnTo>
                <a:lnTo>
                  <a:pt x="19131" y="349696"/>
                </a:lnTo>
                <a:lnTo>
                  <a:pt x="12432" y="336561"/>
                </a:lnTo>
                <a:lnTo>
                  <a:pt x="12090" y="335698"/>
                </a:lnTo>
                <a:lnTo>
                  <a:pt x="7447" y="323413"/>
                </a:lnTo>
                <a:lnTo>
                  <a:pt x="3806" y="310278"/>
                </a:lnTo>
                <a:lnTo>
                  <a:pt x="1395" y="297130"/>
                </a:lnTo>
                <a:lnTo>
                  <a:pt x="152" y="283995"/>
                </a:lnTo>
                <a:lnTo>
                  <a:pt x="0" y="270848"/>
                </a:lnTo>
                <a:lnTo>
                  <a:pt x="901" y="257713"/>
                </a:lnTo>
                <a:lnTo>
                  <a:pt x="2778" y="244565"/>
                </a:lnTo>
                <a:lnTo>
                  <a:pt x="5595" y="231430"/>
                </a:lnTo>
                <a:lnTo>
                  <a:pt x="9286" y="218282"/>
                </a:lnTo>
                <a:lnTo>
                  <a:pt x="12090" y="210084"/>
                </a:lnTo>
                <a:lnTo>
                  <a:pt x="13904" y="205147"/>
                </a:lnTo>
                <a:lnTo>
                  <a:pt x="19473" y="192012"/>
                </a:lnTo>
                <a:lnTo>
                  <a:pt x="25791" y="178865"/>
                </a:lnTo>
                <a:lnTo>
                  <a:pt x="29787" y="171263"/>
                </a:lnTo>
                <a:lnTo>
                  <a:pt x="32984" y="165730"/>
                </a:lnTo>
                <a:lnTo>
                  <a:pt x="41065" y="152582"/>
                </a:lnTo>
                <a:lnTo>
                  <a:pt x="47484" y="142683"/>
                </a:lnTo>
                <a:lnTo>
                  <a:pt x="49844" y="139447"/>
                </a:lnTo>
                <a:lnTo>
                  <a:pt x="59600" y="126299"/>
                </a:lnTo>
                <a:lnTo>
                  <a:pt x="65182" y="118875"/>
                </a:lnTo>
                <a:lnTo>
                  <a:pt x="70091" y="113164"/>
                </a:lnTo>
                <a:lnTo>
                  <a:pt x="81293" y="100016"/>
                </a:lnTo>
                <a:lnTo>
                  <a:pt x="82879" y="98087"/>
                </a:lnTo>
                <a:lnTo>
                  <a:pt x="93624" y="86881"/>
                </a:lnTo>
                <a:lnTo>
                  <a:pt x="100577" y="79216"/>
                </a:lnTo>
                <a:lnTo>
                  <a:pt x="106602" y="73734"/>
                </a:lnTo>
                <a:lnTo>
                  <a:pt x="118274" y="62109"/>
                </a:lnTo>
                <a:lnTo>
                  <a:pt x="120202" y="60599"/>
                </a:lnTo>
                <a:lnTo>
                  <a:pt x="134728" y="47464"/>
                </a:lnTo>
                <a:lnTo>
                  <a:pt x="135971" y="46093"/>
                </a:lnTo>
                <a:lnTo>
                  <a:pt x="150383" y="34316"/>
                </a:lnTo>
                <a:lnTo>
                  <a:pt x="153668" y="30763"/>
                </a:lnTo>
                <a:lnTo>
                  <a:pt x="166887" y="21181"/>
                </a:lnTo>
                <a:lnTo>
                  <a:pt x="171365" y="16016"/>
                </a:lnTo>
                <a:lnTo>
                  <a:pt x="184420" y="8033"/>
                </a:lnTo>
                <a:lnTo>
                  <a:pt x="189063" y="0"/>
                </a:lnTo>
                <a:lnTo>
                  <a:pt x="218635" y="8033"/>
                </a:lnTo>
              </a:path>
            </a:pathLst>
          </a:custGeom>
          <a:noFill/>
          <a:ln w="19029" cap="sq">
            <a:solidFill>
              <a:srgbClr val="00B05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982F86E2-9164-44BB-2BE0-34651E2F0473}"/>
              </a:ext>
            </a:extLst>
          </p:cNvPr>
          <p:cNvSpPr/>
          <p:nvPr/>
        </p:nvSpPr>
        <p:spPr>
          <a:xfrm>
            <a:off x="1952122" y="3507963"/>
            <a:ext cx="1190170" cy="1034667"/>
          </a:xfrm>
          <a:custGeom>
            <a:avLst/>
            <a:gdLst>
              <a:gd name="connsiteX0" fmla="*/ 594502 w 1190170"/>
              <a:gd name="connsiteY0" fmla="*/ 1026672 h 1034667"/>
              <a:gd name="connsiteX1" fmla="*/ 600211 w 1190170"/>
              <a:gd name="connsiteY1" fmla="*/ 1024680 h 1034667"/>
              <a:gd name="connsiteX2" fmla="*/ 617908 w 1190170"/>
              <a:gd name="connsiteY2" fmla="*/ 1012129 h 1034667"/>
              <a:gd name="connsiteX3" fmla="*/ 655764 w 1190170"/>
              <a:gd name="connsiteY3" fmla="*/ 987255 h 1034667"/>
              <a:gd name="connsiteX4" fmla="*/ 920373 w 1190170"/>
              <a:gd name="connsiteY4" fmla="*/ 829559 h 1034667"/>
              <a:gd name="connsiteX5" fmla="*/ 971854 w 1190170"/>
              <a:gd name="connsiteY5" fmla="*/ 794189 h 1034667"/>
              <a:gd name="connsiteX6" fmla="*/ 1011143 w 1190170"/>
              <a:gd name="connsiteY6" fmla="*/ 763858 h 1034667"/>
              <a:gd name="connsiteX7" fmla="*/ 1042643 w 1190170"/>
              <a:gd name="connsiteY7" fmla="*/ 736573 h 1034667"/>
              <a:gd name="connsiteX8" fmla="*/ 1078038 w 1190170"/>
              <a:gd name="connsiteY8" fmla="*/ 701267 h 1034667"/>
              <a:gd name="connsiteX9" fmla="*/ 1103232 w 1190170"/>
              <a:gd name="connsiteY9" fmla="*/ 671875 h 1034667"/>
              <a:gd name="connsiteX10" fmla="*/ 1122668 w 1190170"/>
              <a:gd name="connsiteY10" fmla="*/ 645592 h 1034667"/>
              <a:gd name="connsiteX11" fmla="*/ 1139363 w 1190170"/>
              <a:gd name="connsiteY11" fmla="*/ 619310 h 1034667"/>
              <a:gd name="connsiteX12" fmla="*/ 1153495 w 1190170"/>
              <a:gd name="connsiteY12" fmla="*/ 593027 h 1034667"/>
              <a:gd name="connsiteX13" fmla="*/ 1166524 w 1190170"/>
              <a:gd name="connsiteY13" fmla="*/ 563267 h 1034667"/>
              <a:gd name="connsiteX14" fmla="*/ 1174554 w 1190170"/>
              <a:gd name="connsiteY14" fmla="*/ 540462 h 1034667"/>
              <a:gd name="connsiteX15" fmla="*/ 1181684 w 1190170"/>
              <a:gd name="connsiteY15" fmla="*/ 514192 h 1034667"/>
              <a:gd name="connsiteX16" fmla="*/ 1186632 w 1190170"/>
              <a:gd name="connsiteY16" fmla="*/ 487909 h 1034667"/>
              <a:gd name="connsiteX17" fmla="*/ 1189448 w 1190170"/>
              <a:gd name="connsiteY17" fmla="*/ 461626 h 1034667"/>
              <a:gd name="connsiteX18" fmla="*/ 1190171 w 1190170"/>
              <a:gd name="connsiteY18" fmla="*/ 435344 h 1034667"/>
              <a:gd name="connsiteX19" fmla="*/ 1188788 w 1190170"/>
              <a:gd name="connsiteY19" fmla="*/ 409061 h 1034667"/>
              <a:gd name="connsiteX20" fmla="*/ 1184221 w 1190170"/>
              <a:gd name="connsiteY20" fmla="*/ 377270 h 1034667"/>
              <a:gd name="connsiteX21" fmla="*/ 1179616 w 1190170"/>
              <a:gd name="connsiteY21" fmla="*/ 356495 h 1034667"/>
              <a:gd name="connsiteX22" fmla="*/ 1171725 w 1190170"/>
              <a:gd name="connsiteY22" fmla="*/ 330213 h 1034667"/>
              <a:gd name="connsiteX23" fmla="*/ 1161513 w 1190170"/>
              <a:gd name="connsiteY23" fmla="*/ 303930 h 1034667"/>
              <a:gd name="connsiteX24" fmla="*/ 1148826 w 1190170"/>
              <a:gd name="connsiteY24" fmla="*/ 277571 h 1034667"/>
              <a:gd name="connsiteX25" fmla="*/ 1131129 w 1190170"/>
              <a:gd name="connsiteY25" fmla="*/ 247621 h 1034667"/>
              <a:gd name="connsiteX26" fmla="*/ 1113432 w 1190170"/>
              <a:gd name="connsiteY26" fmla="*/ 222480 h 1034667"/>
              <a:gd name="connsiteX27" fmla="*/ 1094111 w 1190170"/>
              <a:gd name="connsiteY27" fmla="*/ 198812 h 1034667"/>
              <a:gd name="connsiteX28" fmla="*/ 1069144 w 1190170"/>
              <a:gd name="connsiteY28" fmla="*/ 172529 h 1034667"/>
              <a:gd name="connsiteX29" fmla="*/ 1040004 w 1190170"/>
              <a:gd name="connsiteY29" fmla="*/ 146247 h 1034667"/>
              <a:gd name="connsiteX30" fmla="*/ 1005713 w 1190170"/>
              <a:gd name="connsiteY30" fmla="*/ 119964 h 1034667"/>
              <a:gd name="connsiteX31" fmla="*/ 964788 w 1190170"/>
              <a:gd name="connsiteY31" fmla="*/ 93681 h 1034667"/>
              <a:gd name="connsiteX32" fmla="*/ 936459 w 1190170"/>
              <a:gd name="connsiteY32" fmla="*/ 78064 h 1034667"/>
              <a:gd name="connsiteX33" fmla="*/ 901064 w 1190170"/>
              <a:gd name="connsiteY33" fmla="*/ 61146 h 1034667"/>
              <a:gd name="connsiteX34" fmla="*/ 865670 w 1190170"/>
              <a:gd name="connsiteY34" fmla="*/ 46714 h 1034667"/>
              <a:gd name="connsiteX35" fmla="*/ 830276 w 1190170"/>
              <a:gd name="connsiteY35" fmla="*/ 34510 h 1034667"/>
              <a:gd name="connsiteX36" fmla="*/ 794881 w 1190170"/>
              <a:gd name="connsiteY36" fmla="*/ 24336 h 1034667"/>
              <a:gd name="connsiteX37" fmla="*/ 741789 w 1190170"/>
              <a:gd name="connsiteY37" fmla="*/ 12578 h 1034667"/>
              <a:gd name="connsiteX38" fmla="*/ 688697 w 1190170"/>
              <a:gd name="connsiteY38" fmla="*/ 4729 h 1034667"/>
              <a:gd name="connsiteX39" fmla="*/ 635605 w 1190170"/>
              <a:gd name="connsiteY39" fmla="*/ 567 h 1034667"/>
              <a:gd name="connsiteX40" fmla="*/ 582514 w 1190170"/>
              <a:gd name="connsiteY40" fmla="*/ 0 h 1034667"/>
              <a:gd name="connsiteX41" fmla="*/ 529422 w 1190170"/>
              <a:gd name="connsiteY41" fmla="*/ 3003 h 1034667"/>
              <a:gd name="connsiteX42" fmla="*/ 476330 w 1190170"/>
              <a:gd name="connsiteY42" fmla="*/ 9656 h 1034667"/>
              <a:gd name="connsiteX43" fmla="*/ 423238 w 1190170"/>
              <a:gd name="connsiteY43" fmla="*/ 20121 h 1034667"/>
              <a:gd name="connsiteX44" fmla="*/ 370146 w 1190170"/>
              <a:gd name="connsiteY44" fmla="*/ 34690 h 1034667"/>
              <a:gd name="connsiteX45" fmla="*/ 334752 w 1190170"/>
              <a:gd name="connsiteY45" fmla="*/ 46899 h 1034667"/>
              <a:gd name="connsiteX46" fmla="*/ 285998 w 1190170"/>
              <a:gd name="connsiteY46" fmla="*/ 67398 h 1034667"/>
              <a:gd name="connsiteX47" fmla="*/ 259497 w 1190170"/>
              <a:gd name="connsiteY47" fmla="*/ 80540 h 1034667"/>
              <a:gd name="connsiteX48" fmla="*/ 228568 w 1190170"/>
              <a:gd name="connsiteY48" fmla="*/ 97920 h 1034667"/>
              <a:gd name="connsiteX49" fmla="*/ 193173 w 1190170"/>
              <a:gd name="connsiteY49" fmla="*/ 120941 h 1034667"/>
              <a:gd name="connsiteX50" fmla="*/ 157779 w 1190170"/>
              <a:gd name="connsiteY50" fmla="*/ 148074 h 1034667"/>
              <a:gd name="connsiteX51" fmla="*/ 130478 w 1190170"/>
              <a:gd name="connsiteY51" fmla="*/ 172529 h 1034667"/>
              <a:gd name="connsiteX52" fmla="*/ 104687 w 1190170"/>
              <a:gd name="connsiteY52" fmla="*/ 199256 h 1034667"/>
              <a:gd name="connsiteX53" fmla="*/ 83285 w 1190170"/>
              <a:gd name="connsiteY53" fmla="*/ 225095 h 1034667"/>
              <a:gd name="connsiteX54" fmla="*/ 64560 w 1190170"/>
              <a:gd name="connsiteY54" fmla="*/ 251365 h 1034667"/>
              <a:gd name="connsiteX55" fmla="*/ 48614 w 1190170"/>
              <a:gd name="connsiteY55" fmla="*/ 277647 h 1034667"/>
              <a:gd name="connsiteX56" fmla="*/ 33898 w 1190170"/>
              <a:gd name="connsiteY56" fmla="*/ 306811 h 1034667"/>
              <a:gd name="connsiteX57" fmla="*/ 24117 w 1190170"/>
              <a:gd name="connsiteY57" fmla="*/ 330213 h 1034667"/>
              <a:gd name="connsiteX58" fmla="*/ 15223 w 1190170"/>
              <a:gd name="connsiteY58" fmla="*/ 356495 h 1034667"/>
              <a:gd name="connsiteX59" fmla="*/ 8436 w 1190170"/>
              <a:gd name="connsiteY59" fmla="*/ 382778 h 1034667"/>
              <a:gd name="connsiteX60" fmla="*/ 3666 w 1190170"/>
              <a:gd name="connsiteY60" fmla="*/ 409061 h 1034667"/>
              <a:gd name="connsiteX61" fmla="*/ 863 w 1190170"/>
              <a:gd name="connsiteY61" fmla="*/ 435344 h 1034667"/>
              <a:gd name="connsiteX62" fmla="*/ 0 w 1190170"/>
              <a:gd name="connsiteY62" fmla="*/ 461626 h 1034667"/>
              <a:gd name="connsiteX63" fmla="*/ 1066 w 1190170"/>
              <a:gd name="connsiteY63" fmla="*/ 487909 h 1034667"/>
              <a:gd name="connsiteX64" fmla="*/ 4072 w 1190170"/>
              <a:gd name="connsiteY64" fmla="*/ 514192 h 1034667"/>
              <a:gd name="connsiteX65" fmla="*/ 9071 w 1190170"/>
              <a:gd name="connsiteY65" fmla="*/ 540462 h 1034667"/>
              <a:gd name="connsiteX66" fmla="*/ 16200 w 1190170"/>
              <a:gd name="connsiteY66" fmla="*/ 567036 h 1034667"/>
              <a:gd name="connsiteX67" fmla="*/ 25296 w 1190170"/>
              <a:gd name="connsiteY67" fmla="*/ 593027 h 1034667"/>
              <a:gd name="connsiteX68" fmla="*/ 36739 w 1190170"/>
              <a:gd name="connsiteY68" fmla="*/ 619310 h 1034667"/>
              <a:gd name="connsiteX69" fmla="*/ 51595 w 1190170"/>
              <a:gd name="connsiteY69" fmla="*/ 647318 h 1034667"/>
              <a:gd name="connsiteX70" fmla="*/ 69292 w 1190170"/>
              <a:gd name="connsiteY70" fmla="*/ 675137 h 1034667"/>
              <a:gd name="connsiteX71" fmla="*/ 86990 w 1190170"/>
              <a:gd name="connsiteY71" fmla="*/ 699021 h 1034667"/>
              <a:gd name="connsiteX72" fmla="*/ 108645 w 1190170"/>
              <a:gd name="connsiteY72" fmla="*/ 724441 h 1034667"/>
              <a:gd name="connsiteX73" fmla="*/ 140081 w 1190170"/>
              <a:gd name="connsiteY73" fmla="*/ 756180 h 1034667"/>
              <a:gd name="connsiteX74" fmla="*/ 175476 w 1190170"/>
              <a:gd name="connsiteY74" fmla="*/ 786867 h 1034667"/>
              <a:gd name="connsiteX75" fmla="*/ 214486 w 1190170"/>
              <a:gd name="connsiteY75" fmla="*/ 816423 h 1034667"/>
              <a:gd name="connsiteX76" fmla="*/ 263962 w 1190170"/>
              <a:gd name="connsiteY76" fmla="*/ 849775 h 1034667"/>
              <a:gd name="connsiteX77" fmla="*/ 339407 w 1190170"/>
              <a:gd name="connsiteY77" fmla="*/ 895272 h 1034667"/>
              <a:gd name="connsiteX78" fmla="*/ 440935 w 1190170"/>
              <a:gd name="connsiteY78" fmla="*/ 953726 h 1034667"/>
              <a:gd name="connsiteX79" fmla="*/ 476330 w 1190170"/>
              <a:gd name="connsiteY79" fmla="*/ 974386 h 1034667"/>
              <a:gd name="connsiteX80" fmla="*/ 539850 w 1190170"/>
              <a:gd name="connsiteY80" fmla="*/ 1013538 h 1034667"/>
              <a:gd name="connsiteX81" fmla="*/ 547119 w 1190170"/>
              <a:gd name="connsiteY81" fmla="*/ 1020099 h 1034667"/>
              <a:gd name="connsiteX82" fmla="*/ 559843 w 1190170"/>
              <a:gd name="connsiteY82" fmla="*/ 1026672 h 1034667"/>
              <a:gd name="connsiteX83" fmla="*/ 564816 w 1190170"/>
              <a:gd name="connsiteY83" fmla="*/ 1034668 h 1034667"/>
              <a:gd name="connsiteX84" fmla="*/ 594502 w 1190170"/>
              <a:gd name="connsiteY84" fmla="*/ 1026672 h 1034667"/>
              <a:gd name="connsiteX85" fmla="*/ 594502 w 1190170"/>
              <a:gd name="connsiteY85" fmla="*/ 1026672 h 1034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1190170" h="1034667">
                <a:moveTo>
                  <a:pt x="594502" y="1026672"/>
                </a:moveTo>
                <a:lnTo>
                  <a:pt x="600211" y="1024680"/>
                </a:lnTo>
                <a:lnTo>
                  <a:pt x="617908" y="1012129"/>
                </a:lnTo>
                <a:lnTo>
                  <a:pt x="655764" y="987255"/>
                </a:lnTo>
                <a:lnTo>
                  <a:pt x="920373" y="829559"/>
                </a:lnTo>
                <a:lnTo>
                  <a:pt x="971854" y="794189"/>
                </a:lnTo>
                <a:lnTo>
                  <a:pt x="1011143" y="763858"/>
                </a:lnTo>
                <a:lnTo>
                  <a:pt x="1042643" y="736573"/>
                </a:lnTo>
                <a:lnTo>
                  <a:pt x="1078038" y="701267"/>
                </a:lnTo>
                <a:lnTo>
                  <a:pt x="1103232" y="671875"/>
                </a:lnTo>
                <a:lnTo>
                  <a:pt x="1122668" y="645592"/>
                </a:lnTo>
                <a:lnTo>
                  <a:pt x="1139363" y="619310"/>
                </a:lnTo>
                <a:lnTo>
                  <a:pt x="1153495" y="593027"/>
                </a:lnTo>
                <a:lnTo>
                  <a:pt x="1166524" y="563267"/>
                </a:lnTo>
                <a:lnTo>
                  <a:pt x="1174554" y="540462"/>
                </a:lnTo>
                <a:lnTo>
                  <a:pt x="1181684" y="514192"/>
                </a:lnTo>
                <a:lnTo>
                  <a:pt x="1186632" y="487909"/>
                </a:lnTo>
                <a:lnTo>
                  <a:pt x="1189448" y="461626"/>
                </a:lnTo>
                <a:lnTo>
                  <a:pt x="1190171" y="435344"/>
                </a:lnTo>
                <a:lnTo>
                  <a:pt x="1188788" y="409061"/>
                </a:lnTo>
                <a:lnTo>
                  <a:pt x="1184221" y="377270"/>
                </a:lnTo>
                <a:lnTo>
                  <a:pt x="1179616" y="356495"/>
                </a:lnTo>
                <a:lnTo>
                  <a:pt x="1171725" y="330213"/>
                </a:lnTo>
                <a:lnTo>
                  <a:pt x="1161513" y="303930"/>
                </a:lnTo>
                <a:lnTo>
                  <a:pt x="1148826" y="277571"/>
                </a:lnTo>
                <a:lnTo>
                  <a:pt x="1131129" y="247621"/>
                </a:lnTo>
                <a:lnTo>
                  <a:pt x="1113432" y="222480"/>
                </a:lnTo>
                <a:lnTo>
                  <a:pt x="1094111" y="198812"/>
                </a:lnTo>
                <a:lnTo>
                  <a:pt x="1069144" y="172529"/>
                </a:lnTo>
                <a:lnTo>
                  <a:pt x="1040004" y="146247"/>
                </a:lnTo>
                <a:lnTo>
                  <a:pt x="1005713" y="119964"/>
                </a:lnTo>
                <a:lnTo>
                  <a:pt x="964788" y="93681"/>
                </a:lnTo>
                <a:lnTo>
                  <a:pt x="936459" y="78064"/>
                </a:lnTo>
                <a:lnTo>
                  <a:pt x="901064" y="61146"/>
                </a:lnTo>
                <a:lnTo>
                  <a:pt x="865670" y="46714"/>
                </a:lnTo>
                <a:lnTo>
                  <a:pt x="830276" y="34510"/>
                </a:lnTo>
                <a:lnTo>
                  <a:pt x="794881" y="24336"/>
                </a:lnTo>
                <a:lnTo>
                  <a:pt x="741789" y="12578"/>
                </a:lnTo>
                <a:lnTo>
                  <a:pt x="688697" y="4729"/>
                </a:lnTo>
                <a:lnTo>
                  <a:pt x="635605" y="567"/>
                </a:lnTo>
                <a:lnTo>
                  <a:pt x="582514" y="0"/>
                </a:lnTo>
                <a:lnTo>
                  <a:pt x="529422" y="3003"/>
                </a:lnTo>
                <a:lnTo>
                  <a:pt x="476330" y="9656"/>
                </a:lnTo>
                <a:lnTo>
                  <a:pt x="423238" y="20121"/>
                </a:lnTo>
                <a:lnTo>
                  <a:pt x="370146" y="34690"/>
                </a:lnTo>
                <a:lnTo>
                  <a:pt x="334752" y="46899"/>
                </a:lnTo>
                <a:lnTo>
                  <a:pt x="285998" y="67398"/>
                </a:lnTo>
                <a:lnTo>
                  <a:pt x="259497" y="80540"/>
                </a:lnTo>
                <a:lnTo>
                  <a:pt x="228568" y="97920"/>
                </a:lnTo>
                <a:lnTo>
                  <a:pt x="193173" y="120941"/>
                </a:lnTo>
                <a:lnTo>
                  <a:pt x="157779" y="148074"/>
                </a:lnTo>
                <a:lnTo>
                  <a:pt x="130478" y="172529"/>
                </a:lnTo>
                <a:lnTo>
                  <a:pt x="104687" y="199256"/>
                </a:lnTo>
                <a:lnTo>
                  <a:pt x="83285" y="225095"/>
                </a:lnTo>
                <a:lnTo>
                  <a:pt x="64560" y="251365"/>
                </a:lnTo>
                <a:lnTo>
                  <a:pt x="48614" y="277647"/>
                </a:lnTo>
                <a:lnTo>
                  <a:pt x="33898" y="306811"/>
                </a:lnTo>
                <a:lnTo>
                  <a:pt x="24117" y="330213"/>
                </a:lnTo>
                <a:lnTo>
                  <a:pt x="15223" y="356495"/>
                </a:lnTo>
                <a:lnTo>
                  <a:pt x="8436" y="382778"/>
                </a:lnTo>
                <a:lnTo>
                  <a:pt x="3666" y="409061"/>
                </a:lnTo>
                <a:lnTo>
                  <a:pt x="863" y="435344"/>
                </a:lnTo>
                <a:lnTo>
                  <a:pt x="0" y="461626"/>
                </a:lnTo>
                <a:lnTo>
                  <a:pt x="1066" y="487909"/>
                </a:lnTo>
                <a:lnTo>
                  <a:pt x="4072" y="514192"/>
                </a:lnTo>
                <a:lnTo>
                  <a:pt x="9071" y="540462"/>
                </a:lnTo>
                <a:lnTo>
                  <a:pt x="16200" y="567036"/>
                </a:lnTo>
                <a:lnTo>
                  <a:pt x="25296" y="593027"/>
                </a:lnTo>
                <a:lnTo>
                  <a:pt x="36739" y="619310"/>
                </a:lnTo>
                <a:lnTo>
                  <a:pt x="51595" y="647318"/>
                </a:lnTo>
                <a:lnTo>
                  <a:pt x="69292" y="675137"/>
                </a:lnTo>
                <a:lnTo>
                  <a:pt x="86990" y="699021"/>
                </a:lnTo>
                <a:lnTo>
                  <a:pt x="108645" y="724441"/>
                </a:lnTo>
                <a:lnTo>
                  <a:pt x="140081" y="756180"/>
                </a:lnTo>
                <a:lnTo>
                  <a:pt x="175476" y="786867"/>
                </a:lnTo>
                <a:lnTo>
                  <a:pt x="214486" y="816423"/>
                </a:lnTo>
                <a:lnTo>
                  <a:pt x="263962" y="849775"/>
                </a:lnTo>
                <a:lnTo>
                  <a:pt x="339407" y="895272"/>
                </a:lnTo>
                <a:lnTo>
                  <a:pt x="440935" y="953726"/>
                </a:lnTo>
                <a:lnTo>
                  <a:pt x="476330" y="974386"/>
                </a:lnTo>
                <a:lnTo>
                  <a:pt x="539850" y="1013538"/>
                </a:lnTo>
                <a:lnTo>
                  <a:pt x="547119" y="1020099"/>
                </a:lnTo>
                <a:lnTo>
                  <a:pt x="559843" y="1026672"/>
                </a:lnTo>
                <a:lnTo>
                  <a:pt x="564816" y="1034668"/>
                </a:lnTo>
                <a:lnTo>
                  <a:pt x="594502" y="1026672"/>
                </a:lnTo>
                <a:lnTo>
                  <a:pt x="594502" y="1026672"/>
                </a:lnTo>
              </a:path>
            </a:pathLst>
          </a:custGeom>
          <a:noFill/>
          <a:ln w="19029" cap="sq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4" name="任意多边形: 形状 153">
            <a:extLst>
              <a:ext uri="{FF2B5EF4-FFF2-40B4-BE49-F238E27FC236}">
                <a16:creationId xmlns:a16="http://schemas.microsoft.com/office/drawing/2014/main" id="{FA648F8E-A1A3-33B2-920B-9C34E31A1D96}"/>
              </a:ext>
            </a:extLst>
          </p:cNvPr>
          <p:cNvSpPr/>
          <p:nvPr/>
        </p:nvSpPr>
        <p:spPr>
          <a:xfrm>
            <a:off x="1675748" y="3340189"/>
            <a:ext cx="1799528" cy="1883153"/>
          </a:xfrm>
          <a:custGeom>
            <a:avLst/>
            <a:gdLst>
              <a:gd name="connsiteX0" fmla="*/ 226132 w 1799528"/>
              <a:gd name="connsiteY0" fmla="*/ 1549524 h 1883153"/>
              <a:gd name="connsiteX1" fmla="*/ 233008 w 1799528"/>
              <a:gd name="connsiteY1" fmla="*/ 1562659 h 1883153"/>
              <a:gd name="connsiteX2" fmla="*/ 241711 w 1799528"/>
              <a:gd name="connsiteY2" fmla="*/ 1568929 h 1883153"/>
              <a:gd name="connsiteX3" fmla="*/ 245605 w 1799528"/>
              <a:gd name="connsiteY3" fmla="*/ 1575807 h 1883153"/>
              <a:gd name="connsiteX4" fmla="*/ 323080 w 1799528"/>
              <a:gd name="connsiteY4" fmla="*/ 1654642 h 1883153"/>
              <a:gd name="connsiteX5" fmla="*/ 347894 w 1799528"/>
              <a:gd name="connsiteY5" fmla="*/ 1676318 h 1883153"/>
              <a:gd name="connsiteX6" fmla="*/ 365592 w 1799528"/>
              <a:gd name="connsiteY6" fmla="*/ 1691446 h 1883153"/>
              <a:gd name="connsiteX7" fmla="*/ 383289 w 1799528"/>
              <a:gd name="connsiteY7" fmla="*/ 1705863 h 1883153"/>
              <a:gd name="connsiteX8" fmla="*/ 400986 w 1799528"/>
              <a:gd name="connsiteY8" fmla="*/ 1719581 h 1883153"/>
              <a:gd name="connsiteX9" fmla="*/ 419800 w 1799528"/>
              <a:gd name="connsiteY9" fmla="*/ 1733491 h 1883153"/>
              <a:gd name="connsiteX10" fmla="*/ 471775 w 1799528"/>
              <a:gd name="connsiteY10" fmla="*/ 1767908 h 1883153"/>
              <a:gd name="connsiteX11" fmla="*/ 507170 w 1799528"/>
              <a:gd name="connsiteY11" fmla="*/ 1788505 h 1883153"/>
              <a:gd name="connsiteX12" fmla="*/ 553919 w 1799528"/>
              <a:gd name="connsiteY12" fmla="*/ 1812339 h 1883153"/>
              <a:gd name="connsiteX13" fmla="*/ 595657 w 1799528"/>
              <a:gd name="connsiteY13" fmla="*/ 1830385 h 1883153"/>
              <a:gd name="connsiteX14" fmla="*/ 648748 w 1799528"/>
              <a:gd name="connsiteY14" fmla="*/ 1849434 h 1883153"/>
              <a:gd name="connsiteX15" fmla="*/ 684143 w 1799528"/>
              <a:gd name="connsiteY15" fmla="*/ 1859726 h 1883153"/>
              <a:gd name="connsiteX16" fmla="*/ 737235 w 1799528"/>
              <a:gd name="connsiteY16" fmla="*/ 1871668 h 1883153"/>
              <a:gd name="connsiteX17" fmla="*/ 790327 w 1799528"/>
              <a:gd name="connsiteY17" fmla="*/ 1879448 h 1883153"/>
              <a:gd name="connsiteX18" fmla="*/ 843419 w 1799528"/>
              <a:gd name="connsiteY18" fmla="*/ 1883090 h 1883153"/>
              <a:gd name="connsiteX19" fmla="*/ 878813 w 1799528"/>
              <a:gd name="connsiteY19" fmla="*/ 1883153 h 1883153"/>
              <a:gd name="connsiteX20" fmla="*/ 914208 w 1799528"/>
              <a:gd name="connsiteY20" fmla="*/ 1881237 h 1883153"/>
              <a:gd name="connsiteX21" fmla="*/ 949602 w 1799528"/>
              <a:gd name="connsiteY21" fmla="*/ 1877265 h 1883153"/>
              <a:gd name="connsiteX22" fmla="*/ 984997 w 1799528"/>
              <a:gd name="connsiteY22" fmla="*/ 1871135 h 1883153"/>
              <a:gd name="connsiteX23" fmla="*/ 1020391 w 1799528"/>
              <a:gd name="connsiteY23" fmla="*/ 1862632 h 1883153"/>
              <a:gd name="connsiteX24" fmla="*/ 1055786 w 1799528"/>
              <a:gd name="connsiteY24" fmla="*/ 1851540 h 1883153"/>
              <a:gd name="connsiteX25" fmla="*/ 1091181 w 1799528"/>
              <a:gd name="connsiteY25" fmla="*/ 1837517 h 1883153"/>
              <a:gd name="connsiteX26" fmla="*/ 1126575 w 1799528"/>
              <a:gd name="connsiteY26" fmla="*/ 1820080 h 1883153"/>
              <a:gd name="connsiteX27" fmla="*/ 1161970 w 1799528"/>
              <a:gd name="connsiteY27" fmla="*/ 1798544 h 1883153"/>
              <a:gd name="connsiteX28" fmla="*/ 1197364 w 1799528"/>
              <a:gd name="connsiteY28" fmla="*/ 1771753 h 1883153"/>
              <a:gd name="connsiteX29" fmla="*/ 1224386 w 1799528"/>
              <a:gd name="connsiteY29" fmla="*/ 1746638 h 1883153"/>
              <a:gd name="connsiteX30" fmla="*/ 1250456 w 1799528"/>
              <a:gd name="connsiteY30" fmla="*/ 1716980 h 1883153"/>
              <a:gd name="connsiteX31" fmla="*/ 1268153 w 1799528"/>
              <a:gd name="connsiteY31" fmla="*/ 1692702 h 1883153"/>
              <a:gd name="connsiteX32" fmla="*/ 1285851 w 1799528"/>
              <a:gd name="connsiteY32" fmla="*/ 1663348 h 1883153"/>
              <a:gd name="connsiteX33" fmla="*/ 1296938 w 1799528"/>
              <a:gd name="connsiteY33" fmla="*/ 1641507 h 1883153"/>
              <a:gd name="connsiteX34" fmla="*/ 1312910 w 1799528"/>
              <a:gd name="connsiteY34" fmla="*/ 1602090 h 1883153"/>
              <a:gd name="connsiteX35" fmla="*/ 1324797 w 1799528"/>
              <a:gd name="connsiteY35" fmla="*/ 1562659 h 1883153"/>
              <a:gd name="connsiteX36" fmla="*/ 1333766 w 1799528"/>
              <a:gd name="connsiteY36" fmla="*/ 1523242 h 1883153"/>
              <a:gd name="connsiteX37" fmla="*/ 1362234 w 1799528"/>
              <a:gd name="connsiteY37" fmla="*/ 1378693 h 1883153"/>
              <a:gd name="connsiteX38" fmla="*/ 1374337 w 1799528"/>
              <a:gd name="connsiteY38" fmla="*/ 1343705 h 1883153"/>
              <a:gd name="connsiteX39" fmla="*/ 1382114 w 1799528"/>
              <a:gd name="connsiteY39" fmla="*/ 1326128 h 1883153"/>
              <a:gd name="connsiteX40" fmla="*/ 1396284 w 1799528"/>
              <a:gd name="connsiteY40" fmla="*/ 1299845 h 1883153"/>
              <a:gd name="connsiteX41" fmla="*/ 1413778 w 1799528"/>
              <a:gd name="connsiteY41" fmla="*/ 1273562 h 1883153"/>
              <a:gd name="connsiteX42" fmla="*/ 1434609 w 1799528"/>
              <a:gd name="connsiteY42" fmla="*/ 1247280 h 1883153"/>
              <a:gd name="connsiteX43" fmla="*/ 1462823 w 1799528"/>
              <a:gd name="connsiteY43" fmla="*/ 1216466 h 1883153"/>
              <a:gd name="connsiteX44" fmla="*/ 1498282 w 1799528"/>
              <a:gd name="connsiteY44" fmla="*/ 1181579 h 1883153"/>
              <a:gd name="connsiteX45" fmla="*/ 1608094 w 1799528"/>
              <a:gd name="connsiteY45" fmla="*/ 1076448 h 1883153"/>
              <a:gd name="connsiteX46" fmla="*/ 1644465 w 1799528"/>
              <a:gd name="connsiteY46" fmla="*/ 1037031 h 1883153"/>
              <a:gd name="connsiteX47" fmla="*/ 1676815 w 1799528"/>
              <a:gd name="connsiteY47" fmla="*/ 997613 h 1883153"/>
              <a:gd name="connsiteX48" fmla="*/ 1705067 w 1799528"/>
              <a:gd name="connsiteY48" fmla="*/ 958183 h 1883153"/>
              <a:gd name="connsiteX49" fmla="*/ 1729247 w 1799528"/>
              <a:gd name="connsiteY49" fmla="*/ 918765 h 1883153"/>
              <a:gd name="connsiteX50" fmla="*/ 1749621 w 1799528"/>
              <a:gd name="connsiteY50" fmla="*/ 879347 h 1883153"/>
              <a:gd name="connsiteX51" fmla="*/ 1766316 w 1799528"/>
              <a:gd name="connsiteY51" fmla="*/ 839917 h 1883153"/>
              <a:gd name="connsiteX52" fmla="*/ 1779523 w 1799528"/>
              <a:gd name="connsiteY52" fmla="*/ 800499 h 1883153"/>
              <a:gd name="connsiteX53" fmla="*/ 1789379 w 1799528"/>
              <a:gd name="connsiteY53" fmla="*/ 761069 h 1883153"/>
              <a:gd name="connsiteX54" fmla="*/ 1795938 w 1799528"/>
              <a:gd name="connsiteY54" fmla="*/ 721651 h 1883153"/>
              <a:gd name="connsiteX55" fmla="*/ 1799300 w 1799528"/>
              <a:gd name="connsiteY55" fmla="*/ 682233 h 1883153"/>
              <a:gd name="connsiteX56" fmla="*/ 1799529 w 1799528"/>
              <a:gd name="connsiteY56" fmla="*/ 642803 h 1883153"/>
              <a:gd name="connsiteX57" fmla="*/ 1796598 w 1799528"/>
              <a:gd name="connsiteY57" fmla="*/ 603385 h 1883153"/>
              <a:gd name="connsiteX58" fmla="*/ 1790470 w 1799528"/>
              <a:gd name="connsiteY58" fmla="*/ 563968 h 1883153"/>
              <a:gd name="connsiteX59" fmla="*/ 1781032 w 1799528"/>
              <a:gd name="connsiteY59" fmla="*/ 524537 h 1883153"/>
              <a:gd name="connsiteX60" fmla="*/ 1768270 w 1799528"/>
              <a:gd name="connsiteY60" fmla="*/ 485120 h 1883153"/>
              <a:gd name="connsiteX61" fmla="*/ 1751968 w 1799528"/>
              <a:gd name="connsiteY61" fmla="*/ 445702 h 1883153"/>
              <a:gd name="connsiteX62" fmla="*/ 1731898 w 1799528"/>
              <a:gd name="connsiteY62" fmla="*/ 406271 h 1883153"/>
              <a:gd name="connsiteX63" fmla="*/ 1707820 w 1799528"/>
              <a:gd name="connsiteY63" fmla="*/ 366854 h 1883153"/>
              <a:gd name="connsiteX64" fmla="*/ 1679352 w 1799528"/>
              <a:gd name="connsiteY64" fmla="*/ 327423 h 1883153"/>
              <a:gd name="connsiteX65" fmla="*/ 1657493 w 1799528"/>
              <a:gd name="connsiteY65" fmla="*/ 300958 h 1883153"/>
              <a:gd name="connsiteX66" fmla="*/ 1622099 w 1799528"/>
              <a:gd name="connsiteY66" fmla="*/ 263205 h 1883153"/>
              <a:gd name="connsiteX67" fmla="*/ 1592502 w 1799528"/>
              <a:gd name="connsiteY67" fmla="*/ 235443 h 1883153"/>
              <a:gd name="connsiteX68" fmla="*/ 1561256 w 1799528"/>
              <a:gd name="connsiteY68" fmla="*/ 209161 h 1883153"/>
              <a:gd name="connsiteX69" fmla="*/ 1526381 w 1799528"/>
              <a:gd name="connsiteY69" fmla="*/ 182880 h 1883153"/>
              <a:gd name="connsiteX70" fmla="*/ 1480521 w 1799528"/>
              <a:gd name="connsiteY70" fmla="*/ 152390 h 1883153"/>
              <a:gd name="connsiteX71" fmla="*/ 1442855 w 1799528"/>
              <a:gd name="connsiteY71" fmla="*/ 130317 h 1883153"/>
              <a:gd name="connsiteX72" fmla="*/ 1391793 w 1799528"/>
              <a:gd name="connsiteY72" fmla="*/ 104036 h 1883153"/>
              <a:gd name="connsiteX73" fmla="*/ 1338943 w 1799528"/>
              <a:gd name="connsiteY73" fmla="*/ 80698 h 1883153"/>
              <a:gd name="connsiteX74" fmla="*/ 1285851 w 1799528"/>
              <a:gd name="connsiteY74" fmla="*/ 60778 h 1883153"/>
              <a:gd name="connsiteX75" fmla="*/ 1232759 w 1799528"/>
              <a:gd name="connsiteY75" fmla="*/ 44037 h 1883153"/>
              <a:gd name="connsiteX76" fmla="*/ 1179667 w 1799528"/>
              <a:gd name="connsiteY76" fmla="*/ 30227 h 1883153"/>
              <a:gd name="connsiteX77" fmla="*/ 1126575 w 1799528"/>
              <a:gd name="connsiteY77" fmla="*/ 19153 h 1883153"/>
              <a:gd name="connsiteX78" fmla="*/ 1073483 w 1799528"/>
              <a:gd name="connsiteY78" fmla="*/ 10693 h 1883153"/>
              <a:gd name="connsiteX79" fmla="*/ 1020391 w 1799528"/>
              <a:gd name="connsiteY79" fmla="*/ 4696 h 1883153"/>
              <a:gd name="connsiteX80" fmla="*/ 967299 w 1799528"/>
              <a:gd name="connsiteY80" fmla="*/ 1156 h 1883153"/>
              <a:gd name="connsiteX81" fmla="*/ 914208 w 1799528"/>
              <a:gd name="connsiteY81" fmla="*/ 0 h 1883153"/>
              <a:gd name="connsiteX82" fmla="*/ 861116 w 1799528"/>
              <a:gd name="connsiteY82" fmla="*/ 1206 h 1883153"/>
              <a:gd name="connsiteX83" fmla="*/ 808024 w 1799528"/>
              <a:gd name="connsiteY83" fmla="*/ 4795 h 1883153"/>
              <a:gd name="connsiteX84" fmla="*/ 746623 w 1799528"/>
              <a:gd name="connsiteY84" fmla="*/ 12050 h 1883153"/>
              <a:gd name="connsiteX85" fmla="*/ 701840 w 1799528"/>
              <a:gd name="connsiteY85" fmla="*/ 19348 h 1883153"/>
              <a:gd name="connsiteX86" fmla="*/ 648748 w 1799528"/>
              <a:gd name="connsiteY86" fmla="*/ 30471 h 1883153"/>
              <a:gd name="connsiteX87" fmla="*/ 595657 w 1799528"/>
              <a:gd name="connsiteY87" fmla="*/ 44327 h 1883153"/>
              <a:gd name="connsiteX88" fmla="*/ 542565 w 1799528"/>
              <a:gd name="connsiteY88" fmla="*/ 61109 h 1883153"/>
              <a:gd name="connsiteX89" fmla="*/ 489473 w 1799528"/>
              <a:gd name="connsiteY89" fmla="*/ 81061 h 1883153"/>
              <a:gd name="connsiteX90" fmla="*/ 436381 w 1799528"/>
              <a:gd name="connsiteY90" fmla="*/ 104528 h 1883153"/>
              <a:gd name="connsiteX91" fmla="*/ 383289 w 1799528"/>
              <a:gd name="connsiteY91" fmla="*/ 131944 h 1883153"/>
              <a:gd name="connsiteX92" fmla="*/ 341704 w 1799528"/>
              <a:gd name="connsiteY92" fmla="*/ 156598 h 1883153"/>
              <a:gd name="connsiteX93" fmla="*/ 302364 w 1799528"/>
              <a:gd name="connsiteY93" fmla="*/ 182880 h 1883153"/>
              <a:gd name="connsiteX94" fmla="*/ 267261 w 1799528"/>
              <a:gd name="connsiteY94" fmla="*/ 209161 h 1883153"/>
              <a:gd name="connsiteX95" fmla="*/ 235735 w 1799528"/>
              <a:gd name="connsiteY95" fmla="*/ 235443 h 1883153"/>
              <a:gd name="connsiteX96" fmla="*/ 206316 w 1799528"/>
              <a:gd name="connsiteY96" fmla="*/ 262687 h 1883153"/>
              <a:gd name="connsiteX97" fmla="*/ 169628 w 1799528"/>
              <a:gd name="connsiteY97" fmla="*/ 301147 h 1883153"/>
              <a:gd name="connsiteX98" fmla="*/ 137138 w 1799528"/>
              <a:gd name="connsiteY98" fmla="*/ 340571 h 1883153"/>
              <a:gd name="connsiteX99" fmla="*/ 109127 w 1799528"/>
              <a:gd name="connsiteY99" fmla="*/ 379989 h 1883153"/>
              <a:gd name="connsiteX100" fmla="*/ 82435 w 1799528"/>
              <a:gd name="connsiteY100" fmla="*/ 424381 h 1883153"/>
              <a:gd name="connsiteX101" fmla="*/ 64738 w 1799528"/>
              <a:gd name="connsiteY101" fmla="*/ 458888 h 1883153"/>
              <a:gd name="connsiteX102" fmla="*/ 47041 w 1799528"/>
              <a:gd name="connsiteY102" fmla="*/ 499752 h 1883153"/>
              <a:gd name="connsiteX103" fmla="*/ 33428 w 1799528"/>
              <a:gd name="connsiteY103" fmla="*/ 537685 h 1883153"/>
              <a:gd name="connsiteX104" fmla="*/ 22011 w 1799528"/>
              <a:gd name="connsiteY104" fmla="*/ 577103 h 1883153"/>
              <a:gd name="connsiteX105" fmla="*/ 11646 w 1799528"/>
              <a:gd name="connsiteY105" fmla="*/ 625023 h 1883153"/>
              <a:gd name="connsiteX106" fmla="*/ 6698 w 1799528"/>
              <a:gd name="connsiteY106" fmla="*/ 655951 h 1883153"/>
              <a:gd name="connsiteX107" fmla="*/ 2449 w 1799528"/>
              <a:gd name="connsiteY107" fmla="*/ 695368 h 1883153"/>
              <a:gd name="connsiteX108" fmla="*/ 0 w 1799528"/>
              <a:gd name="connsiteY108" fmla="*/ 747934 h 1883153"/>
              <a:gd name="connsiteX109" fmla="*/ 939 w 1799528"/>
              <a:gd name="connsiteY109" fmla="*/ 800499 h 1883153"/>
              <a:gd name="connsiteX110" fmla="*/ 5036 w 1799528"/>
              <a:gd name="connsiteY110" fmla="*/ 853065 h 1883153"/>
              <a:gd name="connsiteX111" fmla="*/ 12103 w 1799528"/>
              <a:gd name="connsiteY111" fmla="*/ 905617 h 1883153"/>
              <a:gd name="connsiteX112" fmla="*/ 21858 w 1799528"/>
              <a:gd name="connsiteY112" fmla="*/ 958183 h 1883153"/>
              <a:gd name="connsiteX113" fmla="*/ 34380 w 1799528"/>
              <a:gd name="connsiteY113" fmla="*/ 1010748 h 1883153"/>
              <a:gd name="connsiteX114" fmla="*/ 49667 w 1799528"/>
              <a:gd name="connsiteY114" fmla="*/ 1063314 h 1883153"/>
              <a:gd name="connsiteX115" fmla="*/ 67871 w 1799528"/>
              <a:gd name="connsiteY115" fmla="*/ 1115879 h 1883153"/>
              <a:gd name="connsiteX116" fmla="*/ 89400 w 1799528"/>
              <a:gd name="connsiteY116" fmla="*/ 1168444 h 1883153"/>
              <a:gd name="connsiteX117" fmla="*/ 108137 w 1799528"/>
              <a:gd name="connsiteY117" fmla="*/ 1207862 h 1883153"/>
              <a:gd name="connsiteX118" fmla="*/ 137037 w 1799528"/>
              <a:gd name="connsiteY118" fmla="*/ 1260427 h 1883153"/>
              <a:gd name="connsiteX119" fmla="*/ 197245 w 1799528"/>
              <a:gd name="connsiteY119" fmla="*/ 1365545 h 1883153"/>
              <a:gd name="connsiteX120" fmla="*/ 208371 w 1799528"/>
              <a:gd name="connsiteY120" fmla="*/ 1391828 h 1883153"/>
              <a:gd name="connsiteX121" fmla="*/ 215704 w 1799528"/>
              <a:gd name="connsiteY121" fmla="*/ 1418111 h 1883153"/>
              <a:gd name="connsiteX122" fmla="*/ 220740 w 1799528"/>
              <a:gd name="connsiteY122" fmla="*/ 1444394 h 1883153"/>
              <a:gd name="connsiteX123" fmla="*/ 223341 w 1799528"/>
              <a:gd name="connsiteY123" fmla="*/ 1470676 h 1883153"/>
              <a:gd name="connsiteX124" fmla="*/ 223620 w 1799528"/>
              <a:gd name="connsiteY124" fmla="*/ 1496959 h 1883153"/>
              <a:gd name="connsiteX125" fmla="*/ 222161 w 1799528"/>
              <a:gd name="connsiteY125" fmla="*/ 1523242 h 1883153"/>
              <a:gd name="connsiteX126" fmla="*/ 226132 w 1799528"/>
              <a:gd name="connsiteY126" fmla="*/ 1549524 h 1883153"/>
              <a:gd name="connsiteX127" fmla="*/ 226132 w 1799528"/>
              <a:gd name="connsiteY127" fmla="*/ 1549524 h 1883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1799528" h="1883153">
                <a:moveTo>
                  <a:pt x="226132" y="1549524"/>
                </a:moveTo>
                <a:lnTo>
                  <a:pt x="233008" y="1562659"/>
                </a:lnTo>
                <a:lnTo>
                  <a:pt x="241711" y="1568929"/>
                </a:lnTo>
                <a:lnTo>
                  <a:pt x="245605" y="1575807"/>
                </a:lnTo>
                <a:lnTo>
                  <a:pt x="323080" y="1654642"/>
                </a:lnTo>
                <a:lnTo>
                  <a:pt x="347894" y="1676318"/>
                </a:lnTo>
                <a:lnTo>
                  <a:pt x="365592" y="1691446"/>
                </a:lnTo>
                <a:lnTo>
                  <a:pt x="383289" y="1705863"/>
                </a:lnTo>
                <a:lnTo>
                  <a:pt x="400986" y="1719581"/>
                </a:lnTo>
                <a:lnTo>
                  <a:pt x="419800" y="1733491"/>
                </a:lnTo>
                <a:lnTo>
                  <a:pt x="471775" y="1767908"/>
                </a:lnTo>
                <a:lnTo>
                  <a:pt x="507170" y="1788505"/>
                </a:lnTo>
                <a:lnTo>
                  <a:pt x="553919" y="1812339"/>
                </a:lnTo>
                <a:lnTo>
                  <a:pt x="595657" y="1830385"/>
                </a:lnTo>
                <a:lnTo>
                  <a:pt x="648748" y="1849434"/>
                </a:lnTo>
                <a:lnTo>
                  <a:pt x="684143" y="1859726"/>
                </a:lnTo>
                <a:lnTo>
                  <a:pt x="737235" y="1871668"/>
                </a:lnTo>
                <a:lnTo>
                  <a:pt x="790327" y="1879448"/>
                </a:lnTo>
                <a:lnTo>
                  <a:pt x="843419" y="1883090"/>
                </a:lnTo>
                <a:lnTo>
                  <a:pt x="878813" y="1883153"/>
                </a:lnTo>
                <a:lnTo>
                  <a:pt x="914208" y="1881237"/>
                </a:lnTo>
                <a:lnTo>
                  <a:pt x="949602" y="1877265"/>
                </a:lnTo>
                <a:lnTo>
                  <a:pt x="984997" y="1871135"/>
                </a:lnTo>
                <a:lnTo>
                  <a:pt x="1020391" y="1862632"/>
                </a:lnTo>
                <a:lnTo>
                  <a:pt x="1055786" y="1851540"/>
                </a:lnTo>
                <a:lnTo>
                  <a:pt x="1091181" y="1837517"/>
                </a:lnTo>
                <a:lnTo>
                  <a:pt x="1126575" y="1820080"/>
                </a:lnTo>
                <a:lnTo>
                  <a:pt x="1161970" y="1798544"/>
                </a:lnTo>
                <a:lnTo>
                  <a:pt x="1197364" y="1771753"/>
                </a:lnTo>
                <a:lnTo>
                  <a:pt x="1224386" y="1746638"/>
                </a:lnTo>
                <a:lnTo>
                  <a:pt x="1250456" y="1716980"/>
                </a:lnTo>
                <a:lnTo>
                  <a:pt x="1268153" y="1692702"/>
                </a:lnTo>
                <a:lnTo>
                  <a:pt x="1285851" y="1663348"/>
                </a:lnTo>
                <a:lnTo>
                  <a:pt x="1296938" y="1641507"/>
                </a:lnTo>
                <a:lnTo>
                  <a:pt x="1312910" y="1602090"/>
                </a:lnTo>
                <a:lnTo>
                  <a:pt x="1324797" y="1562659"/>
                </a:lnTo>
                <a:lnTo>
                  <a:pt x="1333766" y="1523242"/>
                </a:lnTo>
                <a:lnTo>
                  <a:pt x="1362234" y="1378693"/>
                </a:lnTo>
                <a:lnTo>
                  <a:pt x="1374337" y="1343705"/>
                </a:lnTo>
                <a:lnTo>
                  <a:pt x="1382114" y="1326128"/>
                </a:lnTo>
                <a:lnTo>
                  <a:pt x="1396284" y="1299845"/>
                </a:lnTo>
                <a:lnTo>
                  <a:pt x="1413778" y="1273562"/>
                </a:lnTo>
                <a:lnTo>
                  <a:pt x="1434609" y="1247280"/>
                </a:lnTo>
                <a:lnTo>
                  <a:pt x="1462823" y="1216466"/>
                </a:lnTo>
                <a:lnTo>
                  <a:pt x="1498282" y="1181579"/>
                </a:lnTo>
                <a:lnTo>
                  <a:pt x="1608094" y="1076448"/>
                </a:lnTo>
                <a:lnTo>
                  <a:pt x="1644465" y="1037031"/>
                </a:lnTo>
                <a:lnTo>
                  <a:pt x="1676815" y="997613"/>
                </a:lnTo>
                <a:lnTo>
                  <a:pt x="1705067" y="958183"/>
                </a:lnTo>
                <a:lnTo>
                  <a:pt x="1729247" y="918765"/>
                </a:lnTo>
                <a:lnTo>
                  <a:pt x="1749621" y="879347"/>
                </a:lnTo>
                <a:lnTo>
                  <a:pt x="1766316" y="839917"/>
                </a:lnTo>
                <a:lnTo>
                  <a:pt x="1779523" y="800499"/>
                </a:lnTo>
                <a:lnTo>
                  <a:pt x="1789379" y="761069"/>
                </a:lnTo>
                <a:lnTo>
                  <a:pt x="1795938" y="721651"/>
                </a:lnTo>
                <a:lnTo>
                  <a:pt x="1799300" y="682233"/>
                </a:lnTo>
                <a:lnTo>
                  <a:pt x="1799529" y="642803"/>
                </a:lnTo>
                <a:lnTo>
                  <a:pt x="1796598" y="603385"/>
                </a:lnTo>
                <a:lnTo>
                  <a:pt x="1790470" y="563968"/>
                </a:lnTo>
                <a:lnTo>
                  <a:pt x="1781032" y="524537"/>
                </a:lnTo>
                <a:lnTo>
                  <a:pt x="1768270" y="485120"/>
                </a:lnTo>
                <a:lnTo>
                  <a:pt x="1751968" y="445702"/>
                </a:lnTo>
                <a:lnTo>
                  <a:pt x="1731898" y="406271"/>
                </a:lnTo>
                <a:lnTo>
                  <a:pt x="1707820" y="366854"/>
                </a:lnTo>
                <a:lnTo>
                  <a:pt x="1679352" y="327423"/>
                </a:lnTo>
                <a:lnTo>
                  <a:pt x="1657493" y="300958"/>
                </a:lnTo>
                <a:lnTo>
                  <a:pt x="1622099" y="263205"/>
                </a:lnTo>
                <a:lnTo>
                  <a:pt x="1592502" y="235443"/>
                </a:lnTo>
                <a:lnTo>
                  <a:pt x="1561256" y="209161"/>
                </a:lnTo>
                <a:lnTo>
                  <a:pt x="1526381" y="182880"/>
                </a:lnTo>
                <a:lnTo>
                  <a:pt x="1480521" y="152390"/>
                </a:lnTo>
                <a:lnTo>
                  <a:pt x="1442855" y="130317"/>
                </a:lnTo>
                <a:lnTo>
                  <a:pt x="1391793" y="104036"/>
                </a:lnTo>
                <a:lnTo>
                  <a:pt x="1338943" y="80698"/>
                </a:lnTo>
                <a:lnTo>
                  <a:pt x="1285851" y="60778"/>
                </a:lnTo>
                <a:lnTo>
                  <a:pt x="1232759" y="44037"/>
                </a:lnTo>
                <a:lnTo>
                  <a:pt x="1179667" y="30227"/>
                </a:lnTo>
                <a:lnTo>
                  <a:pt x="1126575" y="19153"/>
                </a:lnTo>
                <a:lnTo>
                  <a:pt x="1073483" y="10693"/>
                </a:lnTo>
                <a:lnTo>
                  <a:pt x="1020391" y="4696"/>
                </a:lnTo>
                <a:lnTo>
                  <a:pt x="967299" y="1156"/>
                </a:lnTo>
                <a:lnTo>
                  <a:pt x="914208" y="0"/>
                </a:lnTo>
                <a:lnTo>
                  <a:pt x="861116" y="1206"/>
                </a:lnTo>
                <a:lnTo>
                  <a:pt x="808024" y="4795"/>
                </a:lnTo>
                <a:lnTo>
                  <a:pt x="746623" y="12050"/>
                </a:lnTo>
                <a:lnTo>
                  <a:pt x="701840" y="19348"/>
                </a:lnTo>
                <a:lnTo>
                  <a:pt x="648748" y="30471"/>
                </a:lnTo>
                <a:lnTo>
                  <a:pt x="595657" y="44327"/>
                </a:lnTo>
                <a:lnTo>
                  <a:pt x="542565" y="61109"/>
                </a:lnTo>
                <a:lnTo>
                  <a:pt x="489473" y="81061"/>
                </a:lnTo>
                <a:lnTo>
                  <a:pt x="436381" y="104528"/>
                </a:lnTo>
                <a:lnTo>
                  <a:pt x="383289" y="131944"/>
                </a:lnTo>
                <a:lnTo>
                  <a:pt x="341704" y="156598"/>
                </a:lnTo>
                <a:lnTo>
                  <a:pt x="302364" y="182880"/>
                </a:lnTo>
                <a:lnTo>
                  <a:pt x="267261" y="209161"/>
                </a:lnTo>
                <a:lnTo>
                  <a:pt x="235735" y="235443"/>
                </a:lnTo>
                <a:lnTo>
                  <a:pt x="206316" y="262687"/>
                </a:lnTo>
                <a:lnTo>
                  <a:pt x="169628" y="301147"/>
                </a:lnTo>
                <a:lnTo>
                  <a:pt x="137138" y="340571"/>
                </a:lnTo>
                <a:lnTo>
                  <a:pt x="109127" y="379989"/>
                </a:lnTo>
                <a:lnTo>
                  <a:pt x="82435" y="424381"/>
                </a:lnTo>
                <a:lnTo>
                  <a:pt x="64738" y="458888"/>
                </a:lnTo>
                <a:lnTo>
                  <a:pt x="47041" y="499752"/>
                </a:lnTo>
                <a:lnTo>
                  <a:pt x="33428" y="537685"/>
                </a:lnTo>
                <a:lnTo>
                  <a:pt x="22011" y="577103"/>
                </a:lnTo>
                <a:lnTo>
                  <a:pt x="11646" y="625023"/>
                </a:lnTo>
                <a:lnTo>
                  <a:pt x="6698" y="655951"/>
                </a:lnTo>
                <a:lnTo>
                  <a:pt x="2449" y="695368"/>
                </a:lnTo>
                <a:lnTo>
                  <a:pt x="0" y="747934"/>
                </a:lnTo>
                <a:lnTo>
                  <a:pt x="939" y="800499"/>
                </a:lnTo>
                <a:lnTo>
                  <a:pt x="5036" y="853065"/>
                </a:lnTo>
                <a:lnTo>
                  <a:pt x="12103" y="905617"/>
                </a:lnTo>
                <a:lnTo>
                  <a:pt x="21858" y="958183"/>
                </a:lnTo>
                <a:lnTo>
                  <a:pt x="34380" y="1010748"/>
                </a:lnTo>
                <a:lnTo>
                  <a:pt x="49667" y="1063314"/>
                </a:lnTo>
                <a:lnTo>
                  <a:pt x="67871" y="1115879"/>
                </a:lnTo>
                <a:lnTo>
                  <a:pt x="89400" y="1168444"/>
                </a:lnTo>
                <a:lnTo>
                  <a:pt x="108137" y="1207862"/>
                </a:lnTo>
                <a:lnTo>
                  <a:pt x="137037" y="1260427"/>
                </a:lnTo>
                <a:lnTo>
                  <a:pt x="197245" y="1365545"/>
                </a:lnTo>
                <a:lnTo>
                  <a:pt x="208371" y="1391828"/>
                </a:lnTo>
                <a:lnTo>
                  <a:pt x="215704" y="1418111"/>
                </a:lnTo>
                <a:lnTo>
                  <a:pt x="220740" y="1444394"/>
                </a:lnTo>
                <a:lnTo>
                  <a:pt x="223341" y="1470676"/>
                </a:lnTo>
                <a:lnTo>
                  <a:pt x="223620" y="1496959"/>
                </a:lnTo>
                <a:lnTo>
                  <a:pt x="222161" y="1523242"/>
                </a:lnTo>
                <a:lnTo>
                  <a:pt x="226132" y="1549524"/>
                </a:lnTo>
                <a:lnTo>
                  <a:pt x="226132" y="1549524"/>
                </a:lnTo>
              </a:path>
            </a:pathLst>
          </a:custGeom>
          <a:noFill/>
          <a:ln w="19029" cap="sq">
            <a:solidFill>
              <a:srgbClr val="1F77B4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5" name="任意多边形: 形状 154">
            <a:extLst>
              <a:ext uri="{FF2B5EF4-FFF2-40B4-BE49-F238E27FC236}">
                <a16:creationId xmlns:a16="http://schemas.microsoft.com/office/drawing/2014/main" id="{C371680E-4230-B06E-DFAD-827FEC41F0C5}"/>
              </a:ext>
            </a:extLst>
          </p:cNvPr>
          <p:cNvSpPr/>
          <p:nvPr/>
        </p:nvSpPr>
        <p:spPr>
          <a:xfrm>
            <a:off x="208864" y="4609590"/>
            <a:ext cx="1684705" cy="1179002"/>
          </a:xfrm>
          <a:custGeom>
            <a:avLst/>
            <a:gdLst>
              <a:gd name="connsiteX0" fmla="*/ 1676015 w 1684705"/>
              <a:gd name="connsiteY0" fmla="*/ 284110 h 1179002"/>
              <a:gd name="connsiteX1" fmla="*/ 1674379 w 1684705"/>
              <a:gd name="connsiteY1" fmla="*/ 278043 h 1179002"/>
              <a:gd name="connsiteX2" fmla="*/ 1666729 w 1684705"/>
              <a:gd name="connsiteY2" fmla="*/ 264908 h 1179002"/>
              <a:gd name="connsiteX3" fmla="*/ 1658318 w 1684705"/>
              <a:gd name="connsiteY3" fmla="*/ 258030 h 1179002"/>
              <a:gd name="connsiteX4" fmla="*/ 1654512 w 1684705"/>
              <a:gd name="connsiteY4" fmla="*/ 251761 h 1179002"/>
              <a:gd name="connsiteX5" fmla="*/ 1594189 w 1684705"/>
              <a:gd name="connsiteY5" fmla="*/ 186060 h 1179002"/>
              <a:gd name="connsiteX6" fmla="*/ 1549940 w 1684705"/>
              <a:gd name="connsiteY6" fmla="*/ 146643 h 1179002"/>
              <a:gd name="connsiteX7" fmla="*/ 1513277 w 1684705"/>
              <a:gd name="connsiteY7" fmla="*/ 120360 h 1179002"/>
              <a:gd name="connsiteX8" fmla="*/ 1481345 w 1684705"/>
              <a:gd name="connsiteY8" fmla="*/ 101920 h 1179002"/>
              <a:gd name="connsiteX9" fmla="*/ 1445951 w 1684705"/>
              <a:gd name="connsiteY9" fmla="*/ 85143 h 1179002"/>
              <a:gd name="connsiteX10" fmla="*/ 1410556 w 1684705"/>
              <a:gd name="connsiteY10" fmla="*/ 71323 h 1179002"/>
              <a:gd name="connsiteX11" fmla="*/ 1375161 w 1684705"/>
              <a:gd name="connsiteY11" fmla="*/ 59685 h 1179002"/>
              <a:gd name="connsiteX12" fmla="*/ 1322070 w 1684705"/>
              <a:gd name="connsiteY12" fmla="*/ 45306 h 1179002"/>
              <a:gd name="connsiteX13" fmla="*/ 1268978 w 1684705"/>
              <a:gd name="connsiteY13" fmla="*/ 33656 h 1179002"/>
              <a:gd name="connsiteX14" fmla="*/ 1198189 w 1684705"/>
              <a:gd name="connsiteY14" fmla="*/ 21359 h 1179002"/>
              <a:gd name="connsiteX15" fmla="*/ 1127400 w 1684705"/>
              <a:gd name="connsiteY15" fmla="*/ 12069 h 1179002"/>
              <a:gd name="connsiteX16" fmla="*/ 1056610 w 1684705"/>
              <a:gd name="connsiteY16" fmla="*/ 5444 h 1179002"/>
              <a:gd name="connsiteX17" fmla="*/ 985821 w 1684705"/>
              <a:gd name="connsiteY17" fmla="*/ 1409 h 1179002"/>
              <a:gd name="connsiteX18" fmla="*/ 915032 w 1684705"/>
              <a:gd name="connsiteY18" fmla="*/ 0 h 1179002"/>
              <a:gd name="connsiteX19" fmla="*/ 844243 w 1684705"/>
              <a:gd name="connsiteY19" fmla="*/ 1409 h 1179002"/>
              <a:gd name="connsiteX20" fmla="*/ 773454 w 1684705"/>
              <a:gd name="connsiteY20" fmla="*/ 5812 h 1179002"/>
              <a:gd name="connsiteX21" fmla="*/ 702665 w 1684705"/>
              <a:gd name="connsiteY21" fmla="*/ 13541 h 1179002"/>
              <a:gd name="connsiteX22" fmla="*/ 631876 w 1684705"/>
              <a:gd name="connsiteY22" fmla="*/ 24937 h 1179002"/>
              <a:gd name="connsiteX23" fmla="*/ 578784 w 1684705"/>
              <a:gd name="connsiteY23" fmla="*/ 36156 h 1179002"/>
              <a:gd name="connsiteX24" fmla="*/ 525692 w 1684705"/>
              <a:gd name="connsiteY24" fmla="*/ 49913 h 1179002"/>
              <a:gd name="connsiteX25" fmla="*/ 468832 w 1684705"/>
              <a:gd name="connsiteY25" fmla="*/ 67795 h 1179002"/>
              <a:gd name="connsiteX26" fmla="*/ 419508 w 1684705"/>
              <a:gd name="connsiteY26" fmla="*/ 86209 h 1179002"/>
              <a:gd name="connsiteX27" fmla="*/ 366416 w 1684705"/>
              <a:gd name="connsiteY27" fmla="*/ 109547 h 1179002"/>
              <a:gd name="connsiteX28" fmla="*/ 313324 w 1684705"/>
              <a:gd name="connsiteY28" fmla="*/ 137099 h 1179002"/>
              <a:gd name="connsiteX29" fmla="*/ 275507 w 1684705"/>
              <a:gd name="connsiteY29" fmla="*/ 159777 h 1179002"/>
              <a:gd name="connsiteX30" fmla="*/ 236852 w 1684705"/>
              <a:gd name="connsiteY30" fmla="*/ 186060 h 1179002"/>
              <a:gd name="connsiteX31" fmla="*/ 202789 w 1684705"/>
              <a:gd name="connsiteY31" fmla="*/ 212343 h 1179002"/>
              <a:gd name="connsiteX32" fmla="*/ 171746 w 1684705"/>
              <a:gd name="connsiteY32" fmla="*/ 239425 h 1179002"/>
              <a:gd name="connsiteX33" fmla="*/ 136351 w 1684705"/>
              <a:gd name="connsiteY33" fmla="*/ 274947 h 1179002"/>
              <a:gd name="connsiteX34" fmla="*/ 110966 w 1684705"/>
              <a:gd name="connsiteY34" fmla="*/ 304326 h 1179002"/>
              <a:gd name="connsiteX35" fmla="*/ 81877 w 1684705"/>
              <a:gd name="connsiteY35" fmla="*/ 343756 h 1179002"/>
              <a:gd name="connsiteX36" fmla="*/ 57811 w 1684705"/>
              <a:gd name="connsiteY36" fmla="*/ 383174 h 1179002"/>
              <a:gd name="connsiteX37" fmla="*/ 38300 w 1684705"/>
              <a:gd name="connsiteY37" fmla="*/ 422592 h 1179002"/>
              <a:gd name="connsiteX38" fmla="*/ 23000 w 1684705"/>
              <a:gd name="connsiteY38" fmla="*/ 462022 h 1179002"/>
              <a:gd name="connsiteX39" fmla="*/ 11684 w 1684705"/>
              <a:gd name="connsiteY39" fmla="*/ 501440 h 1179002"/>
              <a:gd name="connsiteX40" fmla="*/ 4110 w 1684705"/>
              <a:gd name="connsiteY40" fmla="*/ 540858 h 1179002"/>
              <a:gd name="connsiteX41" fmla="*/ 254 w 1684705"/>
              <a:gd name="connsiteY41" fmla="*/ 580288 h 1179002"/>
              <a:gd name="connsiteX42" fmla="*/ 0 w 1684705"/>
              <a:gd name="connsiteY42" fmla="*/ 619706 h 1179002"/>
              <a:gd name="connsiteX43" fmla="*/ 3375 w 1684705"/>
              <a:gd name="connsiteY43" fmla="*/ 659123 h 1179002"/>
              <a:gd name="connsiteX44" fmla="*/ 10441 w 1684705"/>
              <a:gd name="connsiteY44" fmla="*/ 698554 h 1179002"/>
              <a:gd name="connsiteX45" fmla="*/ 21262 w 1684705"/>
              <a:gd name="connsiteY45" fmla="*/ 737972 h 1179002"/>
              <a:gd name="connsiteX46" fmla="*/ 36029 w 1684705"/>
              <a:gd name="connsiteY46" fmla="*/ 777402 h 1179002"/>
              <a:gd name="connsiteX47" fmla="*/ 54995 w 1684705"/>
              <a:gd name="connsiteY47" fmla="*/ 816820 h 1179002"/>
              <a:gd name="connsiteX48" fmla="*/ 78477 w 1684705"/>
              <a:gd name="connsiteY48" fmla="*/ 856237 h 1179002"/>
              <a:gd name="connsiteX49" fmla="*/ 100957 w 1684705"/>
              <a:gd name="connsiteY49" fmla="*/ 887863 h 1179002"/>
              <a:gd name="connsiteX50" fmla="*/ 118654 w 1684705"/>
              <a:gd name="connsiteY50" fmla="*/ 909919 h 1179002"/>
              <a:gd name="connsiteX51" fmla="*/ 141172 w 1684705"/>
              <a:gd name="connsiteY51" fmla="*/ 935085 h 1179002"/>
              <a:gd name="connsiteX52" fmla="*/ 171746 w 1684705"/>
              <a:gd name="connsiteY52" fmla="*/ 965213 h 1179002"/>
              <a:gd name="connsiteX53" fmla="*/ 207141 w 1684705"/>
              <a:gd name="connsiteY53" fmla="*/ 995608 h 1179002"/>
              <a:gd name="connsiteX54" fmla="*/ 242535 w 1684705"/>
              <a:gd name="connsiteY54" fmla="*/ 1022157 h 1179002"/>
              <a:gd name="connsiteX55" fmla="*/ 277930 w 1684705"/>
              <a:gd name="connsiteY55" fmla="*/ 1045546 h 1179002"/>
              <a:gd name="connsiteX56" fmla="*/ 313743 w 1684705"/>
              <a:gd name="connsiteY56" fmla="*/ 1066499 h 1179002"/>
              <a:gd name="connsiteX57" fmla="*/ 366416 w 1684705"/>
              <a:gd name="connsiteY57" fmla="*/ 1093061 h 1179002"/>
              <a:gd name="connsiteX58" fmla="*/ 419508 w 1684705"/>
              <a:gd name="connsiteY58" fmla="*/ 1115409 h 1179002"/>
              <a:gd name="connsiteX59" fmla="*/ 472600 w 1684705"/>
              <a:gd name="connsiteY59" fmla="*/ 1133887 h 1179002"/>
              <a:gd name="connsiteX60" fmla="*/ 525692 w 1684705"/>
              <a:gd name="connsiteY60" fmla="*/ 1148888 h 1179002"/>
              <a:gd name="connsiteX61" fmla="*/ 578784 w 1684705"/>
              <a:gd name="connsiteY61" fmla="*/ 1160677 h 1179002"/>
              <a:gd name="connsiteX62" fmla="*/ 631876 w 1684705"/>
              <a:gd name="connsiteY62" fmla="*/ 1169472 h 1179002"/>
              <a:gd name="connsiteX63" fmla="*/ 684967 w 1684705"/>
              <a:gd name="connsiteY63" fmla="*/ 1175412 h 1179002"/>
              <a:gd name="connsiteX64" fmla="*/ 738059 w 1684705"/>
              <a:gd name="connsiteY64" fmla="*/ 1178571 h 1179002"/>
              <a:gd name="connsiteX65" fmla="*/ 791151 w 1684705"/>
              <a:gd name="connsiteY65" fmla="*/ 1179003 h 1179002"/>
              <a:gd name="connsiteX66" fmla="*/ 844243 w 1684705"/>
              <a:gd name="connsiteY66" fmla="*/ 1176706 h 1179002"/>
              <a:gd name="connsiteX67" fmla="*/ 897588 w 1684705"/>
              <a:gd name="connsiteY67" fmla="*/ 1171617 h 1179002"/>
              <a:gd name="connsiteX68" fmla="*/ 950427 w 1684705"/>
              <a:gd name="connsiteY68" fmla="*/ 1163799 h 1179002"/>
              <a:gd name="connsiteX69" fmla="*/ 1003518 w 1684705"/>
              <a:gd name="connsiteY69" fmla="*/ 1152987 h 1179002"/>
              <a:gd name="connsiteX70" fmla="*/ 1056610 w 1684705"/>
              <a:gd name="connsiteY70" fmla="*/ 1139065 h 1179002"/>
              <a:gd name="connsiteX71" fmla="*/ 1109702 w 1684705"/>
              <a:gd name="connsiteY71" fmla="*/ 1121768 h 1179002"/>
              <a:gd name="connsiteX72" fmla="*/ 1162794 w 1684705"/>
              <a:gd name="connsiteY72" fmla="*/ 1100789 h 1179002"/>
              <a:gd name="connsiteX73" fmla="*/ 1215886 w 1684705"/>
              <a:gd name="connsiteY73" fmla="*/ 1075636 h 1179002"/>
              <a:gd name="connsiteX74" fmla="*/ 1256165 w 1684705"/>
              <a:gd name="connsiteY74" fmla="*/ 1053351 h 1179002"/>
              <a:gd name="connsiteX75" fmla="*/ 1297687 w 1684705"/>
              <a:gd name="connsiteY75" fmla="*/ 1027068 h 1179002"/>
              <a:gd name="connsiteX76" fmla="*/ 1334071 w 1684705"/>
              <a:gd name="connsiteY76" fmla="*/ 1000786 h 1179002"/>
              <a:gd name="connsiteX77" fmla="*/ 1366307 w 1684705"/>
              <a:gd name="connsiteY77" fmla="*/ 974503 h 1179002"/>
              <a:gd name="connsiteX78" fmla="*/ 1395066 w 1684705"/>
              <a:gd name="connsiteY78" fmla="*/ 948233 h 1179002"/>
              <a:gd name="connsiteX79" fmla="*/ 1428253 w 1684705"/>
              <a:gd name="connsiteY79" fmla="*/ 913866 h 1179002"/>
              <a:gd name="connsiteX80" fmla="*/ 1454907 w 1684705"/>
              <a:gd name="connsiteY80" fmla="*/ 882520 h 1179002"/>
              <a:gd name="connsiteX81" fmla="*/ 1484212 w 1684705"/>
              <a:gd name="connsiteY81" fmla="*/ 843102 h 1179002"/>
              <a:gd name="connsiteX82" fmla="*/ 1509648 w 1684705"/>
              <a:gd name="connsiteY82" fmla="*/ 803672 h 1179002"/>
              <a:gd name="connsiteX83" fmla="*/ 1534437 w 1684705"/>
              <a:gd name="connsiteY83" fmla="*/ 759203 h 1179002"/>
              <a:gd name="connsiteX84" fmla="*/ 1552134 w 1684705"/>
              <a:gd name="connsiteY84" fmla="*/ 723237 h 1179002"/>
              <a:gd name="connsiteX85" fmla="*/ 1574323 w 1684705"/>
              <a:gd name="connsiteY85" fmla="*/ 672271 h 1179002"/>
              <a:gd name="connsiteX86" fmla="*/ 1594430 w 1684705"/>
              <a:gd name="connsiteY86" fmla="*/ 619706 h 1179002"/>
              <a:gd name="connsiteX87" fmla="*/ 1616809 w 1684705"/>
              <a:gd name="connsiteY87" fmla="*/ 554005 h 1179002"/>
              <a:gd name="connsiteX88" fmla="*/ 1648626 w 1684705"/>
              <a:gd name="connsiteY88" fmla="*/ 448875 h 1179002"/>
              <a:gd name="connsiteX89" fmla="*/ 1669507 w 1684705"/>
              <a:gd name="connsiteY89" fmla="*/ 370026 h 1179002"/>
              <a:gd name="connsiteX90" fmla="*/ 1683259 w 1684705"/>
              <a:gd name="connsiteY90" fmla="*/ 304326 h 1179002"/>
              <a:gd name="connsiteX91" fmla="*/ 1684706 w 1684705"/>
              <a:gd name="connsiteY91" fmla="*/ 291191 h 1179002"/>
              <a:gd name="connsiteX92" fmla="*/ 1676015 w 1684705"/>
              <a:gd name="connsiteY92" fmla="*/ 284110 h 1179002"/>
              <a:gd name="connsiteX93" fmla="*/ 1676015 w 1684705"/>
              <a:gd name="connsiteY93" fmla="*/ 284110 h 1179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1684705" h="1179002">
                <a:moveTo>
                  <a:pt x="1676015" y="284110"/>
                </a:moveTo>
                <a:lnTo>
                  <a:pt x="1674379" y="278043"/>
                </a:lnTo>
                <a:lnTo>
                  <a:pt x="1666729" y="264908"/>
                </a:lnTo>
                <a:lnTo>
                  <a:pt x="1658318" y="258030"/>
                </a:lnTo>
                <a:lnTo>
                  <a:pt x="1654512" y="251761"/>
                </a:lnTo>
                <a:lnTo>
                  <a:pt x="1594189" y="186060"/>
                </a:lnTo>
                <a:lnTo>
                  <a:pt x="1549940" y="146643"/>
                </a:lnTo>
                <a:lnTo>
                  <a:pt x="1513277" y="120360"/>
                </a:lnTo>
                <a:lnTo>
                  <a:pt x="1481345" y="101920"/>
                </a:lnTo>
                <a:lnTo>
                  <a:pt x="1445951" y="85143"/>
                </a:lnTo>
                <a:lnTo>
                  <a:pt x="1410556" y="71323"/>
                </a:lnTo>
                <a:lnTo>
                  <a:pt x="1375161" y="59685"/>
                </a:lnTo>
                <a:lnTo>
                  <a:pt x="1322070" y="45306"/>
                </a:lnTo>
                <a:lnTo>
                  <a:pt x="1268978" y="33656"/>
                </a:lnTo>
                <a:lnTo>
                  <a:pt x="1198189" y="21359"/>
                </a:lnTo>
                <a:lnTo>
                  <a:pt x="1127400" y="12069"/>
                </a:lnTo>
                <a:lnTo>
                  <a:pt x="1056610" y="5444"/>
                </a:lnTo>
                <a:lnTo>
                  <a:pt x="985821" y="1409"/>
                </a:lnTo>
                <a:lnTo>
                  <a:pt x="915032" y="0"/>
                </a:lnTo>
                <a:lnTo>
                  <a:pt x="844243" y="1409"/>
                </a:lnTo>
                <a:lnTo>
                  <a:pt x="773454" y="5812"/>
                </a:lnTo>
                <a:lnTo>
                  <a:pt x="702665" y="13541"/>
                </a:lnTo>
                <a:lnTo>
                  <a:pt x="631876" y="24937"/>
                </a:lnTo>
                <a:lnTo>
                  <a:pt x="578784" y="36156"/>
                </a:lnTo>
                <a:lnTo>
                  <a:pt x="525692" y="49913"/>
                </a:lnTo>
                <a:lnTo>
                  <a:pt x="468832" y="67795"/>
                </a:lnTo>
                <a:lnTo>
                  <a:pt x="419508" y="86209"/>
                </a:lnTo>
                <a:lnTo>
                  <a:pt x="366416" y="109547"/>
                </a:lnTo>
                <a:lnTo>
                  <a:pt x="313324" y="137099"/>
                </a:lnTo>
                <a:lnTo>
                  <a:pt x="275507" y="159777"/>
                </a:lnTo>
                <a:lnTo>
                  <a:pt x="236852" y="186060"/>
                </a:lnTo>
                <a:lnTo>
                  <a:pt x="202789" y="212343"/>
                </a:lnTo>
                <a:lnTo>
                  <a:pt x="171746" y="239425"/>
                </a:lnTo>
                <a:lnTo>
                  <a:pt x="136351" y="274947"/>
                </a:lnTo>
                <a:lnTo>
                  <a:pt x="110966" y="304326"/>
                </a:lnTo>
                <a:lnTo>
                  <a:pt x="81877" y="343756"/>
                </a:lnTo>
                <a:lnTo>
                  <a:pt x="57811" y="383174"/>
                </a:lnTo>
                <a:lnTo>
                  <a:pt x="38300" y="422592"/>
                </a:lnTo>
                <a:lnTo>
                  <a:pt x="23000" y="462022"/>
                </a:lnTo>
                <a:lnTo>
                  <a:pt x="11684" y="501440"/>
                </a:lnTo>
                <a:lnTo>
                  <a:pt x="4110" y="540858"/>
                </a:lnTo>
                <a:lnTo>
                  <a:pt x="254" y="580288"/>
                </a:lnTo>
                <a:lnTo>
                  <a:pt x="0" y="619706"/>
                </a:lnTo>
                <a:lnTo>
                  <a:pt x="3375" y="659123"/>
                </a:lnTo>
                <a:lnTo>
                  <a:pt x="10441" y="698554"/>
                </a:lnTo>
                <a:lnTo>
                  <a:pt x="21262" y="737972"/>
                </a:lnTo>
                <a:lnTo>
                  <a:pt x="36029" y="777402"/>
                </a:lnTo>
                <a:lnTo>
                  <a:pt x="54995" y="816820"/>
                </a:lnTo>
                <a:lnTo>
                  <a:pt x="78477" y="856237"/>
                </a:lnTo>
                <a:lnTo>
                  <a:pt x="100957" y="887863"/>
                </a:lnTo>
                <a:lnTo>
                  <a:pt x="118654" y="909919"/>
                </a:lnTo>
                <a:lnTo>
                  <a:pt x="141172" y="935085"/>
                </a:lnTo>
                <a:lnTo>
                  <a:pt x="171746" y="965213"/>
                </a:lnTo>
                <a:lnTo>
                  <a:pt x="207141" y="995608"/>
                </a:lnTo>
                <a:lnTo>
                  <a:pt x="242535" y="1022157"/>
                </a:lnTo>
                <a:lnTo>
                  <a:pt x="277930" y="1045546"/>
                </a:lnTo>
                <a:lnTo>
                  <a:pt x="313743" y="1066499"/>
                </a:lnTo>
                <a:lnTo>
                  <a:pt x="366416" y="1093061"/>
                </a:lnTo>
                <a:lnTo>
                  <a:pt x="419508" y="1115409"/>
                </a:lnTo>
                <a:lnTo>
                  <a:pt x="472600" y="1133887"/>
                </a:lnTo>
                <a:lnTo>
                  <a:pt x="525692" y="1148888"/>
                </a:lnTo>
                <a:lnTo>
                  <a:pt x="578784" y="1160677"/>
                </a:lnTo>
                <a:lnTo>
                  <a:pt x="631876" y="1169472"/>
                </a:lnTo>
                <a:lnTo>
                  <a:pt x="684967" y="1175412"/>
                </a:lnTo>
                <a:lnTo>
                  <a:pt x="738059" y="1178571"/>
                </a:lnTo>
                <a:lnTo>
                  <a:pt x="791151" y="1179003"/>
                </a:lnTo>
                <a:lnTo>
                  <a:pt x="844243" y="1176706"/>
                </a:lnTo>
                <a:lnTo>
                  <a:pt x="897588" y="1171617"/>
                </a:lnTo>
                <a:lnTo>
                  <a:pt x="950427" y="1163799"/>
                </a:lnTo>
                <a:lnTo>
                  <a:pt x="1003518" y="1152987"/>
                </a:lnTo>
                <a:lnTo>
                  <a:pt x="1056610" y="1139065"/>
                </a:lnTo>
                <a:lnTo>
                  <a:pt x="1109702" y="1121768"/>
                </a:lnTo>
                <a:lnTo>
                  <a:pt x="1162794" y="1100789"/>
                </a:lnTo>
                <a:lnTo>
                  <a:pt x="1215886" y="1075636"/>
                </a:lnTo>
                <a:lnTo>
                  <a:pt x="1256165" y="1053351"/>
                </a:lnTo>
                <a:lnTo>
                  <a:pt x="1297687" y="1027068"/>
                </a:lnTo>
                <a:lnTo>
                  <a:pt x="1334071" y="1000786"/>
                </a:lnTo>
                <a:lnTo>
                  <a:pt x="1366307" y="974503"/>
                </a:lnTo>
                <a:lnTo>
                  <a:pt x="1395066" y="948233"/>
                </a:lnTo>
                <a:lnTo>
                  <a:pt x="1428253" y="913866"/>
                </a:lnTo>
                <a:lnTo>
                  <a:pt x="1454907" y="882520"/>
                </a:lnTo>
                <a:lnTo>
                  <a:pt x="1484212" y="843102"/>
                </a:lnTo>
                <a:lnTo>
                  <a:pt x="1509648" y="803672"/>
                </a:lnTo>
                <a:lnTo>
                  <a:pt x="1534437" y="759203"/>
                </a:lnTo>
                <a:lnTo>
                  <a:pt x="1552134" y="723237"/>
                </a:lnTo>
                <a:lnTo>
                  <a:pt x="1574323" y="672271"/>
                </a:lnTo>
                <a:lnTo>
                  <a:pt x="1594430" y="619706"/>
                </a:lnTo>
                <a:lnTo>
                  <a:pt x="1616809" y="554005"/>
                </a:lnTo>
                <a:lnTo>
                  <a:pt x="1648626" y="448875"/>
                </a:lnTo>
                <a:lnTo>
                  <a:pt x="1669507" y="370026"/>
                </a:lnTo>
                <a:lnTo>
                  <a:pt x="1683259" y="304326"/>
                </a:lnTo>
                <a:lnTo>
                  <a:pt x="1684706" y="291191"/>
                </a:lnTo>
                <a:lnTo>
                  <a:pt x="1676015" y="284110"/>
                </a:lnTo>
                <a:lnTo>
                  <a:pt x="1676015" y="284110"/>
                </a:lnTo>
              </a:path>
            </a:pathLst>
          </a:custGeom>
          <a:noFill/>
          <a:ln w="19029" cap="sq">
            <a:solidFill>
              <a:srgbClr val="FF7F0E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01D36C7A-7088-7C7B-9792-3C7E531A6D7C}"/>
              </a:ext>
            </a:extLst>
          </p:cNvPr>
          <p:cNvSpPr/>
          <p:nvPr/>
        </p:nvSpPr>
        <p:spPr>
          <a:xfrm>
            <a:off x="1190192" y="2613927"/>
            <a:ext cx="105833" cy="10583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连接符: 肘形 161">
            <a:extLst>
              <a:ext uri="{FF2B5EF4-FFF2-40B4-BE49-F238E27FC236}">
                <a16:creationId xmlns:a16="http://schemas.microsoft.com/office/drawing/2014/main" id="{6D480B81-73CB-EE2F-C4F4-86A235EAF392}"/>
              </a:ext>
            </a:extLst>
          </p:cNvPr>
          <p:cNvCxnSpPr>
            <a:cxnSpLocks/>
            <a:stCxn id="160" idx="0"/>
          </p:cNvCxnSpPr>
          <p:nvPr/>
        </p:nvCxnSpPr>
        <p:spPr>
          <a:xfrm rot="16200000" flipV="1">
            <a:off x="452535" y="1823352"/>
            <a:ext cx="1007533" cy="57361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任意多边形: 形状 167">
            <a:extLst>
              <a:ext uri="{FF2B5EF4-FFF2-40B4-BE49-F238E27FC236}">
                <a16:creationId xmlns:a16="http://schemas.microsoft.com/office/drawing/2014/main" id="{64BBECE3-2E03-D2D1-ACED-9A0401FA1607}"/>
              </a:ext>
            </a:extLst>
          </p:cNvPr>
          <p:cNvSpPr/>
          <p:nvPr/>
        </p:nvSpPr>
        <p:spPr>
          <a:xfrm>
            <a:off x="1228292" y="886727"/>
            <a:ext cx="939800" cy="1223433"/>
          </a:xfrm>
          <a:custGeom>
            <a:avLst/>
            <a:gdLst>
              <a:gd name="connsiteX0" fmla="*/ 0 w 939800"/>
              <a:gd name="connsiteY0" fmla="*/ 1223433 h 1223433"/>
              <a:gd name="connsiteX1" fmla="*/ 939800 w 939800"/>
              <a:gd name="connsiteY1" fmla="*/ 1202267 h 1223433"/>
              <a:gd name="connsiteX2" fmla="*/ 935567 w 939800"/>
              <a:gd name="connsiteY2" fmla="*/ 529167 h 1223433"/>
              <a:gd name="connsiteX3" fmla="*/ 414867 w 939800"/>
              <a:gd name="connsiteY3" fmla="*/ 541867 h 1223433"/>
              <a:gd name="connsiteX4" fmla="*/ 414867 w 939800"/>
              <a:gd name="connsiteY4" fmla="*/ 4233 h 1223433"/>
              <a:gd name="connsiteX5" fmla="*/ 414867 w 939800"/>
              <a:gd name="connsiteY5" fmla="*/ 0 h 122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9800" h="1223433">
                <a:moveTo>
                  <a:pt x="0" y="1223433"/>
                </a:moveTo>
                <a:lnTo>
                  <a:pt x="939800" y="1202267"/>
                </a:lnTo>
                <a:lnTo>
                  <a:pt x="935567" y="529167"/>
                </a:lnTo>
                <a:lnTo>
                  <a:pt x="414867" y="541867"/>
                </a:lnTo>
                <a:lnTo>
                  <a:pt x="414867" y="4233"/>
                </a:lnTo>
                <a:lnTo>
                  <a:pt x="414867" y="0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任意多边形: 形状 168">
            <a:extLst>
              <a:ext uri="{FF2B5EF4-FFF2-40B4-BE49-F238E27FC236}">
                <a16:creationId xmlns:a16="http://schemas.microsoft.com/office/drawing/2014/main" id="{15C16DE4-6300-B227-DF36-55B2C1640794}"/>
              </a:ext>
            </a:extLst>
          </p:cNvPr>
          <p:cNvSpPr/>
          <p:nvPr/>
        </p:nvSpPr>
        <p:spPr>
          <a:xfrm>
            <a:off x="2163859" y="1056060"/>
            <a:ext cx="465667" cy="355600"/>
          </a:xfrm>
          <a:custGeom>
            <a:avLst/>
            <a:gdLst>
              <a:gd name="connsiteX0" fmla="*/ 0 w 465667"/>
              <a:gd name="connsiteY0" fmla="*/ 355600 h 355600"/>
              <a:gd name="connsiteX1" fmla="*/ 465667 w 465667"/>
              <a:gd name="connsiteY1" fmla="*/ 351367 h 355600"/>
              <a:gd name="connsiteX2" fmla="*/ 461433 w 465667"/>
              <a:gd name="connsiteY2" fmla="*/ 0 h 355600"/>
              <a:gd name="connsiteX3" fmla="*/ 452967 w 465667"/>
              <a:gd name="connsiteY3" fmla="*/ 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67" h="355600">
                <a:moveTo>
                  <a:pt x="0" y="355600"/>
                </a:moveTo>
                <a:lnTo>
                  <a:pt x="465667" y="351367"/>
                </a:lnTo>
                <a:cubicBezTo>
                  <a:pt x="464256" y="234245"/>
                  <a:pt x="462844" y="117122"/>
                  <a:pt x="461433" y="0"/>
                </a:cubicBezTo>
                <a:lnTo>
                  <a:pt x="452967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等腰三角形 169">
            <a:extLst>
              <a:ext uri="{FF2B5EF4-FFF2-40B4-BE49-F238E27FC236}">
                <a16:creationId xmlns:a16="http://schemas.microsoft.com/office/drawing/2014/main" id="{05CC7BD9-E653-ACAA-295E-4AA6410D67C9}"/>
              </a:ext>
            </a:extLst>
          </p:cNvPr>
          <p:cNvSpPr/>
          <p:nvPr/>
        </p:nvSpPr>
        <p:spPr>
          <a:xfrm>
            <a:off x="2455333" y="3865310"/>
            <a:ext cx="161131" cy="1227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十字形 170">
            <a:extLst>
              <a:ext uri="{FF2B5EF4-FFF2-40B4-BE49-F238E27FC236}">
                <a16:creationId xmlns:a16="http://schemas.microsoft.com/office/drawing/2014/main" id="{14E2B739-0C71-A8E2-1389-FC9FE335F3C7}"/>
              </a:ext>
            </a:extLst>
          </p:cNvPr>
          <p:cNvSpPr/>
          <p:nvPr/>
        </p:nvSpPr>
        <p:spPr>
          <a:xfrm>
            <a:off x="2480733" y="4726517"/>
            <a:ext cx="118534" cy="118534"/>
          </a:xfrm>
          <a:prstGeom prst="plus">
            <a:avLst>
              <a:gd name="adj" fmla="val 321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A62C76CE-BF7B-256A-B509-0D94209C9065}"/>
              </a:ext>
            </a:extLst>
          </p:cNvPr>
          <p:cNvSpPr/>
          <p:nvPr/>
        </p:nvSpPr>
        <p:spPr>
          <a:xfrm>
            <a:off x="1162672" y="2048777"/>
            <a:ext cx="80437" cy="147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E191BB59-2427-8405-C0D2-DE1D20E2E909}"/>
              </a:ext>
            </a:extLst>
          </p:cNvPr>
          <p:cNvSpPr/>
          <p:nvPr/>
        </p:nvSpPr>
        <p:spPr>
          <a:xfrm>
            <a:off x="1243108" y="2048776"/>
            <a:ext cx="80437" cy="147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BEBCAFF9-5D1D-7377-7EED-93BC5758A1D3}"/>
              </a:ext>
            </a:extLst>
          </p:cNvPr>
          <p:cNvSpPr/>
          <p:nvPr/>
        </p:nvSpPr>
        <p:spPr>
          <a:xfrm>
            <a:off x="617104" y="1516610"/>
            <a:ext cx="104775" cy="10477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B2A4BF45-7EF0-37D5-179E-034088672EF8}"/>
              </a:ext>
            </a:extLst>
          </p:cNvPr>
          <p:cNvSpPr/>
          <p:nvPr/>
        </p:nvSpPr>
        <p:spPr>
          <a:xfrm>
            <a:off x="2083423" y="1411661"/>
            <a:ext cx="80437" cy="1479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07EC465-CF52-47A5-3752-3DFE4988E37D}"/>
              </a:ext>
            </a:extLst>
          </p:cNvPr>
          <p:cNvSpPr/>
          <p:nvPr/>
        </p:nvSpPr>
        <p:spPr>
          <a:xfrm>
            <a:off x="2163859" y="1411660"/>
            <a:ext cx="80437" cy="1479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十字形 177">
            <a:extLst>
              <a:ext uri="{FF2B5EF4-FFF2-40B4-BE49-F238E27FC236}">
                <a16:creationId xmlns:a16="http://schemas.microsoft.com/office/drawing/2014/main" id="{669B2D95-0BB4-ED57-30F6-AEF2B75E36B2}"/>
              </a:ext>
            </a:extLst>
          </p:cNvPr>
          <p:cNvSpPr/>
          <p:nvPr/>
        </p:nvSpPr>
        <p:spPr>
          <a:xfrm>
            <a:off x="2570260" y="996792"/>
            <a:ext cx="118534" cy="118534"/>
          </a:xfrm>
          <a:prstGeom prst="plus">
            <a:avLst>
              <a:gd name="adj" fmla="val 321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等腰三角形 178">
            <a:extLst>
              <a:ext uri="{FF2B5EF4-FFF2-40B4-BE49-F238E27FC236}">
                <a16:creationId xmlns:a16="http://schemas.microsoft.com/office/drawing/2014/main" id="{580A773F-CA2E-2CEE-B4FA-8F037F87832B}"/>
              </a:ext>
            </a:extLst>
          </p:cNvPr>
          <p:cNvSpPr/>
          <p:nvPr/>
        </p:nvSpPr>
        <p:spPr>
          <a:xfrm>
            <a:off x="1553607" y="800135"/>
            <a:ext cx="161131" cy="1227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椭圆 179">
            <a:extLst>
              <a:ext uri="{FF2B5EF4-FFF2-40B4-BE49-F238E27FC236}">
                <a16:creationId xmlns:a16="http://schemas.microsoft.com/office/drawing/2014/main" id="{07F6D88B-90A8-0CAB-0C2D-988D4AB39BB2}"/>
              </a:ext>
            </a:extLst>
          </p:cNvPr>
          <p:cNvSpPr/>
          <p:nvPr/>
        </p:nvSpPr>
        <p:spPr>
          <a:xfrm>
            <a:off x="1051216" y="5094316"/>
            <a:ext cx="104775" cy="10477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箭头: 右 180">
            <a:extLst>
              <a:ext uri="{FF2B5EF4-FFF2-40B4-BE49-F238E27FC236}">
                <a16:creationId xmlns:a16="http://schemas.microsoft.com/office/drawing/2014/main" id="{9704C5A9-3ECF-25F9-CD7D-73508BE20CD4}"/>
              </a:ext>
            </a:extLst>
          </p:cNvPr>
          <p:cNvSpPr/>
          <p:nvPr/>
        </p:nvSpPr>
        <p:spPr>
          <a:xfrm>
            <a:off x="3522133" y="2461556"/>
            <a:ext cx="524934" cy="389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任意多边形: 形状 181">
            <a:extLst>
              <a:ext uri="{FF2B5EF4-FFF2-40B4-BE49-F238E27FC236}">
                <a16:creationId xmlns:a16="http://schemas.microsoft.com/office/drawing/2014/main" id="{9D10B1D0-204C-1BDE-D2DC-4E774E9A09B9}"/>
              </a:ext>
            </a:extLst>
          </p:cNvPr>
          <p:cNvSpPr/>
          <p:nvPr/>
        </p:nvSpPr>
        <p:spPr>
          <a:xfrm>
            <a:off x="6392333" y="4622864"/>
            <a:ext cx="142689" cy="158885"/>
          </a:xfrm>
          <a:custGeom>
            <a:avLst/>
            <a:gdLst>
              <a:gd name="connsiteX0" fmla="*/ 218635 w 397053"/>
              <a:gd name="connsiteY0" fmla="*/ 8033 h 442122"/>
              <a:gd name="connsiteX1" fmla="*/ 224457 w 397053"/>
              <a:gd name="connsiteY1" fmla="*/ 10292 h 442122"/>
              <a:gd name="connsiteX2" fmla="*/ 236344 w 397053"/>
              <a:gd name="connsiteY2" fmla="*/ 21181 h 442122"/>
              <a:gd name="connsiteX3" fmla="*/ 242154 w 397053"/>
              <a:gd name="connsiteY3" fmla="*/ 24506 h 442122"/>
              <a:gd name="connsiteX4" fmla="*/ 252709 w 397053"/>
              <a:gd name="connsiteY4" fmla="*/ 34316 h 442122"/>
              <a:gd name="connsiteX5" fmla="*/ 259852 w 397053"/>
              <a:gd name="connsiteY5" fmla="*/ 39303 h 442122"/>
              <a:gd name="connsiteX6" fmla="*/ 268149 w 397053"/>
              <a:gd name="connsiteY6" fmla="*/ 47464 h 442122"/>
              <a:gd name="connsiteX7" fmla="*/ 277549 w 397053"/>
              <a:gd name="connsiteY7" fmla="*/ 55066 h 442122"/>
              <a:gd name="connsiteX8" fmla="*/ 282763 w 397053"/>
              <a:gd name="connsiteY8" fmla="*/ 60599 h 442122"/>
              <a:gd name="connsiteX9" fmla="*/ 295247 w 397053"/>
              <a:gd name="connsiteY9" fmla="*/ 72160 h 442122"/>
              <a:gd name="connsiteX10" fmla="*/ 296616 w 397053"/>
              <a:gd name="connsiteY10" fmla="*/ 73734 h 442122"/>
              <a:gd name="connsiteX11" fmla="*/ 309189 w 397053"/>
              <a:gd name="connsiteY11" fmla="*/ 86881 h 442122"/>
              <a:gd name="connsiteX12" fmla="*/ 312944 w 397053"/>
              <a:gd name="connsiteY12" fmla="*/ 90562 h 442122"/>
              <a:gd name="connsiteX13" fmla="*/ 320949 w 397053"/>
              <a:gd name="connsiteY13" fmla="*/ 100016 h 442122"/>
              <a:gd name="connsiteX14" fmla="*/ 330641 w 397053"/>
              <a:gd name="connsiteY14" fmla="*/ 111134 h 442122"/>
              <a:gd name="connsiteX15" fmla="*/ 332151 w 397053"/>
              <a:gd name="connsiteY15" fmla="*/ 113164 h 442122"/>
              <a:gd name="connsiteX16" fmla="*/ 342122 w 397053"/>
              <a:gd name="connsiteY16" fmla="*/ 126299 h 442122"/>
              <a:gd name="connsiteX17" fmla="*/ 348338 w 397053"/>
              <a:gd name="connsiteY17" fmla="*/ 134599 h 442122"/>
              <a:gd name="connsiteX18" fmla="*/ 351497 w 397053"/>
              <a:gd name="connsiteY18" fmla="*/ 139447 h 442122"/>
              <a:gd name="connsiteX19" fmla="*/ 359857 w 397053"/>
              <a:gd name="connsiteY19" fmla="*/ 152582 h 442122"/>
              <a:gd name="connsiteX20" fmla="*/ 366036 w 397053"/>
              <a:gd name="connsiteY20" fmla="*/ 162836 h 442122"/>
              <a:gd name="connsiteX21" fmla="*/ 367583 w 397053"/>
              <a:gd name="connsiteY21" fmla="*/ 165730 h 442122"/>
              <a:gd name="connsiteX22" fmla="*/ 374193 w 397053"/>
              <a:gd name="connsiteY22" fmla="*/ 178865 h 442122"/>
              <a:gd name="connsiteX23" fmla="*/ 380155 w 397053"/>
              <a:gd name="connsiteY23" fmla="*/ 192012 h 442122"/>
              <a:gd name="connsiteX24" fmla="*/ 383733 w 397053"/>
              <a:gd name="connsiteY24" fmla="*/ 200934 h 442122"/>
              <a:gd name="connsiteX25" fmla="*/ 385255 w 397053"/>
              <a:gd name="connsiteY25" fmla="*/ 205147 h 442122"/>
              <a:gd name="connsiteX26" fmla="*/ 389340 w 397053"/>
              <a:gd name="connsiteY26" fmla="*/ 218282 h 442122"/>
              <a:gd name="connsiteX27" fmla="*/ 392626 w 397053"/>
              <a:gd name="connsiteY27" fmla="*/ 231430 h 442122"/>
              <a:gd name="connsiteX28" fmla="*/ 395036 w 397053"/>
              <a:gd name="connsiteY28" fmla="*/ 244565 h 442122"/>
              <a:gd name="connsiteX29" fmla="*/ 396520 w 397053"/>
              <a:gd name="connsiteY29" fmla="*/ 257713 h 442122"/>
              <a:gd name="connsiteX30" fmla="*/ 397054 w 397053"/>
              <a:gd name="connsiteY30" fmla="*/ 270848 h 442122"/>
              <a:gd name="connsiteX31" fmla="*/ 396559 w 397053"/>
              <a:gd name="connsiteY31" fmla="*/ 283995 h 442122"/>
              <a:gd name="connsiteX32" fmla="*/ 394998 w 397053"/>
              <a:gd name="connsiteY32" fmla="*/ 297130 h 442122"/>
              <a:gd name="connsiteX33" fmla="*/ 392321 w 397053"/>
              <a:gd name="connsiteY33" fmla="*/ 310278 h 442122"/>
              <a:gd name="connsiteX34" fmla="*/ 388490 w 397053"/>
              <a:gd name="connsiteY34" fmla="*/ 323413 h 442122"/>
              <a:gd name="connsiteX35" fmla="*/ 383733 w 397053"/>
              <a:gd name="connsiteY35" fmla="*/ 335736 h 442122"/>
              <a:gd name="connsiteX36" fmla="*/ 383391 w 397053"/>
              <a:gd name="connsiteY36" fmla="*/ 336561 h 442122"/>
              <a:gd name="connsiteX37" fmla="*/ 376553 w 397053"/>
              <a:gd name="connsiteY37" fmla="*/ 349696 h 442122"/>
              <a:gd name="connsiteX38" fmla="*/ 368256 w 397053"/>
              <a:gd name="connsiteY38" fmla="*/ 362831 h 442122"/>
              <a:gd name="connsiteX39" fmla="*/ 366036 w 397053"/>
              <a:gd name="connsiteY39" fmla="*/ 365813 h 442122"/>
              <a:gd name="connsiteX40" fmla="*/ 357739 w 397053"/>
              <a:gd name="connsiteY40" fmla="*/ 375978 h 442122"/>
              <a:gd name="connsiteX41" fmla="*/ 348338 w 397053"/>
              <a:gd name="connsiteY41" fmla="*/ 385890 h 442122"/>
              <a:gd name="connsiteX42" fmla="*/ 344926 w 397053"/>
              <a:gd name="connsiteY42" fmla="*/ 389113 h 442122"/>
              <a:gd name="connsiteX43" fmla="*/ 330641 w 397053"/>
              <a:gd name="connsiteY43" fmla="*/ 400954 h 442122"/>
              <a:gd name="connsiteX44" fmla="*/ 328852 w 397053"/>
              <a:gd name="connsiteY44" fmla="*/ 402261 h 442122"/>
              <a:gd name="connsiteX45" fmla="*/ 312944 w 397053"/>
              <a:gd name="connsiteY45" fmla="*/ 412553 h 442122"/>
              <a:gd name="connsiteX46" fmla="*/ 307806 w 397053"/>
              <a:gd name="connsiteY46" fmla="*/ 415396 h 442122"/>
              <a:gd name="connsiteX47" fmla="*/ 295247 w 397053"/>
              <a:gd name="connsiteY47" fmla="*/ 421678 h 442122"/>
              <a:gd name="connsiteX48" fmla="*/ 278653 w 397053"/>
              <a:gd name="connsiteY48" fmla="*/ 428544 h 442122"/>
              <a:gd name="connsiteX49" fmla="*/ 277549 w 397053"/>
              <a:gd name="connsiteY49" fmla="*/ 428962 h 442122"/>
              <a:gd name="connsiteX50" fmla="*/ 259852 w 397053"/>
              <a:gd name="connsiteY50" fmla="*/ 434293 h 442122"/>
              <a:gd name="connsiteX51" fmla="*/ 242154 w 397053"/>
              <a:gd name="connsiteY51" fmla="*/ 438265 h 442122"/>
              <a:gd name="connsiteX52" fmla="*/ 224457 w 397053"/>
              <a:gd name="connsiteY52" fmla="*/ 440879 h 442122"/>
              <a:gd name="connsiteX53" fmla="*/ 213344 w 397053"/>
              <a:gd name="connsiteY53" fmla="*/ 441679 h 442122"/>
              <a:gd name="connsiteX54" fmla="*/ 206760 w 397053"/>
              <a:gd name="connsiteY54" fmla="*/ 442123 h 442122"/>
              <a:gd name="connsiteX55" fmla="*/ 189063 w 397053"/>
              <a:gd name="connsiteY55" fmla="*/ 442085 h 442122"/>
              <a:gd name="connsiteX56" fmla="*/ 183468 w 397053"/>
              <a:gd name="connsiteY56" fmla="*/ 441679 h 442122"/>
              <a:gd name="connsiteX57" fmla="*/ 171365 w 397053"/>
              <a:gd name="connsiteY57" fmla="*/ 440740 h 442122"/>
              <a:gd name="connsiteX58" fmla="*/ 153668 w 397053"/>
              <a:gd name="connsiteY58" fmla="*/ 438049 h 442122"/>
              <a:gd name="connsiteX59" fmla="*/ 135971 w 397053"/>
              <a:gd name="connsiteY59" fmla="*/ 434039 h 442122"/>
              <a:gd name="connsiteX60" fmla="*/ 118274 w 397053"/>
              <a:gd name="connsiteY60" fmla="*/ 428683 h 442122"/>
              <a:gd name="connsiteX61" fmla="*/ 117906 w 397053"/>
              <a:gd name="connsiteY61" fmla="*/ 428544 h 442122"/>
              <a:gd name="connsiteX62" fmla="*/ 100577 w 397053"/>
              <a:gd name="connsiteY62" fmla="*/ 421386 h 442122"/>
              <a:gd name="connsiteX63" fmla="*/ 88461 w 397053"/>
              <a:gd name="connsiteY63" fmla="*/ 415396 h 442122"/>
              <a:gd name="connsiteX64" fmla="*/ 82879 w 397053"/>
              <a:gd name="connsiteY64" fmla="*/ 412312 h 442122"/>
              <a:gd name="connsiteX65" fmla="*/ 67173 w 397053"/>
              <a:gd name="connsiteY65" fmla="*/ 402261 h 442122"/>
              <a:gd name="connsiteX66" fmla="*/ 65182 w 397053"/>
              <a:gd name="connsiteY66" fmla="*/ 400814 h 442122"/>
              <a:gd name="connsiteX67" fmla="*/ 50884 w 397053"/>
              <a:gd name="connsiteY67" fmla="*/ 389113 h 442122"/>
              <a:gd name="connsiteX68" fmla="*/ 47484 w 397053"/>
              <a:gd name="connsiteY68" fmla="*/ 385890 h 442122"/>
              <a:gd name="connsiteX69" fmla="*/ 37944 w 397053"/>
              <a:gd name="connsiteY69" fmla="*/ 375978 h 442122"/>
              <a:gd name="connsiteX70" fmla="*/ 29787 w 397053"/>
              <a:gd name="connsiteY70" fmla="*/ 365953 h 442122"/>
              <a:gd name="connsiteX71" fmla="*/ 27427 w 397053"/>
              <a:gd name="connsiteY71" fmla="*/ 362831 h 442122"/>
              <a:gd name="connsiteX72" fmla="*/ 19131 w 397053"/>
              <a:gd name="connsiteY72" fmla="*/ 349696 h 442122"/>
              <a:gd name="connsiteX73" fmla="*/ 12432 w 397053"/>
              <a:gd name="connsiteY73" fmla="*/ 336561 h 442122"/>
              <a:gd name="connsiteX74" fmla="*/ 12090 w 397053"/>
              <a:gd name="connsiteY74" fmla="*/ 335698 h 442122"/>
              <a:gd name="connsiteX75" fmla="*/ 7447 w 397053"/>
              <a:gd name="connsiteY75" fmla="*/ 323413 h 442122"/>
              <a:gd name="connsiteX76" fmla="*/ 3806 w 397053"/>
              <a:gd name="connsiteY76" fmla="*/ 310278 h 442122"/>
              <a:gd name="connsiteX77" fmla="*/ 1395 w 397053"/>
              <a:gd name="connsiteY77" fmla="*/ 297130 h 442122"/>
              <a:gd name="connsiteX78" fmla="*/ 152 w 397053"/>
              <a:gd name="connsiteY78" fmla="*/ 283995 h 442122"/>
              <a:gd name="connsiteX79" fmla="*/ 0 w 397053"/>
              <a:gd name="connsiteY79" fmla="*/ 270848 h 442122"/>
              <a:gd name="connsiteX80" fmla="*/ 901 w 397053"/>
              <a:gd name="connsiteY80" fmla="*/ 257713 h 442122"/>
              <a:gd name="connsiteX81" fmla="*/ 2778 w 397053"/>
              <a:gd name="connsiteY81" fmla="*/ 244565 h 442122"/>
              <a:gd name="connsiteX82" fmla="*/ 5595 w 397053"/>
              <a:gd name="connsiteY82" fmla="*/ 231430 h 442122"/>
              <a:gd name="connsiteX83" fmla="*/ 9286 w 397053"/>
              <a:gd name="connsiteY83" fmla="*/ 218282 h 442122"/>
              <a:gd name="connsiteX84" fmla="*/ 12090 w 397053"/>
              <a:gd name="connsiteY84" fmla="*/ 210084 h 442122"/>
              <a:gd name="connsiteX85" fmla="*/ 13904 w 397053"/>
              <a:gd name="connsiteY85" fmla="*/ 205147 h 442122"/>
              <a:gd name="connsiteX86" fmla="*/ 19473 w 397053"/>
              <a:gd name="connsiteY86" fmla="*/ 192012 h 442122"/>
              <a:gd name="connsiteX87" fmla="*/ 25791 w 397053"/>
              <a:gd name="connsiteY87" fmla="*/ 178865 h 442122"/>
              <a:gd name="connsiteX88" fmla="*/ 29787 w 397053"/>
              <a:gd name="connsiteY88" fmla="*/ 171263 h 442122"/>
              <a:gd name="connsiteX89" fmla="*/ 32984 w 397053"/>
              <a:gd name="connsiteY89" fmla="*/ 165730 h 442122"/>
              <a:gd name="connsiteX90" fmla="*/ 41065 w 397053"/>
              <a:gd name="connsiteY90" fmla="*/ 152582 h 442122"/>
              <a:gd name="connsiteX91" fmla="*/ 47484 w 397053"/>
              <a:gd name="connsiteY91" fmla="*/ 142683 h 442122"/>
              <a:gd name="connsiteX92" fmla="*/ 49844 w 397053"/>
              <a:gd name="connsiteY92" fmla="*/ 139447 h 442122"/>
              <a:gd name="connsiteX93" fmla="*/ 59600 w 397053"/>
              <a:gd name="connsiteY93" fmla="*/ 126299 h 442122"/>
              <a:gd name="connsiteX94" fmla="*/ 65182 w 397053"/>
              <a:gd name="connsiteY94" fmla="*/ 118875 h 442122"/>
              <a:gd name="connsiteX95" fmla="*/ 70091 w 397053"/>
              <a:gd name="connsiteY95" fmla="*/ 113164 h 442122"/>
              <a:gd name="connsiteX96" fmla="*/ 81293 w 397053"/>
              <a:gd name="connsiteY96" fmla="*/ 100016 h 442122"/>
              <a:gd name="connsiteX97" fmla="*/ 82879 w 397053"/>
              <a:gd name="connsiteY97" fmla="*/ 98087 h 442122"/>
              <a:gd name="connsiteX98" fmla="*/ 93624 w 397053"/>
              <a:gd name="connsiteY98" fmla="*/ 86881 h 442122"/>
              <a:gd name="connsiteX99" fmla="*/ 100577 w 397053"/>
              <a:gd name="connsiteY99" fmla="*/ 79216 h 442122"/>
              <a:gd name="connsiteX100" fmla="*/ 106602 w 397053"/>
              <a:gd name="connsiteY100" fmla="*/ 73734 h 442122"/>
              <a:gd name="connsiteX101" fmla="*/ 118274 w 397053"/>
              <a:gd name="connsiteY101" fmla="*/ 62109 h 442122"/>
              <a:gd name="connsiteX102" fmla="*/ 120202 w 397053"/>
              <a:gd name="connsiteY102" fmla="*/ 60599 h 442122"/>
              <a:gd name="connsiteX103" fmla="*/ 134728 w 397053"/>
              <a:gd name="connsiteY103" fmla="*/ 47464 h 442122"/>
              <a:gd name="connsiteX104" fmla="*/ 135971 w 397053"/>
              <a:gd name="connsiteY104" fmla="*/ 46093 h 442122"/>
              <a:gd name="connsiteX105" fmla="*/ 150383 w 397053"/>
              <a:gd name="connsiteY105" fmla="*/ 34316 h 442122"/>
              <a:gd name="connsiteX106" fmla="*/ 153668 w 397053"/>
              <a:gd name="connsiteY106" fmla="*/ 30763 h 442122"/>
              <a:gd name="connsiteX107" fmla="*/ 166887 w 397053"/>
              <a:gd name="connsiteY107" fmla="*/ 21181 h 442122"/>
              <a:gd name="connsiteX108" fmla="*/ 171365 w 397053"/>
              <a:gd name="connsiteY108" fmla="*/ 16016 h 442122"/>
              <a:gd name="connsiteX109" fmla="*/ 184420 w 397053"/>
              <a:gd name="connsiteY109" fmla="*/ 8033 h 442122"/>
              <a:gd name="connsiteX110" fmla="*/ 189063 w 397053"/>
              <a:gd name="connsiteY110" fmla="*/ 0 h 442122"/>
              <a:gd name="connsiteX111" fmla="*/ 218635 w 397053"/>
              <a:gd name="connsiteY111" fmla="*/ 8033 h 442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97053" h="442122">
                <a:moveTo>
                  <a:pt x="218635" y="8033"/>
                </a:moveTo>
                <a:lnTo>
                  <a:pt x="224457" y="10292"/>
                </a:lnTo>
                <a:lnTo>
                  <a:pt x="236344" y="21181"/>
                </a:lnTo>
                <a:lnTo>
                  <a:pt x="242154" y="24506"/>
                </a:lnTo>
                <a:lnTo>
                  <a:pt x="252709" y="34316"/>
                </a:lnTo>
                <a:lnTo>
                  <a:pt x="259852" y="39303"/>
                </a:lnTo>
                <a:lnTo>
                  <a:pt x="268149" y="47464"/>
                </a:lnTo>
                <a:lnTo>
                  <a:pt x="277549" y="55066"/>
                </a:lnTo>
                <a:lnTo>
                  <a:pt x="282763" y="60599"/>
                </a:lnTo>
                <a:lnTo>
                  <a:pt x="295247" y="72160"/>
                </a:lnTo>
                <a:lnTo>
                  <a:pt x="296616" y="73734"/>
                </a:lnTo>
                <a:lnTo>
                  <a:pt x="309189" y="86881"/>
                </a:lnTo>
                <a:lnTo>
                  <a:pt x="312944" y="90562"/>
                </a:lnTo>
                <a:lnTo>
                  <a:pt x="320949" y="100016"/>
                </a:lnTo>
                <a:lnTo>
                  <a:pt x="330641" y="111134"/>
                </a:lnTo>
                <a:lnTo>
                  <a:pt x="332151" y="113164"/>
                </a:lnTo>
                <a:lnTo>
                  <a:pt x="342122" y="126299"/>
                </a:lnTo>
                <a:lnTo>
                  <a:pt x="348338" y="134599"/>
                </a:lnTo>
                <a:lnTo>
                  <a:pt x="351497" y="139447"/>
                </a:lnTo>
                <a:lnTo>
                  <a:pt x="359857" y="152582"/>
                </a:lnTo>
                <a:lnTo>
                  <a:pt x="366036" y="162836"/>
                </a:lnTo>
                <a:lnTo>
                  <a:pt x="367583" y="165730"/>
                </a:lnTo>
                <a:lnTo>
                  <a:pt x="374193" y="178865"/>
                </a:lnTo>
                <a:lnTo>
                  <a:pt x="380155" y="192012"/>
                </a:lnTo>
                <a:lnTo>
                  <a:pt x="383733" y="200934"/>
                </a:lnTo>
                <a:lnTo>
                  <a:pt x="385255" y="205147"/>
                </a:lnTo>
                <a:lnTo>
                  <a:pt x="389340" y="218282"/>
                </a:lnTo>
                <a:lnTo>
                  <a:pt x="392626" y="231430"/>
                </a:lnTo>
                <a:lnTo>
                  <a:pt x="395036" y="244565"/>
                </a:lnTo>
                <a:lnTo>
                  <a:pt x="396520" y="257713"/>
                </a:lnTo>
                <a:lnTo>
                  <a:pt x="397054" y="270848"/>
                </a:lnTo>
                <a:lnTo>
                  <a:pt x="396559" y="283995"/>
                </a:lnTo>
                <a:lnTo>
                  <a:pt x="394998" y="297130"/>
                </a:lnTo>
                <a:lnTo>
                  <a:pt x="392321" y="310278"/>
                </a:lnTo>
                <a:lnTo>
                  <a:pt x="388490" y="323413"/>
                </a:lnTo>
                <a:lnTo>
                  <a:pt x="383733" y="335736"/>
                </a:lnTo>
                <a:lnTo>
                  <a:pt x="383391" y="336561"/>
                </a:lnTo>
                <a:lnTo>
                  <a:pt x="376553" y="349696"/>
                </a:lnTo>
                <a:lnTo>
                  <a:pt x="368256" y="362831"/>
                </a:lnTo>
                <a:lnTo>
                  <a:pt x="366036" y="365813"/>
                </a:lnTo>
                <a:lnTo>
                  <a:pt x="357739" y="375978"/>
                </a:lnTo>
                <a:lnTo>
                  <a:pt x="348338" y="385890"/>
                </a:lnTo>
                <a:lnTo>
                  <a:pt x="344926" y="389113"/>
                </a:lnTo>
                <a:lnTo>
                  <a:pt x="330641" y="400954"/>
                </a:lnTo>
                <a:lnTo>
                  <a:pt x="328852" y="402261"/>
                </a:lnTo>
                <a:lnTo>
                  <a:pt x="312944" y="412553"/>
                </a:lnTo>
                <a:lnTo>
                  <a:pt x="307806" y="415396"/>
                </a:lnTo>
                <a:lnTo>
                  <a:pt x="295247" y="421678"/>
                </a:lnTo>
                <a:lnTo>
                  <a:pt x="278653" y="428544"/>
                </a:lnTo>
                <a:lnTo>
                  <a:pt x="277549" y="428962"/>
                </a:lnTo>
                <a:lnTo>
                  <a:pt x="259852" y="434293"/>
                </a:lnTo>
                <a:lnTo>
                  <a:pt x="242154" y="438265"/>
                </a:lnTo>
                <a:lnTo>
                  <a:pt x="224457" y="440879"/>
                </a:lnTo>
                <a:lnTo>
                  <a:pt x="213344" y="441679"/>
                </a:lnTo>
                <a:lnTo>
                  <a:pt x="206760" y="442123"/>
                </a:lnTo>
                <a:lnTo>
                  <a:pt x="189063" y="442085"/>
                </a:lnTo>
                <a:lnTo>
                  <a:pt x="183468" y="441679"/>
                </a:lnTo>
                <a:lnTo>
                  <a:pt x="171365" y="440740"/>
                </a:lnTo>
                <a:lnTo>
                  <a:pt x="153668" y="438049"/>
                </a:lnTo>
                <a:lnTo>
                  <a:pt x="135971" y="434039"/>
                </a:lnTo>
                <a:lnTo>
                  <a:pt x="118274" y="428683"/>
                </a:lnTo>
                <a:lnTo>
                  <a:pt x="117906" y="428544"/>
                </a:lnTo>
                <a:lnTo>
                  <a:pt x="100577" y="421386"/>
                </a:lnTo>
                <a:lnTo>
                  <a:pt x="88461" y="415396"/>
                </a:lnTo>
                <a:lnTo>
                  <a:pt x="82879" y="412312"/>
                </a:lnTo>
                <a:lnTo>
                  <a:pt x="67173" y="402261"/>
                </a:lnTo>
                <a:lnTo>
                  <a:pt x="65182" y="400814"/>
                </a:lnTo>
                <a:lnTo>
                  <a:pt x="50884" y="389113"/>
                </a:lnTo>
                <a:lnTo>
                  <a:pt x="47484" y="385890"/>
                </a:lnTo>
                <a:lnTo>
                  <a:pt x="37944" y="375978"/>
                </a:lnTo>
                <a:lnTo>
                  <a:pt x="29787" y="365953"/>
                </a:lnTo>
                <a:lnTo>
                  <a:pt x="27427" y="362831"/>
                </a:lnTo>
                <a:lnTo>
                  <a:pt x="19131" y="349696"/>
                </a:lnTo>
                <a:lnTo>
                  <a:pt x="12432" y="336561"/>
                </a:lnTo>
                <a:lnTo>
                  <a:pt x="12090" y="335698"/>
                </a:lnTo>
                <a:lnTo>
                  <a:pt x="7447" y="323413"/>
                </a:lnTo>
                <a:lnTo>
                  <a:pt x="3806" y="310278"/>
                </a:lnTo>
                <a:lnTo>
                  <a:pt x="1395" y="297130"/>
                </a:lnTo>
                <a:lnTo>
                  <a:pt x="152" y="283995"/>
                </a:lnTo>
                <a:lnTo>
                  <a:pt x="0" y="270848"/>
                </a:lnTo>
                <a:lnTo>
                  <a:pt x="901" y="257713"/>
                </a:lnTo>
                <a:lnTo>
                  <a:pt x="2778" y="244565"/>
                </a:lnTo>
                <a:lnTo>
                  <a:pt x="5595" y="231430"/>
                </a:lnTo>
                <a:lnTo>
                  <a:pt x="9286" y="218282"/>
                </a:lnTo>
                <a:lnTo>
                  <a:pt x="12090" y="210084"/>
                </a:lnTo>
                <a:lnTo>
                  <a:pt x="13904" y="205147"/>
                </a:lnTo>
                <a:lnTo>
                  <a:pt x="19473" y="192012"/>
                </a:lnTo>
                <a:lnTo>
                  <a:pt x="25791" y="178865"/>
                </a:lnTo>
                <a:lnTo>
                  <a:pt x="29787" y="171263"/>
                </a:lnTo>
                <a:lnTo>
                  <a:pt x="32984" y="165730"/>
                </a:lnTo>
                <a:lnTo>
                  <a:pt x="41065" y="152582"/>
                </a:lnTo>
                <a:lnTo>
                  <a:pt x="47484" y="142683"/>
                </a:lnTo>
                <a:lnTo>
                  <a:pt x="49844" y="139447"/>
                </a:lnTo>
                <a:lnTo>
                  <a:pt x="59600" y="126299"/>
                </a:lnTo>
                <a:lnTo>
                  <a:pt x="65182" y="118875"/>
                </a:lnTo>
                <a:lnTo>
                  <a:pt x="70091" y="113164"/>
                </a:lnTo>
                <a:lnTo>
                  <a:pt x="81293" y="100016"/>
                </a:lnTo>
                <a:lnTo>
                  <a:pt x="82879" y="98087"/>
                </a:lnTo>
                <a:lnTo>
                  <a:pt x="93624" y="86881"/>
                </a:lnTo>
                <a:lnTo>
                  <a:pt x="100577" y="79216"/>
                </a:lnTo>
                <a:lnTo>
                  <a:pt x="106602" y="73734"/>
                </a:lnTo>
                <a:lnTo>
                  <a:pt x="118274" y="62109"/>
                </a:lnTo>
                <a:lnTo>
                  <a:pt x="120202" y="60599"/>
                </a:lnTo>
                <a:lnTo>
                  <a:pt x="134728" y="47464"/>
                </a:lnTo>
                <a:lnTo>
                  <a:pt x="135971" y="46093"/>
                </a:lnTo>
                <a:lnTo>
                  <a:pt x="150383" y="34316"/>
                </a:lnTo>
                <a:lnTo>
                  <a:pt x="153668" y="30763"/>
                </a:lnTo>
                <a:lnTo>
                  <a:pt x="166887" y="21181"/>
                </a:lnTo>
                <a:lnTo>
                  <a:pt x="171365" y="16016"/>
                </a:lnTo>
                <a:lnTo>
                  <a:pt x="184420" y="8033"/>
                </a:lnTo>
                <a:lnTo>
                  <a:pt x="189063" y="0"/>
                </a:lnTo>
                <a:lnTo>
                  <a:pt x="218635" y="8033"/>
                </a:lnTo>
              </a:path>
            </a:pathLst>
          </a:custGeom>
          <a:noFill/>
          <a:ln w="19029" cap="sq">
            <a:solidFill>
              <a:srgbClr val="00B05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3" name="任意多边形: 形状 182">
            <a:extLst>
              <a:ext uri="{FF2B5EF4-FFF2-40B4-BE49-F238E27FC236}">
                <a16:creationId xmlns:a16="http://schemas.microsoft.com/office/drawing/2014/main" id="{6BB0C71D-3EC2-9643-8722-CB5B38AFD7E1}"/>
              </a:ext>
            </a:extLst>
          </p:cNvPr>
          <p:cNvSpPr/>
          <p:nvPr/>
        </p:nvSpPr>
        <p:spPr>
          <a:xfrm>
            <a:off x="5889122" y="3575696"/>
            <a:ext cx="1190170" cy="1034667"/>
          </a:xfrm>
          <a:custGeom>
            <a:avLst/>
            <a:gdLst>
              <a:gd name="connsiteX0" fmla="*/ 594502 w 1190170"/>
              <a:gd name="connsiteY0" fmla="*/ 1026672 h 1034667"/>
              <a:gd name="connsiteX1" fmla="*/ 600211 w 1190170"/>
              <a:gd name="connsiteY1" fmla="*/ 1024680 h 1034667"/>
              <a:gd name="connsiteX2" fmla="*/ 617908 w 1190170"/>
              <a:gd name="connsiteY2" fmla="*/ 1012129 h 1034667"/>
              <a:gd name="connsiteX3" fmla="*/ 655764 w 1190170"/>
              <a:gd name="connsiteY3" fmla="*/ 987255 h 1034667"/>
              <a:gd name="connsiteX4" fmla="*/ 920373 w 1190170"/>
              <a:gd name="connsiteY4" fmla="*/ 829559 h 1034667"/>
              <a:gd name="connsiteX5" fmla="*/ 971854 w 1190170"/>
              <a:gd name="connsiteY5" fmla="*/ 794189 h 1034667"/>
              <a:gd name="connsiteX6" fmla="*/ 1011143 w 1190170"/>
              <a:gd name="connsiteY6" fmla="*/ 763858 h 1034667"/>
              <a:gd name="connsiteX7" fmla="*/ 1042643 w 1190170"/>
              <a:gd name="connsiteY7" fmla="*/ 736573 h 1034667"/>
              <a:gd name="connsiteX8" fmla="*/ 1078038 w 1190170"/>
              <a:gd name="connsiteY8" fmla="*/ 701267 h 1034667"/>
              <a:gd name="connsiteX9" fmla="*/ 1103232 w 1190170"/>
              <a:gd name="connsiteY9" fmla="*/ 671875 h 1034667"/>
              <a:gd name="connsiteX10" fmla="*/ 1122668 w 1190170"/>
              <a:gd name="connsiteY10" fmla="*/ 645592 h 1034667"/>
              <a:gd name="connsiteX11" fmla="*/ 1139363 w 1190170"/>
              <a:gd name="connsiteY11" fmla="*/ 619310 h 1034667"/>
              <a:gd name="connsiteX12" fmla="*/ 1153495 w 1190170"/>
              <a:gd name="connsiteY12" fmla="*/ 593027 h 1034667"/>
              <a:gd name="connsiteX13" fmla="*/ 1166524 w 1190170"/>
              <a:gd name="connsiteY13" fmla="*/ 563267 h 1034667"/>
              <a:gd name="connsiteX14" fmla="*/ 1174554 w 1190170"/>
              <a:gd name="connsiteY14" fmla="*/ 540462 h 1034667"/>
              <a:gd name="connsiteX15" fmla="*/ 1181684 w 1190170"/>
              <a:gd name="connsiteY15" fmla="*/ 514192 h 1034667"/>
              <a:gd name="connsiteX16" fmla="*/ 1186632 w 1190170"/>
              <a:gd name="connsiteY16" fmla="*/ 487909 h 1034667"/>
              <a:gd name="connsiteX17" fmla="*/ 1189448 w 1190170"/>
              <a:gd name="connsiteY17" fmla="*/ 461626 h 1034667"/>
              <a:gd name="connsiteX18" fmla="*/ 1190171 w 1190170"/>
              <a:gd name="connsiteY18" fmla="*/ 435344 h 1034667"/>
              <a:gd name="connsiteX19" fmla="*/ 1188788 w 1190170"/>
              <a:gd name="connsiteY19" fmla="*/ 409061 h 1034667"/>
              <a:gd name="connsiteX20" fmla="*/ 1184221 w 1190170"/>
              <a:gd name="connsiteY20" fmla="*/ 377270 h 1034667"/>
              <a:gd name="connsiteX21" fmla="*/ 1179616 w 1190170"/>
              <a:gd name="connsiteY21" fmla="*/ 356495 h 1034667"/>
              <a:gd name="connsiteX22" fmla="*/ 1171725 w 1190170"/>
              <a:gd name="connsiteY22" fmla="*/ 330213 h 1034667"/>
              <a:gd name="connsiteX23" fmla="*/ 1161513 w 1190170"/>
              <a:gd name="connsiteY23" fmla="*/ 303930 h 1034667"/>
              <a:gd name="connsiteX24" fmla="*/ 1148826 w 1190170"/>
              <a:gd name="connsiteY24" fmla="*/ 277571 h 1034667"/>
              <a:gd name="connsiteX25" fmla="*/ 1131129 w 1190170"/>
              <a:gd name="connsiteY25" fmla="*/ 247621 h 1034667"/>
              <a:gd name="connsiteX26" fmla="*/ 1113432 w 1190170"/>
              <a:gd name="connsiteY26" fmla="*/ 222480 h 1034667"/>
              <a:gd name="connsiteX27" fmla="*/ 1094111 w 1190170"/>
              <a:gd name="connsiteY27" fmla="*/ 198812 h 1034667"/>
              <a:gd name="connsiteX28" fmla="*/ 1069144 w 1190170"/>
              <a:gd name="connsiteY28" fmla="*/ 172529 h 1034667"/>
              <a:gd name="connsiteX29" fmla="*/ 1040004 w 1190170"/>
              <a:gd name="connsiteY29" fmla="*/ 146247 h 1034667"/>
              <a:gd name="connsiteX30" fmla="*/ 1005713 w 1190170"/>
              <a:gd name="connsiteY30" fmla="*/ 119964 h 1034667"/>
              <a:gd name="connsiteX31" fmla="*/ 964788 w 1190170"/>
              <a:gd name="connsiteY31" fmla="*/ 93681 h 1034667"/>
              <a:gd name="connsiteX32" fmla="*/ 936459 w 1190170"/>
              <a:gd name="connsiteY32" fmla="*/ 78064 h 1034667"/>
              <a:gd name="connsiteX33" fmla="*/ 901064 w 1190170"/>
              <a:gd name="connsiteY33" fmla="*/ 61146 h 1034667"/>
              <a:gd name="connsiteX34" fmla="*/ 865670 w 1190170"/>
              <a:gd name="connsiteY34" fmla="*/ 46714 h 1034667"/>
              <a:gd name="connsiteX35" fmla="*/ 830276 w 1190170"/>
              <a:gd name="connsiteY35" fmla="*/ 34510 h 1034667"/>
              <a:gd name="connsiteX36" fmla="*/ 794881 w 1190170"/>
              <a:gd name="connsiteY36" fmla="*/ 24336 h 1034667"/>
              <a:gd name="connsiteX37" fmla="*/ 741789 w 1190170"/>
              <a:gd name="connsiteY37" fmla="*/ 12578 h 1034667"/>
              <a:gd name="connsiteX38" fmla="*/ 688697 w 1190170"/>
              <a:gd name="connsiteY38" fmla="*/ 4729 h 1034667"/>
              <a:gd name="connsiteX39" fmla="*/ 635605 w 1190170"/>
              <a:gd name="connsiteY39" fmla="*/ 567 h 1034667"/>
              <a:gd name="connsiteX40" fmla="*/ 582514 w 1190170"/>
              <a:gd name="connsiteY40" fmla="*/ 0 h 1034667"/>
              <a:gd name="connsiteX41" fmla="*/ 529422 w 1190170"/>
              <a:gd name="connsiteY41" fmla="*/ 3003 h 1034667"/>
              <a:gd name="connsiteX42" fmla="*/ 476330 w 1190170"/>
              <a:gd name="connsiteY42" fmla="*/ 9656 h 1034667"/>
              <a:gd name="connsiteX43" fmla="*/ 423238 w 1190170"/>
              <a:gd name="connsiteY43" fmla="*/ 20121 h 1034667"/>
              <a:gd name="connsiteX44" fmla="*/ 370146 w 1190170"/>
              <a:gd name="connsiteY44" fmla="*/ 34690 h 1034667"/>
              <a:gd name="connsiteX45" fmla="*/ 334752 w 1190170"/>
              <a:gd name="connsiteY45" fmla="*/ 46899 h 1034667"/>
              <a:gd name="connsiteX46" fmla="*/ 285998 w 1190170"/>
              <a:gd name="connsiteY46" fmla="*/ 67398 h 1034667"/>
              <a:gd name="connsiteX47" fmla="*/ 259497 w 1190170"/>
              <a:gd name="connsiteY47" fmla="*/ 80540 h 1034667"/>
              <a:gd name="connsiteX48" fmla="*/ 228568 w 1190170"/>
              <a:gd name="connsiteY48" fmla="*/ 97920 h 1034667"/>
              <a:gd name="connsiteX49" fmla="*/ 193173 w 1190170"/>
              <a:gd name="connsiteY49" fmla="*/ 120941 h 1034667"/>
              <a:gd name="connsiteX50" fmla="*/ 157779 w 1190170"/>
              <a:gd name="connsiteY50" fmla="*/ 148074 h 1034667"/>
              <a:gd name="connsiteX51" fmla="*/ 130478 w 1190170"/>
              <a:gd name="connsiteY51" fmla="*/ 172529 h 1034667"/>
              <a:gd name="connsiteX52" fmla="*/ 104687 w 1190170"/>
              <a:gd name="connsiteY52" fmla="*/ 199256 h 1034667"/>
              <a:gd name="connsiteX53" fmla="*/ 83285 w 1190170"/>
              <a:gd name="connsiteY53" fmla="*/ 225095 h 1034667"/>
              <a:gd name="connsiteX54" fmla="*/ 64560 w 1190170"/>
              <a:gd name="connsiteY54" fmla="*/ 251365 h 1034667"/>
              <a:gd name="connsiteX55" fmla="*/ 48614 w 1190170"/>
              <a:gd name="connsiteY55" fmla="*/ 277647 h 1034667"/>
              <a:gd name="connsiteX56" fmla="*/ 33898 w 1190170"/>
              <a:gd name="connsiteY56" fmla="*/ 306811 h 1034667"/>
              <a:gd name="connsiteX57" fmla="*/ 24117 w 1190170"/>
              <a:gd name="connsiteY57" fmla="*/ 330213 h 1034667"/>
              <a:gd name="connsiteX58" fmla="*/ 15223 w 1190170"/>
              <a:gd name="connsiteY58" fmla="*/ 356495 h 1034667"/>
              <a:gd name="connsiteX59" fmla="*/ 8436 w 1190170"/>
              <a:gd name="connsiteY59" fmla="*/ 382778 h 1034667"/>
              <a:gd name="connsiteX60" fmla="*/ 3666 w 1190170"/>
              <a:gd name="connsiteY60" fmla="*/ 409061 h 1034667"/>
              <a:gd name="connsiteX61" fmla="*/ 863 w 1190170"/>
              <a:gd name="connsiteY61" fmla="*/ 435344 h 1034667"/>
              <a:gd name="connsiteX62" fmla="*/ 0 w 1190170"/>
              <a:gd name="connsiteY62" fmla="*/ 461626 h 1034667"/>
              <a:gd name="connsiteX63" fmla="*/ 1066 w 1190170"/>
              <a:gd name="connsiteY63" fmla="*/ 487909 h 1034667"/>
              <a:gd name="connsiteX64" fmla="*/ 4072 w 1190170"/>
              <a:gd name="connsiteY64" fmla="*/ 514192 h 1034667"/>
              <a:gd name="connsiteX65" fmla="*/ 9071 w 1190170"/>
              <a:gd name="connsiteY65" fmla="*/ 540462 h 1034667"/>
              <a:gd name="connsiteX66" fmla="*/ 16200 w 1190170"/>
              <a:gd name="connsiteY66" fmla="*/ 567036 h 1034667"/>
              <a:gd name="connsiteX67" fmla="*/ 25296 w 1190170"/>
              <a:gd name="connsiteY67" fmla="*/ 593027 h 1034667"/>
              <a:gd name="connsiteX68" fmla="*/ 36739 w 1190170"/>
              <a:gd name="connsiteY68" fmla="*/ 619310 h 1034667"/>
              <a:gd name="connsiteX69" fmla="*/ 51595 w 1190170"/>
              <a:gd name="connsiteY69" fmla="*/ 647318 h 1034667"/>
              <a:gd name="connsiteX70" fmla="*/ 69292 w 1190170"/>
              <a:gd name="connsiteY70" fmla="*/ 675137 h 1034667"/>
              <a:gd name="connsiteX71" fmla="*/ 86990 w 1190170"/>
              <a:gd name="connsiteY71" fmla="*/ 699021 h 1034667"/>
              <a:gd name="connsiteX72" fmla="*/ 108645 w 1190170"/>
              <a:gd name="connsiteY72" fmla="*/ 724441 h 1034667"/>
              <a:gd name="connsiteX73" fmla="*/ 140081 w 1190170"/>
              <a:gd name="connsiteY73" fmla="*/ 756180 h 1034667"/>
              <a:gd name="connsiteX74" fmla="*/ 175476 w 1190170"/>
              <a:gd name="connsiteY74" fmla="*/ 786867 h 1034667"/>
              <a:gd name="connsiteX75" fmla="*/ 214486 w 1190170"/>
              <a:gd name="connsiteY75" fmla="*/ 816423 h 1034667"/>
              <a:gd name="connsiteX76" fmla="*/ 263962 w 1190170"/>
              <a:gd name="connsiteY76" fmla="*/ 849775 h 1034667"/>
              <a:gd name="connsiteX77" fmla="*/ 339407 w 1190170"/>
              <a:gd name="connsiteY77" fmla="*/ 895272 h 1034667"/>
              <a:gd name="connsiteX78" fmla="*/ 440935 w 1190170"/>
              <a:gd name="connsiteY78" fmla="*/ 953726 h 1034667"/>
              <a:gd name="connsiteX79" fmla="*/ 476330 w 1190170"/>
              <a:gd name="connsiteY79" fmla="*/ 974386 h 1034667"/>
              <a:gd name="connsiteX80" fmla="*/ 539850 w 1190170"/>
              <a:gd name="connsiteY80" fmla="*/ 1013538 h 1034667"/>
              <a:gd name="connsiteX81" fmla="*/ 547119 w 1190170"/>
              <a:gd name="connsiteY81" fmla="*/ 1020099 h 1034667"/>
              <a:gd name="connsiteX82" fmla="*/ 559843 w 1190170"/>
              <a:gd name="connsiteY82" fmla="*/ 1026672 h 1034667"/>
              <a:gd name="connsiteX83" fmla="*/ 564816 w 1190170"/>
              <a:gd name="connsiteY83" fmla="*/ 1034668 h 1034667"/>
              <a:gd name="connsiteX84" fmla="*/ 594502 w 1190170"/>
              <a:gd name="connsiteY84" fmla="*/ 1026672 h 1034667"/>
              <a:gd name="connsiteX85" fmla="*/ 594502 w 1190170"/>
              <a:gd name="connsiteY85" fmla="*/ 1026672 h 1034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1190170" h="1034667">
                <a:moveTo>
                  <a:pt x="594502" y="1026672"/>
                </a:moveTo>
                <a:lnTo>
                  <a:pt x="600211" y="1024680"/>
                </a:lnTo>
                <a:lnTo>
                  <a:pt x="617908" y="1012129"/>
                </a:lnTo>
                <a:lnTo>
                  <a:pt x="655764" y="987255"/>
                </a:lnTo>
                <a:lnTo>
                  <a:pt x="920373" y="829559"/>
                </a:lnTo>
                <a:lnTo>
                  <a:pt x="971854" y="794189"/>
                </a:lnTo>
                <a:lnTo>
                  <a:pt x="1011143" y="763858"/>
                </a:lnTo>
                <a:lnTo>
                  <a:pt x="1042643" y="736573"/>
                </a:lnTo>
                <a:lnTo>
                  <a:pt x="1078038" y="701267"/>
                </a:lnTo>
                <a:lnTo>
                  <a:pt x="1103232" y="671875"/>
                </a:lnTo>
                <a:lnTo>
                  <a:pt x="1122668" y="645592"/>
                </a:lnTo>
                <a:lnTo>
                  <a:pt x="1139363" y="619310"/>
                </a:lnTo>
                <a:lnTo>
                  <a:pt x="1153495" y="593027"/>
                </a:lnTo>
                <a:lnTo>
                  <a:pt x="1166524" y="563267"/>
                </a:lnTo>
                <a:lnTo>
                  <a:pt x="1174554" y="540462"/>
                </a:lnTo>
                <a:lnTo>
                  <a:pt x="1181684" y="514192"/>
                </a:lnTo>
                <a:lnTo>
                  <a:pt x="1186632" y="487909"/>
                </a:lnTo>
                <a:lnTo>
                  <a:pt x="1189448" y="461626"/>
                </a:lnTo>
                <a:lnTo>
                  <a:pt x="1190171" y="435344"/>
                </a:lnTo>
                <a:lnTo>
                  <a:pt x="1188788" y="409061"/>
                </a:lnTo>
                <a:lnTo>
                  <a:pt x="1184221" y="377270"/>
                </a:lnTo>
                <a:lnTo>
                  <a:pt x="1179616" y="356495"/>
                </a:lnTo>
                <a:lnTo>
                  <a:pt x="1171725" y="330213"/>
                </a:lnTo>
                <a:lnTo>
                  <a:pt x="1161513" y="303930"/>
                </a:lnTo>
                <a:lnTo>
                  <a:pt x="1148826" y="277571"/>
                </a:lnTo>
                <a:lnTo>
                  <a:pt x="1131129" y="247621"/>
                </a:lnTo>
                <a:lnTo>
                  <a:pt x="1113432" y="222480"/>
                </a:lnTo>
                <a:lnTo>
                  <a:pt x="1094111" y="198812"/>
                </a:lnTo>
                <a:lnTo>
                  <a:pt x="1069144" y="172529"/>
                </a:lnTo>
                <a:lnTo>
                  <a:pt x="1040004" y="146247"/>
                </a:lnTo>
                <a:lnTo>
                  <a:pt x="1005713" y="119964"/>
                </a:lnTo>
                <a:lnTo>
                  <a:pt x="964788" y="93681"/>
                </a:lnTo>
                <a:lnTo>
                  <a:pt x="936459" y="78064"/>
                </a:lnTo>
                <a:lnTo>
                  <a:pt x="901064" y="61146"/>
                </a:lnTo>
                <a:lnTo>
                  <a:pt x="865670" y="46714"/>
                </a:lnTo>
                <a:lnTo>
                  <a:pt x="830276" y="34510"/>
                </a:lnTo>
                <a:lnTo>
                  <a:pt x="794881" y="24336"/>
                </a:lnTo>
                <a:lnTo>
                  <a:pt x="741789" y="12578"/>
                </a:lnTo>
                <a:lnTo>
                  <a:pt x="688697" y="4729"/>
                </a:lnTo>
                <a:lnTo>
                  <a:pt x="635605" y="567"/>
                </a:lnTo>
                <a:lnTo>
                  <a:pt x="582514" y="0"/>
                </a:lnTo>
                <a:lnTo>
                  <a:pt x="529422" y="3003"/>
                </a:lnTo>
                <a:lnTo>
                  <a:pt x="476330" y="9656"/>
                </a:lnTo>
                <a:lnTo>
                  <a:pt x="423238" y="20121"/>
                </a:lnTo>
                <a:lnTo>
                  <a:pt x="370146" y="34690"/>
                </a:lnTo>
                <a:lnTo>
                  <a:pt x="334752" y="46899"/>
                </a:lnTo>
                <a:lnTo>
                  <a:pt x="285998" y="67398"/>
                </a:lnTo>
                <a:lnTo>
                  <a:pt x="259497" y="80540"/>
                </a:lnTo>
                <a:lnTo>
                  <a:pt x="228568" y="97920"/>
                </a:lnTo>
                <a:lnTo>
                  <a:pt x="193173" y="120941"/>
                </a:lnTo>
                <a:lnTo>
                  <a:pt x="157779" y="148074"/>
                </a:lnTo>
                <a:lnTo>
                  <a:pt x="130478" y="172529"/>
                </a:lnTo>
                <a:lnTo>
                  <a:pt x="104687" y="199256"/>
                </a:lnTo>
                <a:lnTo>
                  <a:pt x="83285" y="225095"/>
                </a:lnTo>
                <a:lnTo>
                  <a:pt x="64560" y="251365"/>
                </a:lnTo>
                <a:lnTo>
                  <a:pt x="48614" y="277647"/>
                </a:lnTo>
                <a:lnTo>
                  <a:pt x="33898" y="306811"/>
                </a:lnTo>
                <a:lnTo>
                  <a:pt x="24117" y="330213"/>
                </a:lnTo>
                <a:lnTo>
                  <a:pt x="15223" y="356495"/>
                </a:lnTo>
                <a:lnTo>
                  <a:pt x="8436" y="382778"/>
                </a:lnTo>
                <a:lnTo>
                  <a:pt x="3666" y="409061"/>
                </a:lnTo>
                <a:lnTo>
                  <a:pt x="863" y="435344"/>
                </a:lnTo>
                <a:lnTo>
                  <a:pt x="0" y="461626"/>
                </a:lnTo>
                <a:lnTo>
                  <a:pt x="1066" y="487909"/>
                </a:lnTo>
                <a:lnTo>
                  <a:pt x="4072" y="514192"/>
                </a:lnTo>
                <a:lnTo>
                  <a:pt x="9071" y="540462"/>
                </a:lnTo>
                <a:lnTo>
                  <a:pt x="16200" y="567036"/>
                </a:lnTo>
                <a:lnTo>
                  <a:pt x="25296" y="593027"/>
                </a:lnTo>
                <a:lnTo>
                  <a:pt x="36739" y="619310"/>
                </a:lnTo>
                <a:lnTo>
                  <a:pt x="51595" y="647318"/>
                </a:lnTo>
                <a:lnTo>
                  <a:pt x="69292" y="675137"/>
                </a:lnTo>
                <a:lnTo>
                  <a:pt x="86990" y="699021"/>
                </a:lnTo>
                <a:lnTo>
                  <a:pt x="108645" y="724441"/>
                </a:lnTo>
                <a:lnTo>
                  <a:pt x="140081" y="756180"/>
                </a:lnTo>
                <a:lnTo>
                  <a:pt x="175476" y="786867"/>
                </a:lnTo>
                <a:lnTo>
                  <a:pt x="214486" y="816423"/>
                </a:lnTo>
                <a:lnTo>
                  <a:pt x="263962" y="849775"/>
                </a:lnTo>
                <a:lnTo>
                  <a:pt x="339407" y="895272"/>
                </a:lnTo>
                <a:lnTo>
                  <a:pt x="440935" y="953726"/>
                </a:lnTo>
                <a:lnTo>
                  <a:pt x="476330" y="974386"/>
                </a:lnTo>
                <a:lnTo>
                  <a:pt x="539850" y="1013538"/>
                </a:lnTo>
                <a:lnTo>
                  <a:pt x="547119" y="1020099"/>
                </a:lnTo>
                <a:lnTo>
                  <a:pt x="559843" y="1026672"/>
                </a:lnTo>
                <a:lnTo>
                  <a:pt x="564816" y="1034668"/>
                </a:lnTo>
                <a:lnTo>
                  <a:pt x="594502" y="1026672"/>
                </a:lnTo>
                <a:lnTo>
                  <a:pt x="594502" y="1026672"/>
                </a:lnTo>
              </a:path>
            </a:pathLst>
          </a:custGeom>
          <a:noFill/>
          <a:ln w="19029" cap="sq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4" name="任意多边形: 形状 183">
            <a:extLst>
              <a:ext uri="{FF2B5EF4-FFF2-40B4-BE49-F238E27FC236}">
                <a16:creationId xmlns:a16="http://schemas.microsoft.com/office/drawing/2014/main" id="{2AA5E6C9-D3B1-BD6F-74B4-AE10641A15A5}"/>
              </a:ext>
            </a:extLst>
          </p:cNvPr>
          <p:cNvSpPr/>
          <p:nvPr/>
        </p:nvSpPr>
        <p:spPr>
          <a:xfrm>
            <a:off x="5612748" y="3407922"/>
            <a:ext cx="1799528" cy="1883153"/>
          </a:xfrm>
          <a:custGeom>
            <a:avLst/>
            <a:gdLst>
              <a:gd name="connsiteX0" fmla="*/ 226132 w 1799528"/>
              <a:gd name="connsiteY0" fmla="*/ 1549524 h 1883153"/>
              <a:gd name="connsiteX1" fmla="*/ 233008 w 1799528"/>
              <a:gd name="connsiteY1" fmla="*/ 1562659 h 1883153"/>
              <a:gd name="connsiteX2" fmla="*/ 241711 w 1799528"/>
              <a:gd name="connsiteY2" fmla="*/ 1568929 h 1883153"/>
              <a:gd name="connsiteX3" fmla="*/ 245605 w 1799528"/>
              <a:gd name="connsiteY3" fmla="*/ 1575807 h 1883153"/>
              <a:gd name="connsiteX4" fmla="*/ 323080 w 1799528"/>
              <a:gd name="connsiteY4" fmla="*/ 1654642 h 1883153"/>
              <a:gd name="connsiteX5" fmla="*/ 347894 w 1799528"/>
              <a:gd name="connsiteY5" fmla="*/ 1676318 h 1883153"/>
              <a:gd name="connsiteX6" fmla="*/ 365592 w 1799528"/>
              <a:gd name="connsiteY6" fmla="*/ 1691446 h 1883153"/>
              <a:gd name="connsiteX7" fmla="*/ 383289 w 1799528"/>
              <a:gd name="connsiteY7" fmla="*/ 1705863 h 1883153"/>
              <a:gd name="connsiteX8" fmla="*/ 400986 w 1799528"/>
              <a:gd name="connsiteY8" fmla="*/ 1719581 h 1883153"/>
              <a:gd name="connsiteX9" fmla="*/ 419800 w 1799528"/>
              <a:gd name="connsiteY9" fmla="*/ 1733491 h 1883153"/>
              <a:gd name="connsiteX10" fmla="*/ 471775 w 1799528"/>
              <a:gd name="connsiteY10" fmla="*/ 1767908 h 1883153"/>
              <a:gd name="connsiteX11" fmla="*/ 507170 w 1799528"/>
              <a:gd name="connsiteY11" fmla="*/ 1788505 h 1883153"/>
              <a:gd name="connsiteX12" fmla="*/ 553919 w 1799528"/>
              <a:gd name="connsiteY12" fmla="*/ 1812339 h 1883153"/>
              <a:gd name="connsiteX13" fmla="*/ 595657 w 1799528"/>
              <a:gd name="connsiteY13" fmla="*/ 1830385 h 1883153"/>
              <a:gd name="connsiteX14" fmla="*/ 648748 w 1799528"/>
              <a:gd name="connsiteY14" fmla="*/ 1849434 h 1883153"/>
              <a:gd name="connsiteX15" fmla="*/ 684143 w 1799528"/>
              <a:gd name="connsiteY15" fmla="*/ 1859726 h 1883153"/>
              <a:gd name="connsiteX16" fmla="*/ 737235 w 1799528"/>
              <a:gd name="connsiteY16" fmla="*/ 1871668 h 1883153"/>
              <a:gd name="connsiteX17" fmla="*/ 790327 w 1799528"/>
              <a:gd name="connsiteY17" fmla="*/ 1879448 h 1883153"/>
              <a:gd name="connsiteX18" fmla="*/ 843419 w 1799528"/>
              <a:gd name="connsiteY18" fmla="*/ 1883090 h 1883153"/>
              <a:gd name="connsiteX19" fmla="*/ 878813 w 1799528"/>
              <a:gd name="connsiteY19" fmla="*/ 1883153 h 1883153"/>
              <a:gd name="connsiteX20" fmla="*/ 914208 w 1799528"/>
              <a:gd name="connsiteY20" fmla="*/ 1881237 h 1883153"/>
              <a:gd name="connsiteX21" fmla="*/ 949602 w 1799528"/>
              <a:gd name="connsiteY21" fmla="*/ 1877265 h 1883153"/>
              <a:gd name="connsiteX22" fmla="*/ 984997 w 1799528"/>
              <a:gd name="connsiteY22" fmla="*/ 1871135 h 1883153"/>
              <a:gd name="connsiteX23" fmla="*/ 1020391 w 1799528"/>
              <a:gd name="connsiteY23" fmla="*/ 1862632 h 1883153"/>
              <a:gd name="connsiteX24" fmla="*/ 1055786 w 1799528"/>
              <a:gd name="connsiteY24" fmla="*/ 1851540 h 1883153"/>
              <a:gd name="connsiteX25" fmla="*/ 1091181 w 1799528"/>
              <a:gd name="connsiteY25" fmla="*/ 1837517 h 1883153"/>
              <a:gd name="connsiteX26" fmla="*/ 1126575 w 1799528"/>
              <a:gd name="connsiteY26" fmla="*/ 1820080 h 1883153"/>
              <a:gd name="connsiteX27" fmla="*/ 1161970 w 1799528"/>
              <a:gd name="connsiteY27" fmla="*/ 1798544 h 1883153"/>
              <a:gd name="connsiteX28" fmla="*/ 1197364 w 1799528"/>
              <a:gd name="connsiteY28" fmla="*/ 1771753 h 1883153"/>
              <a:gd name="connsiteX29" fmla="*/ 1224386 w 1799528"/>
              <a:gd name="connsiteY29" fmla="*/ 1746638 h 1883153"/>
              <a:gd name="connsiteX30" fmla="*/ 1250456 w 1799528"/>
              <a:gd name="connsiteY30" fmla="*/ 1716980 h 1883153"/>
              <a:gd name="connsiteX31" fmla="*/ 1268153 w 1799528"/>
              <a:gd name="connsiteY31" fmla="*/ 1692702 h 1883153"/>
              <a:gd name="connsiteX32" fmla="*/ 1285851 w 1799528"/>
              <a:gd name="connsiteY32" fmla="*/ 1663348 h 1883153"/>
              <a:gd name="connsiteX33" fmla="*/ 1296938 w 1799528"/>
              <a:gd name="connsiteY33" fmla="*/ 1641507 h 1883153"/>
              <a:gd name="connsiteX34" fmla="*/ 1312910 w 1799528"/>
              <a:gd name="connsiteY34" fmla="*/ 1602090 h 1883153"/>
              <a:gd name="connsiteX35" fmla="*/ 1324797 w 1799528"/>
              <a:gd name="connsiteY35" fmla="*/ 1562659 h 1883153"/>
              <a:gd name="connsiteX36" fmla="*/ 1333766 w 1799528"/>
              <a:gd name="connsiteY36" fmla="*/ 1523242 h 1883153"/>
              <a:gd name="connsiteX37" fmla="*/ 1362234 w 1799528"/>
              <a:gd name="connsiteY37" fmla="*/ 1378693 h 1883153"/>
              <a:gd name="connsiteX38" fmla="*/ 1374337 w 1799528"/>
              <a:gd name="connsiteY38" fmla="*/ 1343705 h 1883153"/>
              <a:gd name="connsiteX39" fmla="*/ 1382114 w 1799528"/>
              <a:gd name="connsiteY39" fmla="*/ 1326128 h 1883153"/>
              <a:gd name="connsiteX40" fmla="*/ 1396284 w 1799528"/>
              <a:gd name="connsiteY40" fmla="*/ 1299845 h 1883153"/>
              <a:gd name="connsiteX41" fmla="*/ 1413778 w 1799528"/>
              <a:gd name="connsiteY41" fmla="*/ 1273562 h 1883153"/>
              <a:gd name="connsiteX42" fmla="*/ 1434609 w 1799528"/>
              <a:gd name="connsiteY42" fmla="*/ 1247280 h 1883153"/>
              <a:gd name="connsiteX43" fmla="*/ 1462823 w 1799528"/>
              <a:gd name="connsiteY43" fmla="*/ 1216466 h 1883153"/>
              <a:gd name="connsiteX44" fmla="*/ 1498282 w 1799528"/>
              <a:gd name="connsiteY44" fmla="*/ 1181579 h 1883153"/>
              <a:gd name="connsiteX45" fmla="*/ 1608094 w 1799528"/>
              <a:gd name="connsiteY45" fmla="*/ 1076448 h 1883153"/>
              <a:gd name="connsiteX46" fmla="*/ 1644465 w 1799528"/>
              <a:gd name="connsiteY46" fmla="*/ 1037031 h 1883153"/>
              <a:gd name="connsiteX47" fmla="*/ 1676815 w 1799528"/>
              <a:gd name="connsiteY47" fmla="*/ 997613 h 1883153"/>
              <a:gd name="connsiteX48" fmla="*/ 1705067 w 1799528"/>
              <a:gd name="connsiteY48" fmla="*/ 958183 h 1883153"/>
              <a:gd name="connsiteX49" fmla="*/ 1729247 w 1799528"/>
              <a:gd name="connsiteY49" fmla="*/ 918765 h 1883153"/>
              <a:gd name="connsiteX50" fmla="*/ 1749621 w 1799528"/>
              <a:gd name="connsiteY50" fmla="*/ 879347 h 1883153"/>
              <a:gd name="connsiteX51" fmla="*/ 1766316 w 1799528"/>
              <a:gd name="connsiteY51" fmla="*/ 839917 h 1883153"/>
              <a:gd name="connsiteX52" fmla="*/ 1779523 w 1799528"/>
              <a:gd name="connsiteY52" fmla="*/ 800499 h 1883153"/>
              <a:gd name="connsiteX53" fmla="*/ 1789379 w 1799528"/>
              <a:gd name="connsiteY53" fmla="*/ 761069 h 1883153"/>
              <a:gd name="connsiteX54" fmla="*/ 1795938 w 1799528"/>
              <a:gd name="connsiteY54" fmla="*/ 721651 h 1883153"/>
              <a:gd name="connsiteX55" fmla="*/ 1799300 w 1799528"/>
              <a:gd name="connsiteY55" fmla="*/ 682233 h 1883153"/>
              <a:gd name="connsiteX56" fmla="*/ 1799529 w 1799528"/>
              <a:gd name="connsiteY56" fmla="*/ 642803 h 1883153"/>
              <a:gd name="connsiteX57" fmla="*/ 1796598 w 1799528"/>
              <a:gd name="connsiteY57" fmla="*/ 603385 h 1883153"/>
              <a:gd name="connsiteX58" fmla="*/ 1790470 w 1799528"/>
              <a:gd name="connsiteY58" fmla="*/ 563968 h 1883153"/>
              <a:gd name="connsiteX59" fmla="*/ 1781032 w 1799528"/>
              <a:gd name="connsiteY59" fmla="*/ 524537 h 1883153"/>
              <a:gd name="connsiteX60" fmla="*/ 1768270 w 1799528"/>
              <a:gd name="connsiteY60" fmla="*/ 485120 h 1883153"/>
              <a:gd name="connsiteX61" fmla="*/ 1751968 w 1799528"/>
              <a:gd name="connsiteY61" fmla="*/ 445702 h 1883153"/>
              <a:gd name="connsiteX62" fmla="*/ 1731898 w 1799528"/>
              <a:gd name="connsiteY62" fmla="*/ 406271 h 1883153"/>
              <a:gd name="connsiteX63" fmla="*/ 1707820 w 1799528"/>
              <a:gd name="connsiteY63" fmla="*/ 366854 h 1883153"/>
              <a:gd name="connsiteX64" fmla="*/ 1679352 w 1799528"/>
              <a:gd name="connsiteY64" fmla="*/ 327423 h 1883153"/>
              <a:gd name="connsiteX65" fmla="*/ 1657493 w 1799528"/>
              <a:gd name="connsiteY65" fmla="*/ 300958 h 1883153"/>
              <a:gd name="connsiteX66" fmla="*/ 1622099 w 1799528"/>
              <a:gd name="connsiteY66" fmla="*/ 263205 h 1883153"/>
              <a:gd name="connsiteX67" fmla="*/ 1592502 w 1799528"/>
              <a:gd name="connsiteY67" fmla="*/ 235443 h 1883153"/>
              <a:gd name="connsiteX68" fmla="*/ 1561256 w 1799528"/>
              <a:gd name="connsiteY68" fmla="*/ 209161 h 1883153"/>
              <a:gd name="connsiteX69" fmla="*/ 1526381 w 1799528"/>
              <a:gd name="connsiteY69" fmla="*/ 182880 h 1883153"/>
              <a:gd name="connsiteX70" fmla="*/ 1480521 w 1799528"/>
              <a:gd name="connsiteY70" fmla="*/ 152390 h 1883153"/>
              <a:gd name="connsiteX71" fmla="*/ 1442855 w 1799528"/>
              <a:gd name="connsiteY71" fmla="*/ 130317 h 1883153"/>
              <a:gd name="connsiteX72" fmla="*/ 1391793 w 1799528"/>
              <a:gd name="connsiteY72" fmla="*/ 104036 h 1883153"/>
              <a:gd name="connsiteX73" fmla="*/ 1338943 w 1799528"/>
              <a:gd name="connsiteY73" fmla="*/ 80698 h 1883153"/>
              <a:gd name="connsiteX74" fmla="*/ 1285851 w 1799528"/>
              <a:gd name="connsiteY74" fmla="*/ 60778 h 1883153"/>
              <a:gd name="connsiteX75" fmla="*/ 1232759 w 1799528"/>
              <a:gd name="connsiteY75" fmla="*/ 44037 h 1883153"/>
              <a:gd name="connsiteX76" fmla="*/ 1179667 w 1799528"/>
              <a:gd name="connsiteY76" fmla="*/ 30227 h 1883153"/>
              <a:gd name="connsiteX77" fmla="*/ 1126575 w 1799528"/>
              <a:gd name="connsiteY77" fmla="*/ 19153 h 1883153"/>
              <a:gd name="connsiteX78" fmla="*/ 1073483 w 1799528"/>
              <a:gd name="connsiteY78" fmla="*/ 10693 h 1883153"/>
              <a:gd name="connsiteX79" fmla="*/ 1020391 w 1799528"/>
              <a:gd name="connsiteY79" fmla="*/ 4696 h 1883153"/>
              <a:gd name="connsiteX80" fmla="*/ 967299 w 1799528"/>
              <a:gd name="connsiteY80" fmla="*/ 1156 h 1883153"/>
              <a:gd name="connsiteX81" fmla="*/ 914208 w 1799528"/>
              <a:gd name="connsiteY81" fmla="*/ 0 h 1883153"/>
              <a:gd name="connsiteX82" fmla="*/ 861116 w 1799528"/>
              <a:gd name="connsiteY82" fmla="*/ 1206 h 1883153"/>
              <a:gd name="connsiteX83" fmla="*/ 808024 w 1799528"/>
              <a:gd name="connsiteY83" fmla="*/ 4795 h 1883153"/>
              <a:gd name="connsiteX84" fmla="*/ 746623 w 1799528"/>
              <a:gd name="connsiteY84" fmla="*/ 12050 h 1883153"/>
              <a:gd name="connsiteX85" fmla="*/ 701840 w 1799528"/>
              <a:gd name="connsiteY85" fmla="*/ 19348 h 1883153"/>
              <a:gd name="connsiteX86" fmla="*/ 648748 w 1799528"/>
              <a:gd name="connsiteY86" fmla="*/ 30471 h 1883153"/>
              <a:gd name="connsiteX87" fmla="*/ 595657 w 1799528"/>
              <a:gd name="connsiteY87" fmla="*/ 44327 h 1883153"/>
              <a:gd name="connsiteX88" fmla="*/ 542565 w 1799528"/>
              <a:gd name="connsiteY88" fmla="*/ 61109 h 1883153"/>
              <a:gd name="connsiteX89" fmla="*/ 489473 w 1799528"/>
              <a:gd name="connsiteY89" fmla="*/ 81061 h 1883153"/>
              <a:gd name="connsiteX90" fmla="*/ 436381 w 1799528"/>
              <a:gd name="connsiteY90" fmla="*/ 104528 h 1883153"/>
              <a:gd name="connsiteX91" fmla="*/ 383289 w 1799528"/>
              <a:gd name="connsiteY91" fmla="*/ 131944 h 1883153"/>
              <a:gd name="connsiteX92" fmla="*/ 341704 w 1799528"/>
              <a:gd name="connsiteY92" fmla="*/ 156598 h 1883153"/>
              <a:gd name="connsiteX93" fmla="*/ 302364 w 1799528"/>
              <a:gd name="connsiteY93" fmla="*/ 182880 h 1883153"/>
              <a:gd name="connsiteX94" fmla="*/ 267261 w 1799528"/>
              <a:gd name="connsiteY94" fmla="*/ 209161 h 1883153"/>
              <a:gd name="connsiteX95" fmla="*/ 235735 w 1799528"/>
              <a:gd name="connsiteY95" fmla="*/ 235443 h 1883153"/>
              <a:gd name="connsiteX96" fmla="*/ 206316 w 1799528"/>
              <a:gd name="connsiteY96" fmla="*/ 262687 h 1883153"/>
              <a:gd name="connsiteX97" fmla="*/ 169628 w 1799528"/>
              <a:gd name="connsiteY97" fmla="*/ 301147 h 1883153"/>
              <a:gd name="connsiteX98" fmla="*/ 137138 w 1799528"/>
              <a:gd name="connsiteY98" fmla="*/ 340571 h 1883153"/>
              <a:gd name="connsiteX99" fmla="*/ 109127 w 1799528"/>
              <a:gd name="connsiteY99" fmla="*/ 379989 h 1883153"/>
              <a:gd name="connsiteX100" fmla="*/ 82435 w 1799528"/>
              <a:gd name="connsiteY100" fmla="*/ 424381 h 1883153"/>
              <a:gd name="connsiteX101" fmla="*/ 64738 w 1799528"/>
              <a:gd name="connsiteY101" fmla="*/ 458888 h 1883153"/>
              <a:gd name="connsiteX102" fmla="*/ 47041 w 1799528"/>
              <a:gd name="connsiteY102" fmla="*/ 499752 h 1883153"/>
              <a:gd name="connsiteX103" fmla="*/ 33428 w 1799528"/>
              <a:gd name="connsiteY103" fmla="*/ 537685 h 1883153"/>
              <a:gd name="connsiteX104" fmla="*/ 22011 w 1799528"/>
              <a:gd name="connsiteY104" fmla="*/ 577103 h 1883153"/>
              <a:gd name="connsiteX105" fmla="*/ 11646 w 1799528"/>
              <a:gd name="connsiteY105" fmla="*/ 625023 h 1883153"/>
              <a:gd name="connsiteX106" fmla="*/ 6698 w 1799528"/>
              <a:gd name="connsiteY106" fmla="*/ 655951 h 1883153"/>
              <a:gd name="connsiteX107" fmla="*/ 2449 w 1799528"/>
              <a:gd name="connsiteY107" fmla="*/ 695368 h 1883153"/>
              <a:gd name="connsiteX108" fmla="*/ 0 w 1799528"/>
              <a:gd name="connsiteY108" fmla="*/ 747934 h 1883153"/>
              <a:gd name="connsiteX109" fmla="*/ 939 w 1799528"/>
              <a:gd name="connsiteY109" fmla="*/ 800499 h 1883153"/>
              <a:gd name="connsiteX110" fmla="*/ 5036 w 1799528"/>
              <a:gd name="connsiteY110" fmla="*/ 853065 h 1883153"/>
              <a:gd name="connsiteX111" fmla="*/ 12103 w 1799528"/>
              <a:gd name="connsiteY111" fmla="*/ 905617 h 1883153"/>
              <a:gd name="connsiteX112" fmla="*/ 21858 w 1799528"/>
              <a:gd name="connsiteY112" fmla="*/ 958183 h 1883153"/>
              <a:gd name="connsiteX113" fmla="*/ 34380 w 1799528"/>
              <a:gd name="connsiteY113" fmla="*/ 1010748 h 1883153"/>
              <a:gd name="connsiteX114" fmla="*/ 49667 w 1799528"/>
              <a:gd name="connsiteY114" fmla="*/ 1063314 h 1883153"/>
              <a:gd name="connsiteX115" fmla="*/ 67871 w 1799528"/>
              <a:gd name="connsiteY115" fmla="*/ 1115879 h 1883153"/>
              <a:gd name="connsiteX116" fmla="*/ 89400 w 1799528"/>
              <a:gd name="connsiteY116" fmla="*/ 1168444 h 1883153"/>
              <a:gd name="connsiteX117" fmla="*/ 108137 w 1799528"/>
              <a:gd name="connsiteY117" fmla="*/ 1207862 h 1883153"/>
              <a:gd name="connsiteX118" fmla="*/ 137037 w 1799528"/>
              <a:gd name="connsiteY118" fmla="*/ 1260427 h 1883153"/>
              <a:gd name="connsiteX119" fmla="*/ 197245 w 1799528"/>
              <a:gd name="connsiteY119" fmla="*/ 1365545 h 1883153"/>
              <a:gd name="connsiteX120" fmla="*/ 208371 w 1799528"/>
              <a:gd name="connsiteY120" fmla="*/ 1391828 h 1883153"/>
              <a:gd name="connsiteX121" fmla="*/ 215704 w 1799528"/>
              <a:gd name="connsiteY121" fmla="*/ 1418111 h 1883153"/>
              <a:gd name="connsiteX122" fmla="*/ 220740 w 1799528"/>
              <a:gd name="connsiteY122" fmla="*/ 1444394 h 1883153"/>
              <a:gd name="connsiteX123" fmla="*/ 223341 w 1799528"/>
              <a:gd name="connsiteY123" fmla="*/ 1470676 h 1883153"/>
              <a:gd name="connsiteX124" fmla="*/ 223620 w 1799528"/>
              <a:gd name="connsiteY124" fmla="*/ 1496959 h 1883153"/>
              <a:gd name="connsiteX125" fmla="*/ 222161 w 1799528"/>
              <a:gd name="connsiteY125" fmla="*/ 1523242 h 1883153"/>
              <a:gd name="connsiteX126" fmla="*/ 226132 w 1799528"/>
              <a:gd name="connsiteY126" fmla="*/ 1549524 h 1883153"/>
              <a:gd name="connsiteX127" fmla="*/ 226132 w 1799528"/>
              <a:gd name="connsiteY127" fmla="*/ 1549524 h 1883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1799528" h="1883153">
                <a:moveTo>
                  <a:pt x="226132" y="1549524"/>
                </a:moveTo>
                <a:lnTo>
                  <a:pt x="233008" y="1562659"/>
                </a:lnTo>
                <a:lnTo>
                  <a:pt x="241711" y="1568929"/>
                </a:lnTo>
                <a:lnTo>
                  <a:pt x="245605" y="1575807"/>
                </a:lnTo>
                <a:lnTo>
                  <a:pt x="323080" y="1654642"/>
                </a:lnTo>
                <a:lnTo>
                  <a:pt x="347894" y="1676318"/>
                </a:lnTo>
                <a:lnTo>
                  <a:pt x="365592" y="1691446"/>
                </a:lnTo>
                <a:lnTo>
                  <a:pt x="383289" y="1705863"/>
                </a:lnTo>
                <a:lnTo>
                  <a:pt x="400986" y="1719581"/>
                </a:lnTo>
                <a:lnTo>
                  <a:pt x="419800" y="1733491"/>
                </a:lnTo>
                <a:lnTo>
                  <a:pt x="471775" y="1767908"/>
                </a:lnTo>
                <a:lnTo>
                  <a:pt x="507170" y="1788505"/>
                </a:lnTo>
                <a:lnTo>
                  <a:pt x="553919" y="1812339"/>
                </a:lnTo>
                <a:lnTo>
                  <a:pt x="595657" y="1830385"/>
                </a:lnTo>
                <a:lnTo>
                  <a:pt x="648748" y="1849434"/>
                </a:lnTo>
                <a:lnTo>
                  <a:pt x="684143" y="1859726"/>
                </a:lnTo>
                <a:lnTo>
                  <a:pt x="737235" y="1871668"/>
                </a:lnTo>
                <a:lnTo>
                  <a:pt x="790327" y="1879448"/>
                </a:lnTo>
                <a:lnTo>
                  <a:pt x="843419" y="1883090"/>
                </a:lnTo>
                <a:lnTo>
                  <a:pt x="878813" y="1883153"/>
                </a:lnTo>
                <a:lnTo>
                  <a:pt x="914208" y="1881237"/>
                </a:lnTo>
                <a:lnTo>
                  <a:pt x="949602" y="1877265"/>
                </a:lnTo>
                <a:lnTo>
                  <a:pt x="984997" y="1871135"/>
                </a:lnTo>
                <a:lnTo>
                  <a:pt x="1020391" y="1862632"/>
                </a:lnTo>
                <a:lnTo>
                  <a:pt x="1055786" y="1851540"/>
                </a:lnTo>
                <a:lnTo>
                  <a:pt x="1091181" y="1837517"/>
                </a:lnTo>
                <a:lnTo>
                  <a:pt x="1126575" y="1820080"/>
                </a:lnTo>
                <a:lnTo>
                  <a:pt x="1161970" y="1798544"/>
                </a:lnTo>
                <a:lnTo>
                  <a:pt x="1197364" y="1771753"/>
                </a:lnTo>
                <a:lnTo>
                  <a:pt x="1224386" y="1746638"/>
                </a:lnTo>
                <a:lnTo>
                  <a:pt x="1250456" y="1716980"/>
                </a:lnTo>
                <a:lnTo>
                  <a:pt x="1268153" y="1692702"/>
                </a:lnTo>
                <a:lnTo>
                  <a:pt x="1285851" y="1663348"/>
                </a:lnTo>
                <a:lnTo>
                  <a:pt x="1296938" y="1641507"/>
                </a:lnTo>
                <a:lnTo>
                  <a:pt x="1312910" y="1602090"/>
                </a:lnTo>
                <a:lnTo>
                  <a:pt x="1324797" y="1562659"/>
                </a:lnTo>
                <a:lnTo>
                  <a:pt x="1333766" y="1523242"/>
                </a:lnTo>
                <a:lnTo>
                  <a:pt x="1362234" y="1378693"/>
                </a:lnTo>
                <a:lnTo>
                  <a:pt x="1374337" y="1343705"/>
                </a:lnTo>
                <a:lnTo>
                  <a:pt x="1382114" y="1326128"/>
                </a:lnTo>
                <a:lnTo>
                  <a:pt x="1396284" y="1299845"/>
                </a:lnTo>
                <a:lnTo>
                  <a:pt x="1413778" y="1273562"/>
                </a:lnTo>
                <a:lnTo>
                  <a:pt x="1434609" y="1247280"/>
                </a:lnTo>
                <a:lnTo>
                  <a:pt x="1462823" y="1216466"/>
                </a:lnTo>
                <a:lnTo>
                  <a:pt x="1498282" y="1181579"/>
                </a:lnTo>
                <a:lnTo>
                  <a:pt x="1608094" y="1076448"/>
                </a:lnTo>
                <a:lnTo>
                  <a:pt x="1644465" y="1037031"/>
                </a:lnTo>
                <a:lnTo>
                  <a:pt x="1676815" y="997613"/>
                </a:lnTo>
                <a:lnTo>
                  <a:pt x="1705067" y="958183"/>
                </a:lnTo>
                <a:lnTo>
                  <a:pt x="1729247" y="918765"/>
                </a:lnTo>
                <a:lnTo>
                  <a:pt x="1749621" y="879347"/>
                </a:lnTo>
                <a:lnTo>
                  <a:pt x="1766316" y="839917"/>
                </a:lnTo>
                <a:lnTo>
                  <a:pt x="1779523" y="800499"/>
                </a:lnTo>
                <a:lnTo>
                  <a:pt x="1789379" y="761069"/>
                </a:lnTo>
                <a:lnTo>
                  <a:pt x="1795938" y="721651"/>
                </a:lnTo>
                <a:lnTo>
                  <a:pt x="1799300" y="682233"/>
                </a:lnTo>
                <a:lnTo>
                  <a:pt x="1799529" y="642803"/>
                </a:lnTo>
                <a:lnTo>
                  <a:pt x="1796598" y="603385"/>
                </a:lnTo>
                <a:lnTo>
                  <a:pt x="1790470" y="563968"/>
                </a:lnTo>
                <a:lnTo>
                  <a:pt x="1781032" y="524537"/>
                </a:lnTo>
                <a:lnTo>
                  <a:pt x="1768270" y="485120"/>
                </a:lnTo>
                <a:lnTo>
                  <a:pt x="1751968" y="445702"/>
                </a:lnTo>
                <a:lnTo>
                  <a:pt x="1731898" y="406271"/>
                </a:lnTo>
                <a:lnTo>
                  <a:pt x="1707820" y="366854"/>
                </a:lnTo>
                <a:lnTo>
                  <a:pt x="1679352" y="327423"/>
                </a:lnTo>
                <a:lnTo>
                  <a:pt x="1657493" y="300958"/>
                </a:lnTo>
                <a:lnTo>
                  <a:pt x="1622099" y="263205"/>
                </a:lnTo>
                <a:lnTo>
                  <a:pt x="1592502" y="235443"/>
                </a:lnTo>
                <a:lnTo>
                  <a:pt x="1561256" y="209161"/>
                </a:lnTo>
                <a:lnTo>
                  <a:pt x="1526381" y="182880"/>
                </a:lnTo>
                <a:lnTo>
                  <a:pt x="1480521" y="152390"/>
                </a:lnTo>
                <a:lnTo>
                  <a:pt x="1442855" y="130317"/>
                </a:lnTo>
                <a:lnTo>
                  <a:pt x="1391793" y="104036"/>
                </a:lnTo>
                <a:lnTo>
                  <a:pt x="1338943" y="80698"/>
                </a:lnTo>
                <a:lnTo>
                  <a:pt x="1285851" y="60778"/>
                </a:lnTo>
                <a:lnTo>
                  <a:pt x="1232759" y="44037"/>
                </a:lnTo>
                <a:lnTo>
                  <a:pt x="1179667" y="30227"/>
                </a:lnTo>
                <a:lnTo>
                  <a:pt x="1126575" y="19153"/>
                </a:lnTo>
                <a:lnTo>
                  <a:pt x="1073483" y="10693"/>
                </a:lnTo>
                <a:lnTo>
                  <a:pt x="1020391" y="4696"/>
                </a:lnTo>
                <a:lnTo>
                  <a:pt x="967299" y="1156"/>
                </a:lnTo>
                <a:lnTo>
                  <a:pt x="914208" y="0"/>
                </a:lnTo>
                <a:lnTo>
                  <a:pt x="861116" y="1206"/>
                </a:lnTo>
                <a:lnTo>
                  <a:pt x="808024" y="4795"/>
                </a:lnTo>
                <a:lnTo>
                  <a:pt x="746623" y="12050"/>
                </a:lnTo>
                <a:lnTo>
                  <a:pt x="701840" y="19348"/>
                </a:lnTo>
                <a:lnTo>
                  <a:pt x="648748" y="30471"/>
                </a:lnTo>
                <a:lnTo>
                  <a:pt x="595657" y="44327"/>
                </a:lnTo>
                <a:lnTo>
                  <a:pt x="542565" y="61109"/>
                </a:lnTo>
                <a:lnTo>
                  <a:pt x="489473" y="81061"/>
                </a:lnTo>
                <a:lnTo>
                  <a:pt x="436381" y="104528"/>
                </a:lnTo>
                <a:lnTo>
                  <a:pt x="383289" y="131944"/>
                </a:lnTo>
                <a:lnTo>
                  <a:pt x="341704" y="156598"/>
                </a:lnTo>
                <a:lnTo>
                  <a:pt x="302364" y="182880"/>
                </a:lnTo>
                <a:lnTo>
                  <a:pt x="267261" y="209161"/>
                </a:lnTo>
                <a:lnTo>
                  <a:pt x="235735" y="235443"/>
                </a:lnTo>
                <a:lnTo>
                  <a:pt x="206316" y="262687"/>
                </a:lnTo>
                <a:lnTo>
                  <a:pt x="169628" y="301147"/>
                </a:lnTo>
                <a:lnTo>
                  <a:pt x="137138" y="340571"/>
                </a:lnTo>
                <a:lnTo>
                  <a:pt x="109127" y="379989"/>
                </a:lnTo>
                <a:lnTo>
                  <a:pt x="82435" y="424381"/>
                </a:lnTo>
                <a:lnTo>
                  <a:pt x="64738" y="458888"/>
                </a:lnTo>
                <a:lnTo>
                  <a:pt x="47041" y="499752"/>
                </a:lnTo>
                <a:lnTo>
                  <a:pt x="33428" y="537685"/>
                </a:lnTo>
                <a:lnTo>
                  <a:pt x="22011" y="577103"/>
                </a:lnTo>
                <a:lnTo>
                  <a:pt x="11646" y="625023"/>
                </a:lnTo>
                <a:lnTo>
                  <a:pt x="6698" y="655951"/>
                </a:lnTo>
                <a:lnTo>
                  <a:pt x="2449" y="695368"/>
                </a:lnTo>
                <a:lnTo>
                  <a:pt x="0" y="747934"/>
                </a:lnTo>
                <a:lnTo>
                  <a:pt x="939" y="800499"/>
                </a:lnTo>
                <a:lnTo>
                  <a:pt x="5036" y="853065"/>
                </a:lnTo>
                <a:lnTo>
                  <a:pt x="12103" y="905617"/>
                </a:lnTo>
                <a:lnTo>
                  <a:pt x="21858" y="958183"/>
                </a:lnTo>
                <a:lnTo>
                  <a:pt x="34380" y="1010748"/>
                </a:lnTo>
                <a:lnTo>
                  <a:pt x="49667" y="1063314"/>
                </a:lnTo>
                <a:lnTo>
                  <a:pt x="67871" y="1115879"/>
                </a:lnTo>
                <a:lnTo>
                  <a:pt x="89400" y="1168444"/>
                </a:lnTo>
                <a:lnTo>
                  <a:pt x="108137" y="1207862"/>
                </a:lnTo>
                <a:lnTo>
                  <a:pt x="137037" y="1260427"/>
                </a:lnTo>
                <a:lnTo>
                  <a:pt x="197245" y="1365545"/>
                </a:lnTo>
                <a:lnTo>
                  <a:pt x="208371" y="1391828"/>
                </a:lnTo>
                <a:lnTo>
                  <a:pt x="215704" y="1418111"/>
                </a:lnTo>
                <a:lnTo>
                  <a:pt x="220740" y="1444394"/>
                </a:lnTo>
                <a:lnTo>
                  <a:pt x="223341" y="1470676"/>
                </a:lnTo>
                <a:lnTo>
                  <a:pt x="223620" y="1496959"/>
                </a:lnTo>
                <a:lnTo>
                  <a:pt x="222161" y="1523242"/>
                </a:lnTo>
                <a:lnTo>
                  <a:pt x="226132" y="1549524"/>
                </a:lnTo>
                <a:lnTo>
                  <a:pt x="226132" y="1549524"/>
                </a:lnTo>
              </a:path>
            </a:pathLst>
          </a:custGeom>
          <a:noFill/>
          <a:ln w="19029" cap="sq">
            <a:solidFill>
              <a:srgbClr val="1F77B4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5" name="任意多边形: 形状 184">
            <a:extLst>
              <a:ext uri="{FF2B5EF4-FFF2-40B4-BE49-F238E27FC236}">
                <a16:creationId xmlns:a16="http://schemas.microsoft.com/office/drawing/2014/main" id="{2D9F4EC7-AEAE-C919-5C5A-0D78E7227E74}"/>
              </a:ext>
            </a:extLst>
          </p:cNvPr>
          <p:cNvSpPr/>
          <p:nvPr/>
        </p:nvSpPr>
        <p:spPr>
          <a:xfrm>
            <a:off x="4145864" y="4677323"/>
            <a:ext cx="1684705" cy="1179002"/>
          </a:xfrm>
          <a:custGeom>
            <a:avLst/>
            <a:gdLst>
              <a:gd name="connsiteX0" fmla="*/ 1676015 w 1684705"/>
              <a:gd name="connsiteY0" fmla="*/ 284110 h 1179002"/>
              <a:gd name="connsiteX1" fmla="*/ 1674379 w 1684705"/>
              <a:gd name="connsiteY1" fmla="*/ 278043 h 1179002"/>
              <a:gd name="connsiteX2" fmla="*/ 1666729 w 1684705"/>
              <a:gd name="connsiteY2" fmla="*/ 264908 h 1179002"/>
              <a:gd name="connsiteX3" fmla="*/ 1658318 w 1684705"/>
              <a:gd name="connsiteY3" fmla="*/ 258030 h 1179002"/>
              <a:gd name="connsiteX4" fmla="*/ 1654512 w 1684705"/>
              <a:gd name="connsiteY4" fmla="*/ 251761 h 1179002"/>
              <a:gd name="connsiteX5" fmla="*/ 1594189 w 1684705"/>
              <a:gd name="connsiteY5" fmla="*/ 186060 h 1179002"/>
              <a:gd name="connsiteX6" fmla="*/ 1549940 w 1684705"/>
              <a:gd name="connsiteY6" fmla="*/ 146643 h 1179002"/>
              <a:gd name="connsiteX7" fmla="*/ 1513277 w 1684705"/>
              <a:gd name="connsiteY7" fmla="*/ 120360 h 1179002"/>
              <a:gd name="connsiteX8" fmla="*/ 1481345 w 1684705"/>
              <a:gd name="connsiteY8" fmla="*/ 101920 h 1179002"/>
              <a:gd name="connsiteX9" fmla="*/ 1445951 w 1684705"/>
              <a:gd name="connsiteY9" fmla="*/ 85143 h 1179002"/>
              <a:gd name="connsiteX10" fmla="*/ 1410556 w 1684705"/>
              <a:gd name="connsiteY10" fmla="*/ 71323 h 1179002"/>
              <a:gd name="connsiteX11" fmla="*/ 1375161 w 1684705"/>
              <a:gd name="connsiteY11" fmla="*/ 59685 h 1179002"/>
              <a:gd name="connsiteX12" fmla="*/ 1322070 w 1684705"/>
              <a:gd name="connsiteY12" fmla="*/ 45306 h 1179002"/>
              <a:gd name="connsiteX13" fmla="*/ 1268978 w 1684705"/>
              <a:gd name="connsiteY13" fmla="*/ 33656 h 1179002"/>
              <a:gd name="connsiteX14" fmla="*/ 1198189 w 1684705"/>
              <a:gd name="connsiteY14" fmla="*/ 21359 h 1179002"/>
              <a:gd name="connsiteX15" fmla="*/ 1127400 w 1684705"/>
              <a:gd name="connsiteY15" fmla="*/ 12069 h 1179002"/>
              <a:gd name="connsiteX16" fmla="*/ 1056610 w 1684705"/>
              <a:gd name="connsiteY16" fmla="*/ 5444 h 1179002"/>
              <a:gd name="connsiteX17" fmla="*/ 985821 w 1684705"/>
              <a:gd name="connsiteY17" fmla="*/ 1409 h 1179002"/>
              <a:gd name="connsiteX18" fmla="*/ 915032 w 1684705"/>
              <a:gd name="connsiteY18" fmla="*/ 0 h 1179002"/>
              <a:gd name="connsiteX19" fmla="*/ 844243 w 1684705"/>
              <a:gd name="connsiteY19" fmla="*/ 1409 h 1179002"/>
              <a:gd name="connsiteX20" fmla="*/ 773454 w 1684705"/>
              <a:gd name="connsiteY20" fmla="*/ 5812 h 1179002"/>
              <a:gd name="connsiteX21" fmla="*/ 702665 w 1684705"/>
              <a:gd name="connsiteY21" fmla="*/ 13541 h 1179002"/>
              <a:gd name="connsiteX22" fmla="*/ 631876 w 1684705"/>
              <a:gd name="connsiteY22" fmla="*/ 24937 h 1179002"/>
              <a:gd name="connsiteX23" fmla="*/ 578784 w 1684705"/>
              <a:gd name="connsiteY23" fmla="*/ 36156 h 1179002"/>
              <a:gd name="connsiteX24" fmla="*/ 525692 w 1684705"/>
              <a:gd name="connsiteY24" fmla="*/ 49913 h 1179002"/>
              <a:gd name="connsiteX25" fmla="*/ 468832 w 1684705"/>
              <a:gd name="connsiteY25" fmla="*/ 67795 h 1179002"/>
              <a:gd name="connsiteX26" fmla="*/ 419508 w 1684705"/>
              <a:gd name="connsiteY26" fmla="*/ 86209 h 1179002"/>
              <a:gd name="connsiteX27" fmla="*/ 366416 w 1684705"/>
              <a:gd name="connsiteY27" fmla="*/ 109547 h 1179002"/>
              <a:gd name="connsiteX28" fmla="*/ 313324 w 1684705"/>
              <a:gd name="connsiteY28" fmla="*/ 137099 h 1179002"/>
              <a:gd name="connsiteX29" fmla="*/ 275507 w 1684705"/>
              <a:gd name="connsiteY29" fmla="*/ 159777 h 1179002"/>
              <a:gd name="connsiteX30" fmla="*/ 236852 w 1684705"/>
              <a:gd name="connsiteY30" fmla="*/ 186060 h 1179002"/>
              <a:gd name="connsiteX31" fmla="*/ 202789 w 1684705"/>
              <a:gd name="connsiteY31" fmla="*/ 212343 h 1179002"/>
              <a:gd name="connsiteX32" fmla="*/ 171746 w 1684705"/>
              <a:gd name="connsiteY32" fmla="*/ 239425 h 1179002"/>
              <a:gd name="connsiteX33" fmla="*/ 136351 w 1684705"/>
              <a:gd name="connsiteY33" fmla="*/ 274947 h 1179002"/>
              <a:gd name="connsiteX34" fmla="*/ 110966 w 1684705"/>
              <a:gd name="connsiteY34" fmla="*/ 304326 h 1179002"/>
              <a:gd name="connsiteX35" fmla="*/ 81877 w 1684705"/>
              <a:gd name="connsiteY35" fmla="*/ 343756 h 1179002"/>
              <a:gd name="connsiteX36" fmla="*/ 57811 w 1684705"/>
              <a:gd name="connsiteY36" fmla="*/ 383174 h 1179002"/>
              <a:gd name="connsiteX37" fmla="*/ 38300 w 1684705"/>
              <a:gd name="connsiteY37" fmla="*/ 422592 h 1179002"/>
              <a:gd name="connsiteX38" fmla="*/ 23000 w 1684705"/>
              <a:gd name="connsiteY38" fmla="*/ 462022 h 1179002"/>
              <a:gd name="connsiteX39" fmla="*/ 11684 w 1684705"/>
              <a:gd name="connsiteY39" fmla="*/ 501440 h 1179002"/>
              <a:gd name="connsiteX40" fmla="*/ 4110 w 1684705"/>
              <a:gd name="connsiteY40" fmla="*/ 540858 h 1179002"/>
              <a:gd name="connsiteX41" fmla="*/ 254 w 1684705"/>
              <a:gd name="connsiteY41" fmla="*/ 580288 h 1179002"/>
              <a:gd name="connsiteX42" fmla="*/ 0 w 1684705"/>
              <a:gd name="connsiteY42" fmla="*/ 619706 h 1179002"/>
              <a:gd name="connsiteX43" fmla="*/ 3375 w 1684705"/>
              <a:gd name="connsiteY43" fmla="*/ 659123 h 1179002"/>
              <a:gd name="connsiteX44" fmla="*/ 10441 w 1684705"/>
              <a:gd name="connsiteY44" fmla="*/ 698554 h 1179002"/>
              <a:gd name="connsiteX45" fmla="*/ 21262 w 1684705"/>
              <a:gd name="connsiteY45" fmla="*/ 737972 h 1179002"/>
              <a:gd name="connsiteX46" fmla="*/ 36029 w 1684705"/>
              <a:gd name="connsiteY46" fmla="*/ 777402 h 1179002"/>
              <a:gd name="connsiteX47" fmla="*/ 54995 w 1684705"/>
              <a:gd name="connsiteY47" fmla="*/ 816820 h 1179002"/>
              <a:gd name="connsiteX48" fmla="*/ 78477 w 1684705"/>
              <a:gd name="connsiteY48" fmla="*/ 856237 h 1179002"/>
              <a:gd name="connsiteX49" fmla="*/ 100957 w 1684705"/>
              <a:gd name="connsiteY49" fmla="*/ 887863 h 1179002"/>
              <a:gd name="connsiteX50" fmla="*/ 118654 w 1684705"/>
              <a:gd name="connsiteY50" fmla="*/ 909919 h 1179002"/>
              <a:gd name="connsiteX51" fmla="*/ 141172 w 1684705"/>
              <a:gd name="connsiteY51" fmla="*/ 935085 h 1179002"/>
              <a:gd name="connsiteX52" fmla="*/ 171746 w 1684705"/>
              <a:gd name="connsiteY52" fmla="*/ 965213 h 1179002"/>
              <a:gd name="connsiteX53" fmla="*/ 207141 w 1684705"/>
              <a:gd name="connsiteY53" fmla="*/ 995608 h 1179002"/>
              <a:gd name="connsiteX54" fmla="*/ 242535 w 1684705"/>
              <a:gd name="connsiteY54" fmla="*/ 1022157 h 1179002"/>
              <a:gd name="connsiteX55" fmla="*/ 277930 w 1684705"/>
              <a:gd name="connsiteY55" fmla="*/ 1045546 h 1179002"/>
              <a:gd name="connsiteX56" fmla="*/ 313743 w 1684705"/>
              <a:gd name="connsiteY56" fmla="*/ 1066499 h 1179002"/>
              <a:gd name="connsiteX57" fmla="*/ 366416 w 1684705"/>
              <a:gd name="connsiteY57" fmla="*/ 1093061 h 1179002"/>
              <a:gd name="connsiteX58" fmla="*/ 419508 w 1684705"/>
              <a:gd name="connsiteY58" fmla="*/ 1115409 h 1179002"/>
              <a:gd name="connsiteX59" fmla="*/ 472600 w 1684705"/>
              <a:gd name="connsiteY59" fmla="*/ 1133887 h 1179002"/>
              <a:gd name="connsiteX60" fmla="*/ 525692 w 1684705"/>
              <a:gd name="connsiteY60" fmla="*/ 1148888 h 1179002"/>
              <a:gd name="connsiteX61" fmla="*/ 578784 w 1684705"/>
              <a:gd name="connsiteY61" fmla="*/ 1160677 h 1179002"/>
              <a:gd name="connsiteX62" fmla="*/ 631876 w 1684705"/>
              <a:gd name="connsiteY62" fmla="*/ 1169472 h 1179002"/>
              <a:gd name="connsiteX63" fmla="*/ 684967 w 1684705"/>
              <a:gd name="connsiteY63" fmla="*/ 1175412 h 1179002"/>
              <a:gd name="connsiteX64" fmla="*/ 738059 w 1684705"/>
              <a:gd name="connsiteY64" fmla="*/ 1178571 h 1179002"/>
              <a:gd name="connsiteX65" fmla="*/ 791151 w 1684705"/>
              <a:gd name="connsiteY65" fmla="*/ 1179003 h 1179002"/>
              <a:gd name="connsiteX66" fmla="*/ 844243 w 1684705"/>
              <a:gd name="connsiteY66" fmla="*/ 1176706 h 1179002"/>
              <a:gd name="connsiteX67" fmla="*/ 897588 w 1684705"/>
              <a:gd name="connsiteY67" fmla="*/ 1171617 h 1179002"/>
              <a:gd name="connsiteX68" fmla="*/ 950427 w 1684705"/>
              <a:gd name="connsiteY68" fmla="*/ 1163799 h 1179002"/>
              <a:gd name="connsiteX69" fmla="*/ 1003518 w 1684705"/>
              <a:gd name="connsiteY69" fmla="*/ 1152987 h 1179002"/>
              <a:gd name="connsiteX70" fmla="*/ 1056610 w 1684705"/>
              <a:gd name="connsiteY70" fmla="*/ 1139065 h 1179002"/>
              <a:gd name="connsiteX71" fmla="*/ 1109702 w 1684705"/>
              <a:gd name="connsiteY71" fmla="*/ 1121768 h 1179002"/>
              <a:gd name="connsiteX72" fmla="*/ 1162794 w 1684705"/>
              <a:gd name="connsiteY72" fmla="*/ 1100789 h 1179002"/>
              <a:gd name="connsiteX73" fmla="*/ 1215886 w 1684705"/>
              <a:gd name="connsiteY73" fmla="*/ 1075636 h 1179002"/>
              <a:gd name="connsiteX74" fmla="*/ 1256165 w 1684705"/>
              <a:gd name="connsiteY74" fmla="*/ 1053351 h 1179002"/>
              <a:gd name="connsiteX75" fmla="*/ 1297687 w 1684705"/>
              <a:gd name="connsiteY75" fmla="*/ 1027068 h 1179002"/>
              <a:gd name="connsiteX76" fmla="*/ 1334071 w 1684705"/>
              <a:gd name="connsiteY76" fmla="*/ 1000786 h 1179002"/>
              <a:gd name="connsiteX77" fmla="*/ 1366307 w 1684705"/>
              <a:gd name="connsiteY77" fmla="*/ 974503 h 1179002"/>
              <a:gd name="connsiteX78" fmla="*/ 1395066 w 1684705"/>
              <a:gd name="connsiteY78" fmla="*/ 948233 h 1179002"/>
              <a:gd name="connsiteX79" fmla="*/ 1428253 w 1684705"/>
              <a:gd name="connsiteY79" fmla="*/ 913866 h 1179002"/>
              <a:gd name="connsiteX80" fmla="*/ 1454907 w 1684705"/>
              <a:gd name="connsiteY80" fmla="*/ 882520 h 1179002"/>
              <a:gd name="connsiteX81" fmla="*/ 1484212 w 1684705"/>
              <a:gd name="connsiteY81" fmla="*/ 843102 h 1179002"/>
              <a:gd name="connsiteX82" fmla="*/ 1509648 w 1684705"/>
              <a:gd name="connsiteY82" fmla="*/ 803672 h 1179002"/>
              <a:gd name="connsiteX83" fmla="*/ 1534437 w 1684705"/>
              <a:gd name="connsiteY83" fmla="*/ 759203 h 1179002"/>
              <a:gd name="connsiteX84" fmla="*/ 1552134 w 1684705"/>
              <a:gd name="connsiteY84" fmla="*/ 723237 h 1179002"/>
              <a:gd name="connsiteX85" fmla="*/ 1574323 w 1684705"/>
              <a:gd name="connsiteY85" fmla="*/ 672271 h 1179002"/>
              <a:gd name="connsiteX86" fmla="*/ 1594430 w 1684705"/>
              <a:gd name="connsiteY86" fmla="*/ 619706 h 1179002"/>
              <a:gd name="connsiteX87" fmla="*/ 1616809 w 1684705"/>
              <a:gd name="connsiteY87" fmla="*/ 554005 h 1179002"/>
              <a:gd name="connsiteX88" fmla="*/ 1648626 w 1684705"/>
              <a:gd name="connsiteY88" fmla="*/ 448875 h 1179002"/>
              <a:gd name="connsiteX89" fmla="*/ 1669507 w 1684705"/>
              <a:gd name="connsiteY89" fmla="*/ 370026 h 1179002"/>
              <a:gd name="connsiteX90" fmla="*/ 1683259 w 1684705"/>
              <a:gd name="connsiteY90" fmla="*/ 304326 h 1179002"/>
              <a:gd name="connsiteX91" fmla="*/ 1684706 w 1684705"/>
              <a:gd name="connsiteY91" fmla="*/ 291191 h 1179002"/>
              <a:gd name="connsiteX92" fmla="*/ 1676015 w 1684705"/>
              <a:gd name="connsiteY92" fmla="*/ 284110 h 1179002"/>
              <a:gd name="connsiteX93" fmla="*/ 1676015 w 1684705"/>
              <a:gd name="connsiteY93" fmla="*/ 284110 h 1179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1684705" h="1179002">
                <a:moveTo>
                  <a:pt x="1676015" y="284110"/>
                </a:moveTo>
                <a:lnTo>
                  <a:pt x="1674379" y="278043"/>
                </a:lnTo>
                <a:lnTo>
                  <a:pt x="1666729" y="264908"/>
                </a:lnTo>
                <a:lnTo>
                  <a:pt x="1658318" y="258030"/>
                </a:lnTo>
                <a:lnTo>
                  <a:pt x="1654512" y="251761"/>
                </a:lnTo>
                <a:lnTo>
                  <a:pt x="1594189" y="186060"/>
                </a:lnTo>
                <a:lnTo>
                  <a:pt x="1549940" y="146643"/>
                </a:lnTo>
                <a:lnTo>
                  <a:pt x="1513277" y="120360"/>
                </a:lnTo>
                <a:lnTo>
                  <a:pt x="1481345" y="101920"/>
                </a:lnTo>
                <a:lnTo>
                  <a:pt x="1445951" y="85143"/>
                </a:lnTo>
                <a:lnTo>
                  <a:pt x="1410556" y="71323"/>
                </a:lnTo>
                <a:lnTo>
                  <a:pt x="1375161" y="59685"/>
                </a:lnTo>
                <a:lnTo>
                  <a:pt x="1322070" y="45306"/>
                </a:lnTo>
                <a:lnTo>
                  <a:pt x="1268978" y="33656"/>
                </a:lnTo>
                <a:lnTo>
                  <a:pt x="1198189" y="21359"/>
                </a:lnTo>
                <a:lnTo>
                  <a:pt x="1127400" y="12069"/>
                </a:lnTo>
                <a:lnTo>
                  <a:pt x="1056610" y="5444"/>
                </a:lnTo>
                <a:lnTo>
                  <a:pt x="985821" y="1409"/>
                </a:lnTo>
                <a:lnTo>
                  <a:pt x="915032" y="0"/>
                </a:lnTo>
                <a:lnTo>
                  <a:pt x="844243" y="1409"/>
                </a:lnTo>
                <a:lnTo>
                  <a:pt x="773454" y="5812"/>
                </a:lnTo>
                <a:lnTo>
                  <a:pt x="702665" y="13541"/>
                </a:lnTo>
                <a:lnTo>
                  <a:pt x="631876" y="24937"/>
                </a:lnTo>
                <a:lnTo>
                  <a:pt x="578784" y="36156"/>
                </a:lnTo>
                <a:lnTo>
                  <a:pt x="525692" y="49913"/>
                </a:lnTo>
                <a:lnTo>
                  <a:pt x="468832" y="67795"/>
                </a:lnTo>
                <a:lnTo>
                  <a:pt x="419508" y="86209"/>
                </a:lnTo>
                <a:lnTo>
                  <a:pt x="366416" y="109547"/>
                </a:lnTo>
                <a:lnTo>
                  <a:pt x="313324" y="137099"/>
                </a:lnTo>
                <a:lnTo>
                  <a:pt x="275507" y="159777"/>
                </a:lnTo>
                <a:lnTo>
                  <a:pt x="236852" y="186060"/>
                </a:lnTo>
                <a:lnTo>
                  <a:pt x="202789" y="212343"/>
                </a:lnTo>
                <a:lnTo>
                  <a:pt x="171746" y="239425"/>
                </a:lnTo>
                <a:lnTo>
                  <a:pt x="136351" y="274947"/>
                </a:lnTo>
                <a:lnTo>
                  <a:pt x="110966" y="304326"/>
                </a:lnTo>
                <a:lnTo>
                  <a:pt x="81877" y="343756"/>
                </a:lnTo>
                <a:lnTo>
                  <a:pt x="57811" y="383174"/>
                </a:lnTo>
                <a:lnTo>
                  <a:pt x="38300" y="422592"/>
                </a:lnTo>
                <a:lnTo>
                  <a:pt x="23000" y="462022"/>
                </a:lnTo>
                <a:lnTo>
                  <a:pt x="11684" y="501440"/>
                </a:lnTo>
                <a:lnTo>
                  <a:pt x="4110" y="540858"/>
                </a:lnTo>
                <a:lnTo>
                  <a:pt x="254" y="580288"/>
                </a:lnTo>
                <a:lnTo>
                  <a:pt x="0" y="619706"/>
                </a:lnTo>
                <a:lnTo>
                  <a:pt x="3375" y="659123"/>
                </a:lnTo>
                <a:lnTo>
                  <a:pt x="10441" y="698554"/>
                </a:lnTo>
                <a:lnTo>
                  <a:pt x="21262" y="737972"/>
                </a:lnTo>
                <a:lnTo>
                  <a:pt x="36029" y="777402"/>
                </a:lnTo>
                <a:lnTo>
                  <a:pt x="54995" y="816820"/>
                </a:lnTo>
                <a:lnTo>
                  <a:pt x="78477" y="856237"/>
                </a:lnTo>
                <a:lnTo>
                  <a:pt x="100957" y="887863"/>
                </a:lnTo>
                <a:lnTo>
                  <a:pt x="118654" y="909919"/>
                </a:lnTo>
                <a:lnTo>
                  <a:pt x="141172" y="935085"/>
                </a:lnTo>
                <a:lnTo>
                  <a:pt x="171746" y="965213"/>
                </a:lnTo>
                <a:lnTo>
                  <a:pt x="207141" y="995608"/>
                </a:lnTo>
                <a:lnTo>
                  <a:pt x="242535" y="1022157"/>
                </a:lnTo>
                <a:lnTo>
                  <a:pt x="277930" y="1045546"/>
                </a:lnTo>
                <a:lnTo>
                  <a:pt x="313743" y="1066499"/>
                </a:lnTo>
                <a:lnTo>
                  <a:pt x="366416" y="1093061"/>
                </a:lnTo>
                <a:lnTo>
                  <a:pt x="419508" y="1115409"/>
                </a:lnTo>
                <a:lnTo>
                  <a:pt x="472600" y="1133887"/>
                </a:lnTo>
                <a:lnTo>
                  <a:pt x="525692" y="1148888"/>
                </a:lnTo>
                <a:lnTo>
                  <a:pt x="578784" y="1160677"/>
                </a:lnTo>
                <a:lnTo>
                  <a:pt x="631876" y="1169472"/>
                </a:lnTo>
                <a:lnTo>
                  <a:pt x="684967" y="1175412"/>
                </a:lnTo>
                <a:lnTo>
                  <a:pt x="738059" y="1178571"/>
                </a:lnTo>
                <a:lnTo>
                  <a:pt x="791151" y="1179003"/>
                </a:lnTo>
                <a:lnTo>
                  <a:pt x="844243" y="1176706"/>
                </a:lnTo>
                <a:lnTo>
                  <a:pt x="897588" y="1171617"/>
                </a:lnTo>
                <a:lnTo>
                  <a:pt x="950427" y="1163799"/>
                </a:lnTo>
                <a:lnTo>
                  <a:pt x="1003518" y="1152987"/>
                </a:lnTo>
                <a:lnTo>
                  <a:pt x="1056610" y="1139065"/>
                </a:lnTo>
                <a:lnTo>
                  <a:pt x="1109702" y="1121768"/>
                </a:lnTo>
                <a:lnTo>
                  <a:pt x="1162794" y="1100789"/>
                </a:lnTo>
                <a:lnTo>
                  <a:pt x="1215886" y="1075636"/>
                </a:lnTo>
                <a:lnTo>
                  <a:pt x="1256165" y="1053351"/>
                </a:lnTo>
                <a:lnTo>
                  <a:pt x="1297687" y="1027068"/>
                </a:lnTo>
                <a:lnTo>
                  <a:pt x="1334071" y="1000786"/>
                </a:lnTo>
                <a:lnTo>
                  <a:pt x="1366307" y="974503"/>
                </a:lnTo>
                <a:lnTo>
                  <a:pt x="1395066" y="948233"/>
                </a:lnTo>
                <a:lnTo>
                  <a:pt x="1428253" y="913866"/>
                </a:lnTo>
                <a:lnTo>
                  <a:pt x="1454907" y="882520"/>
                </a:lnTo>
                <a:lnTo>
                  <a:pt x="1484212" y="843102"/>
                </a:lnTo>
                <a:lnTo>
                  <a:pt x="1509648" y="803672"/>
                </a:lnTo>
                <a:lnTo>
                  <a:pt x="1534437" y="759203"/>
                </a:lnTo>
                <a:lnTo>
                  <a:pt x="1552134" y="723237"/>
                </a:lnTo>
                <a:lnTo>
                  <a:pt x="1574323" y="672271"/>
                </a:lnTo>
                <a:lnTo>
                  <a:pt x="1594430" y="619706"/>
                </a:lnTo>
                <a:lnTo>
                  <a:pt x="1616809" y="554005"/>
                </a:lnTo>
                <a:lnTo>
                  <a:pt x="1648626" y="448875"/>
                </a:lnTo>
                <a:lnTo>
                  <a:pt x="1669507" y="370026"/>
                </a:lnTo>
                <a:lnTo>
                  <a:pt x="1683259" y="304326"/>
                </a:lnTo>
                <a:lnTo>
                  <a:pt x="1684706" y="291191"/>
                </a:lnTo>
                <a:lnTo>
                  <a:pt x="1676015" y="284110"/>
                </a:lnTo>
                <a:lnTo>
                  <a:pt x="1676015" y="284110"/>
                </a:lnTo>
              </a:path>
            </a:pathLst>
          </a:custGeom>
          <a:noFill/>
          <a:ln w="19029" cap="sq">
            <a:solidFill>
              <a:srgbClr val="FF7F0E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6" name="等腰三角形 185">
            <a:extLst>
              <a:ext uri="{FF2B5EF4-FFF2-40B4-BE49-F238E27FC236}">
                <a16:creationId xmlns:a16="http://schemas.microsoft.com/office/drawing/2014/main" id="{BD71D633-EFE0-D921-75BB-03ECF4F0EC97}"/>
              </a:ext>
            </a:extLst>
          </p:cNvPr>
          <p:cNvSpPr/>
          <p:nvPr/>
        </p:nvSpPr>
        <p:spPr>
          <a:xfrm>
            <a:off x="6392333" y="3933043"/>
            <a:ext cx="161131" cy="1227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十字形 186">
            <a:extLst>
              <a:ext uri="{FF2B5EF4-FFF2-40B4-BE49-F238E27FC236}">
                <a16:creationId xmlns:a16="http://schemas.microsoft.com/office/drawing/2014/main" id="{FD15603E-5B42-3D3A-A0DE-81BF6EEDC43F}"/>
              </a:ext>
            </a:extLst>
          </p:cNvPr>
          <p:cNvSpPr/>
          <p:nvPr/>
        </p:nvSpPr>
        <p:spPr>
          <a:xfrm>
            <a:off x="6419968" y="4653529"/>
            <a:ext cx="90162" cy="90162"/>
          </a:xfrm>
          <a:prstGeom prst="plus">
            <a:avLst>
              <a:gd name="adj" fmla="val 321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96F43EBD-83E2-47F8-53B3-66AAE40BC560}"/>
              </a:ext>
            </a:extLst>
          </p:cNvPr>
          <p:cNvSpPr/>
          <p:nvPr/>
        </p:nvSpPr>
        <p:spPr>
          <a:xfrm>
            <a:off x="4988216" y="5162049"/>
            <a:ext cx="104775" cy="10477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D6E5AD30-EED6-4BF5-1105-83F3AB6FA0F3}"/>
              </a:ext>
            </a:extLst>
          </p:cNvPr>
          <p:cNvSpPr/>
          <p:nvPr/>
        </p:nvSpPr>
        <p:spPr>
          <a:xfrm>
            <a:off x="6105625" y="2896677"/>
            <a:ext cx="105833" cy="10583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连接符: 肘形 189">
            <a:extLst>
              <a:ext uri="{FF2B5EF4-FFF2-40B4-BE49-F238E27FC236}">
                <a16:creationId xmlns:a16="http://schemas.microsoft.com/office/drawing/2014/main" id="{9C45D2D4-A9E6-EAFB-E504-745BFF83173D}"/>
              </a:ext>
            </a:extLst>
          </p:cNvPr>
          <p:cNvCxnSpPr>
            <a:cxnSpLocks/>
            <a:stCxn id="189" idx="0"/>
          </p:cNvCxnSpPr>
          <p:nvPr/>
        </p:nvCxnSpPr>
        <p:spPr>
          <a:xfrm rot="16200000" flipV="1">
            <a:off x="5367968" y="2106102"/>
            <a:ext cx="1007533" cy="57361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任意多边形: 形状 190">
            <a:extLst>
              <a:ext uri="{FF2B5EF4-FFF2-40B4-BE49-F238E27FC236}">
                <a16:creationId xmlns:a16="http://schemas.microsoft.com/office/drawing/2014/main" id="{C2EDF02E-7689-97D1-D16A-03839F1C7A58}"/>
              </a:ext>
            </a:extLst>
          </p:cNvPr>
          <p:cNvSpPr/>
          <p:nvPr/>
        </p:nvSpPr>
        <p:spPr>
          <a:xfrm>
            <a:off x="6143725" y="1169477"/>
            <a:ext cx="939800" cy="1223433"/>
          </a:xfrm>
          <a:custGeom>
            <a:avLst/>
            <a:gdLst>
              <a:gd name="connsiteX0" fmla="*/ 0 w 939800"/>
              <a:gd name="connsiteY0" fmla="*/ 1223433 h 1223433"/>
              <a:gd name="connsiteX1" fmla="*/ 939800 w 939800"/>
              <a:gd name="connsiteY1" fmla="*/ 1202267 h 1223433"/>
              <a:gd name="connsiteX2" fmla="*/ 935567 w 939800"/>
              <a:gd name="connsiteY2" fmla="*/ 529167 h 1223433"/>
              <a:gd name="connsiteX3" fmla="*/ 414867 w 939800"/>
              <a:gd name="connsiteY3" fmla="*/ 541867 h 1223433"/>
              <a:gd name="connsiteX4" fmla="*/ 414867 w 939800"/>
              <a:gd name="connsiteY4" fmla="*/ 4233 h 1223433"/>
              <a:gd name="connsiteX5" fmla="*/ 414867 w 939800"/>
              <a:gd name="connsiteY5" fmla="*/ 0 h 122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9800" h="1223433">
                <a:moveTo>
                  <a:pt x="0" y="1223433"/>
                </a:moveTo>
                <a:lnTo>
                  <a:pt x="939800" y="1202267"/>
                </a:lnTo>
                <a:lnTo>
                  <a:pt x="935567" y="529167"/>
                </a:lnTo>
                <a:lnTo>
                  <a:pt x="414867" y="541867"/>
                </a:lnTo>
                <a:lnTo>
                  <a:pt x="414867" y="4233"/>
                </a:lnTo>
                <a:lnTo>
                  <a:pt x="414867" y="0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任意多边形: 形状 191">
            <a:extLst>
              <a:ext uri="{FF2B5EF4-FFF2-40B4-BE49-F238E27FC236}">
                <a16:creationId xmlns:a16="http://schemas.microsoft.com/office/drawing/2014/main" id="{1E1A6972-8639-8DE8-BA4E-A85E3CEF79CB}"/>
              </a:ext>
            </a:extLst>
          </p:cNvPr>
          <p:cNvSpPr/>
          <p:nvPr/>
        </p:nvSpPr>
        <p:spPr>
          <a:xfrm>
            <a:off x="7079292" y="1527723"/>
            <a:ext cx="469551" cy="166688"/>
          </a:xfrm>
          <a:custGeom>
            <a:avLst/>
            <a:gdLst>
              <a:gd name="connsiteX0" fmla="*/ 0 w 465667"/>
              <a:gd name="connsiteY0" fmla="*/ 355600 h 355600"/>
              <a:gd name="connsiteX1" fmla="*/ 465667 w 465667"/>
              <a:gd name="connsiteY1" fmla="*/ 351367 h 355600"/>
              <a:gd name="connsiteX2" fmla="*/ 461433 w 465667"/>
              <a:gd name="connsiteY2" fmla="*/ 0 h 355600"/>
              <a:gd name="connsiteX3" fmla="*/ 452967 w 465667"/>
              <a:gd name="connsiteY3" fmla="*/ 0 h 355600"/>
              <a:gd name="connsiteX0" fmla="*/ 0 w 465667"/>
              <a:gd name="connsiteY0" fmla="*/ 355600 h 355600"/>
              <a:gd name="connsiteX1" fmla="*/ 465667 w 465667"/>
              <a:gd name="connsiteY1" fmla="*/ 351367 h 355600"/>
              <a:gd name="connsiteX2" fmla="*/ 455083 w 465667"/>
              <a:gd name="connsiteY2" fmla="*/ 187325 h 355600"/>
              <a:gd name="connsiteX3" fmla="*/ 452967 w 465667"/>
              <a:gd name="connsiteY3" fmla="*/ 0 h 355600"/>
              <a:gd name="connsiteX0" fmla="*/ 0 w 465667"/>
              <a:gd name="connsiteY0" fmla="*/ 355600 h 355600"/>
              <a:gd name="connsiteX1" fmla="*/ 465667 w 465667"/>
              <a:gd name="connsiteY1" fmla="*/ 351367 h 355600"/>
              <a:gd name="connsiteX2" fmla="*/ 463020 w 465667"/>
              <a:gd name="connsiteY2" fmla="*/ 190500 h 355600"/>
              <a:gd name="connsiteX3" fmla="*/ 452967 w 465667"/>
              <a:gd name="connsiteY3" fmla="*/ 0 h 355600"/>
              <a:gd name="connsiteX0" fmla="*/ 0 w 466261"/>
              <a:gd name="connsiteY0" fmla="*/ 233363 h 233363"/>
              <a:gd name="connsiteX1" fmla="*/ 465667 w 466261"/>
              <a:gd name="connsiteY1" fmla="*/ 229130 h 233363"/>
              <a:gd name="connsiteX2" fmla="*/ 463020 w 466261"/>
              <a:gd name="connsiteY2" fmla="*/ 68263 h 233363"/>
              <a:gd name="connsiteX3" fmla="*/ 465667 w 466261"/>
              <a:gd name="connsiteY3" fmla="*/ 0 h 233363"/>
              <a:gd name="connsiteX0" fmla="*/ 0 w 468039"/>
              <a:gd name="connsiteY0" fmla="*/ 233363 h 233363"/>
              <a:gd name="connsiteX1" fmla="*/ 465667 w 468039"/>
              <a:gd name="connsiteY1" fmla="*/ 229130 h 233363"/>
              <a:gd name="connsiteX2" fmla="*/ 467783 w 468039"/>
              <a:gd name="connsiteY2" fmla="*/ 157163 h 233363"/>
              <a:gd name="connsiteX3" fmla="*/ 465667 w 468039"/>
              <a:gd name="connsiteY3" fmla="*/ 0 h 233363"/>
              <a:gd name="connsiteX0" fmla="*/ 0 w 469551"/>
              <a:gd name="connsiteY0" fmla="*/ 166688 h 166688"/>
              <a:gd name="connsiteX1" fmla="*/ 465667 w 469551"/>
              <a:gd name="connsiteY1" fmla="*/ 162455 h 166688"/>
              <a:gd name="connsiteX2" fmla="*/ 467783 w 469551"/>
              <a:gd name="connsiteY2" fmla="*/ 90488 h 166688"/>
              <a:gd name="connsiteX3" fmla="*/ 468842 w 469551"/>
              <a:gd name="connsiteY3" fmla="*/ 0 h 16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551" h="166688">
                <a:moveTo>
                  <a:pt x="0" y="166688"/>
                </a:moveTo>
                <a:lnTo>
                  <a:pt x="465667" y="162455"/>
                </a:lnTo>
                <a:cubicBezTo>
                  <a:pt x="464256" y="45333"/>
                  <a:pt x="469194" y="207610"/>
                  <a:pt x="467783" y="90488"/>
                </a:cubicBezTo>
                <a:cubicBezTo>
                  <a:pt x="464961" y="90488"/>
                  <a:pt x="471664" y="0"/>
                  <a:pt x="46884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65D524A4-4D64-6FB8-20CD-5ADE6C3B5D93}"/>
              </a:ext>
            </a:extLst>
          </p:cNvPr>
          <p:cNvSpPr/>
          <p:nvPr/>
        </p:nvSpPr>
        <p:spPr>
          <a:xfrm>
            <a:off x="6078105" y="2331527"/>
            <a:ext cx="80437" cy="147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21AE5037-AA2D-3E42-34F2-46CD5666CCCD}"/>
              </a:ext>
            </a:extLst>
          </p:cNvPr>
          <p:cNvSpPr/>
          <p:nvPr/>
        </p:nvSpPr>
        <p:spPr>
          <a:xfrm>
            <a:off x="6158541" y="2331526"/>
            <a:ext cx="80437" cy="147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椭圆 194">
            <a:extLst>
              <a:ext uri="{FF2B5EF4-FFF2-40B4-BE49-F238E27FC236}">
                <a16:creationId xmlns:a16="http://schemas.microsoft.com/office/drawing/2014/main" id="{E56338DA-8993-F1CB-78E1-DECCEB0BF409}"/>
              </a:ext>
            </a:extLst>
          </p:cNvPr>
          <p:cNvSpPr/>
          <p:nvPr/>
        </p:nvSpPr>
        <p:spPr>
          <a:xfrm>
            <a:off x="5532537" y="1799360"/>
            <a:ext cx="104775" cy="10477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50280E15-EDC9-190E-969B-353A0F9805F2}"/>
              </a:ext>
            </a:extLst>
          </p:cNvPr>
          <p:cNvSpPr/>
          <p:nvPr/>
        </p:nvSpPr>
        <p:spPr>
          <a:xfrm>
            <a:off x="6998856" y="1694411"/>
            <a:ext cx="80437" cy="1479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5635145A-64F8-6FDC-CC2A-C4AEC8377AB3}"/>
              </a:ext>
            </a:extLst>
          </p:cNvPr>
          <p:cNvSpPr/>
          <p:nvPr/>
        </p:nvSpPr>
        <p:spPr>
          <a:xfrm>
            <a:off x="7079292" y="1694410"/>
            <a:ext cx="80437" cy="1479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十字形 197">
            <a:extLst>
              <a:ext uri="{FF2B5EF4-FFF2-40B4-BE49-F238E27FC236}">
                <a16:creationId xmlns:a16="http://schemas.microsoft.com/office/drawing/2014/main" id="{FF90EB64-F56B-1999-51BF-B674B629AC12}"/>
              </a:ext>
            </a:extLst>
          </p:cNvPr>
          <p:cNvSpPr/>
          <p:nvPr/>
        </p:nvSpPr>
        <p:spPr>
          <a:xfrm>
            <a:off x="7489576" y="1439176"/>
            <a:ext cx="118534" cy="118534"/>
          </a:xfrm>
          <a:prstGeom prst="plus">
            <a:avLst>
              <a:gd name="adj" fmla="val 321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等腰三角形 198">
            <a:extLst>
              <a:ext uri="{FF2B5EF4-FFF2-40B4-BE49-F238E27FC236}">
                <a16:creationId xmlns:a16="http://schemas.microsoft.com/office/drawing/2014/main" id="{FD448731-1562-7E79-B890-A382722118FF}"/>
              </a:ext>
            </a:extLst>
          </p:cNvPr>
          <p:cNvSpPr/>
          <p:nvPr/>
        </p:nvSpPr>
        <p:spPr>
          <a:xfrm>
            <a:off x="6469040" y="1082885"/>
            <a:ext cx="161131" cy="1227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任意多边形: 形状 201">
            <a:extLst>
              <a:ext uri="{FF2B5EF4-FFF2-40B4-BE49-F238E27FC236}">
                <a16:creationId xmlns:a16="http://schemas.microsoft.com/office/drawing/2014/main" id="{671F2CAA-98F3-6FDD-43FB-7C202FE08C28}"/>
              </a:ext>
            </a:extLst>
          </p:cNvPr>
          <p:cNvSpPr/>
          <p:nvPr/>
        </p:nvSpPr>
        <p:spPr>
          <a:xfrm>
            <a:off x="10179768" y="3743470"/>
            <a:ext cx="1190170" cy="1034667"/>
          </a:xfrm>
          <a:custGeom>
            <a:avLst/>
            <a:gdLst>
              <a:gd name="connsiteX0" fmla="*/ 594502 w 1190170"/>
              <a:gd name="connsiteY0" fmla="*/ 1026672 h 1034667"/>
              <a:gd name="connsiteX1" fmla="*/ 600211 w 1190170"/>
              <a:gd name="connsiteY1" fmla="*/ 1024680 h 1034667"/>
              <a:gd name="connsiteX2" fmla="*/ 617908 w 1190170"/>
              <a:gd name="connsiteY2" fmla="*/ 1012129 h 1034667"/>
              <a:gd name="connsiteX3" fmla="*/ 655764 w 1190170"/>
              <a:gd name="connsiteY3" fmla="*/ 987255 h 1034667"/>
              <a:gd name="connsiteX4" fmla="*/ 920373 w 1190170"/>
              <a:gd name="connsiteY4" fmla="*/ 829559 h 1034667"/>
              <a:gd name="connsiteX5" fmla="*/ 971854 w 1190170"/>
              <a:gd name="connsiteY5" fmla="*/ 794189 h 1034667"/>
              <a:gd name="connsiteX6" fmla="*/ 1011143 w 1190170"/>
              <a:gd name="connsiteY6" fmla="*/ 763858 h 1034667"/>
              <a:gd name="connsiteX7" fmla="*/ 1042643 w 1190170"/>
              <a:gd name="connsiteY7" fmla="*/ 736573 h 1034667"/>
              <a:gd name="connsiteX8" fmla="*/ 1078038 w 1190170"/>
              <a:gd name="connsiteY8" fmla="*/ 701267 h 1034667"/>
              <a:gd name="connsiteX9" fmla="*/ 1103232 w 1190170"/>
              <a:gd name="connsiteY9" fmla="*/ 671875 h 1034667"/>
              <a:gd name="connsiteX10" fmla="*/ 1122668 w 1190170"/>
              <a:gd name="connsiteY10" fmla="*/ 645592 h 1034667"/>
              <a:gd name="connsiteX11" fmla="*/ 1139363 w 1190170"/>
              <a:gd name="connsiteY11" fmla="*/ 619310 h 1034667"/>
              <a:gd name="connsiteX12" fmla="*/ 1153495 w 1190170"/>
              <a:gd name="connsiteY12" fmla="*/ 593027 h 1034667"/>
              <a:gd name="connsiteX13" fmla="*/ 1166524 w 1190170"/>
              <a:gd name="connsiteY13" fmla="*/ 563267 h 1034667"/>
              <a:gd name="connsiteX14" fmla="*/ 1174554 w 1190170"/>
              <a:gd name="connsiteY14" fmla="*/ 540462 h 1034667"/>
              <a:gd name="connsiteX15" fmla="*/ 1181684 w 1190170"/>
              <a:gd name="connsiteY15" fmla="*/ 514192 h 1034667"/>
              <a:gd name="connsiteX16" fmla="*/ 1186632 w 1190170"/>
              <a:gd name="connsiteY16" fmla="*/ 487909 h 1034667"/>
              <a:gd name="connsiteX17" fmla="*/ 1189448 w 1190170"/>
              <a:gd name="connsiteY17" fmla="*/ 461626 h 1034667"/>
              <a:gd name="connsiteX18" fmla="*/ 1190171 w 1190170"/>
              <a:gd name="connsiteY18" fmla="*/ 435344 h 1034667"/>
              <a:gd name="connsiteX19" fmla="*/ 1188788 w 1190170"/>
              <a:gd name="connsiteY19" fmla="*/ 409061 h 1034667"/>
              <a:gd name="connsiteX20" fmla="*/ 1184221 w 1190170"/>
              <a:gd name="connsiteY20" fmla="*/ 377270 h 1034667"/>
              <a:gd name="connsiteX21" fmla="*/ 1179616 w 1190170"/>
              <a:gd name="connsiteY21" fmla="*/ 356495 h 1034667"/>
              <a:gd name="connsiteX22" fmla="*/ 1171725 w 1190170"/>
              <a:gd name="connsiteY22" fmla="*/ 330213 h 1034667"/>
              <a:gd name="connsiteX23" fmla="*/ 1161513 w 1190170"/>
              <a:gd name="connsiteY23" fmla="*/ 303930 h 1034667"/>
              <a:gd name="connsiteX24" fmla="*/ 1148826 w 1190170"/>
              <a:gd name="connsiteY24" fmla="*/ 277571 h 1034667"/>
              <a:gd name="connsiteX25" fmla="*/ 1131129 w 1190170"/>
              <a:gd name="connsiteY25" fmla="*/ 247621 h 1034667"/>
              <a:gd name="connsiteX26" fmla="*/ 1113432 w 1190170"/>
              <a:gd name="connsiteY26" fmla="*/ 222480 h 1034667"/>
              <a:gd name="connsiteX27" fmla="*/ 1094111 w 1190170"/>
              <a:gd name="connsiteY27" fmla="*/ 198812 h 1034667"/>
              <a:gd name="connsiteX28" fmla="*/ 1069144 w 1190170"/>
              <a:gd name="connsiteY28" fmla="*/ 172529 h 1034667"/>
              <a:gd name="connsiteX29" fmla="*/ 1040004 w 1190170"/>
              <a:gd name="connsiteY29" fmla="*/ 146247 h 1034667"/>
              <a:gd name="connsiteX30" fmla="*/ 1005713 w 1190170"/>
              <a:gd name="connsiteY30" fmla="*/ 119964 h 1034667"/>
              <a:gd name="connsiteX31" fmla="*/ 964788 w 1190170"/>
              <a:gd name="connsiteY31" fmla="*/ 93681 h 1034667"/>
              <a:gd name="connsiteX32" fmla="*/ 936459 w 1190170"/>
              <a:gd name="connsiteY32" fmla="*/ 78064 h 1034667"/>
              <a:gd name="connsiteX33" fmla="*/ 901064 w 1190170"/>
              <a:gd name="connsiteY33" fmla="*/ 61146 h 1034667"/>
              <a:gd name="connsiteX34" fmla="*/ 865670 w 1190170"/>
              <a:gd name="connsiteY34" fmla="*/ 46714 h 1034667"/>
              <a:gd name="connsiteX35" fmla="*/ 830276 w 1190170"/>
              <a:gd name="connsiteY35" fmla="*/ 34510 h 1034667"/>
              <a:gd name="connsiteX36" fmla="*/ 794881 w 1190170"/>
              <a:gd name="connsiteY36" fmla="*/ 24336 h 1034667"/>
              <a:gd name="connsiteX37" fmla="*/ 741789 w 1190170"/>
              <a:gd name="connsiteY37" fmla="*/ 12578 h 1034667"/>
              <a:gd name="connsiteX38" fmla="*/ 688697 w 1190170"/>
              <a:gd name="connsiteY38" fmla="*/ 4729 h 1034667"/>
              <a:gd name="connsiteX39" fmla="*/ 635605 w 1190170"/>
              <a:gd name="connsiteY39" fmla="*/ 567 h 1034667"/>
              <a:gd name="connsiteX40" fmla="*/ 582514 w 1190170"/>
              <a:gd name="connsiteY40" fmla="*/ 0 h 1034667"/>
              <a:gd name="connsiteX41" fmla="*/ 529422 w 1190170"/>
              <a:gd name="connsiteY41" fmla="*/ 3003 h 1034667"/>
              <a:gd name="connsiteX42" fmla="*/ 476330 w 1190170"/>
              <a:gd name="connsiteY42" fmla="*/ 9656 h 1034667"/>
              <a:gd name="connsiteX43" fmla="*/ 423238 w 1190170"/>
              <a:gd name="connsiteY43" fmla="*/ 20121 h 1034667"/>
              <a:gd name="connsiteX44" fmla="*/ 370146 w 1190170"/>
              <a:gd name="connsiteY44" fmla="*/ 34690 h 1034667"/>
              <a:gd name="connsiteX45" fmla="*/ 334752 w 1190170"/>
              <a:gd name="connsiteY45" fmla="*/ 46899 h 1034667"/>
              <a:gd name="connsiteX46" fmla="*/ 285998 w 1190170"/>
              <a:gd name="connsiteY46" fmla="*/ 67398 h 1034667"/>
              <a:gd name="connsiteX47" fmla="*/ 259497 w 1190170"/>
              <a:gd name="connsiteY47" fmla="*/ 80540 h 1034667"/>
              <a:gd name="connsiteX48" fmla="*/ 228568 w 1190170"/>
              <a:gd name="connsiteY48" fmla="*/ 97920 h 1034667"/>
              <a:gd name="connsiteX49" fmla="*/ 193173 w 1190170"/>
              <a:gd name="connsiteY49" fmla="*/ 120941 h 1034667"/>
              <a:gd name="connsiteX50" fmla="*/ 157779 w 1190170"/>
              <a:gd name="connsiteY50" fmla="*/ 148074 h 1034667"/>
              <a:gd name="connsiteX51" fmla="*/ 130478 w 1190170"/>
              <a:gd name="connsiteY51" fmla="*/ 172529 h 1034667"/>
              <a:gd name="connsiteX52" fmla="*/ 104687 w 1190170"/>
              <a:gd name="connsiteY52" fmla="*/ 199256 h 1034667"/>
              <a:gd name="connsiteX53" fmla="*/ 83285 w 1190170"/>
              <a:gd name="connsiteY53" fmla="*/ 225095 h 1034667"/>
              <a:gd name="connsiteX54" fmla="*/ 64560 w 1190170"/>
              <a:gd name="connsiteY54" fmla="*/ 251365 h 1034667"/>
              <a:gd name="connsiteX55" fmla="*/ 48614 w 1190170"/>
              <a:gd name="connsiteY55" fmla="*/ 277647 h 1034667"/>
              <a:gd name="connsiteX56" fmla="*/ 33898 w 1190170"/>
              <a:gd name="connsiteY56" fmla="*/ 306811 h 1034667"/>
              <a:gd name="connsiteX57" fmla="*/ 24117 w 1190170"/>
              <a:gd name="connsiteY57" fmla="*/ 330213 h 1034667"/>
              <a:gd name="connsiteX58" fmla="*/ 15223 w 1190170"/>
              <a:gd name="connsiteY58" fmla="*/ 356495 h 1034667"/>
              <a:gd name="connsiteX59" fmla="*/ 8436 w 1190170"/>
              <a:gd name="connsiteY59" fmla="*/ 382778 h 1034667"/>
              <a:gd name="connsiteX60" fmla="*/ 3666 w 1190170"/>
              <a:gd name="connsiteY60" fmla="*/ 409061 h 1034667"/>
              <a:gd name="connsiteX61" fmla="*/ 863 w 1190170"/>
              <a:gd name="connsiteY61" fmla="*/ 435344 h 1034667"/>
              <a:gd name="connsiteX62" fmla="*/ 0 w 1190170"/>
              <a:gd name="connsiteY62" fmla="*/ 461626 h 1034667"/>
              <a:gd name="connsiteX63" fmla="*/ 1066 w 1190170"/>
              <a:gd name="connsiteY63" fmla="*/ 487909 h 1034667"/>
              <a:gd name="connsiteX64" fmla="*/ 4072 w 1190170"/>
              <a:gd name="connsiteY64" fmla="*/ 514192 h 1034667"/>
              <a:gd name="connsiteX65" fmla="*/ 9071 w 1190170"/>
              <a:gd name="connsiteY65" fmla="*/ 540462 h 1034667"/>
              <a:gd name="connsiteX66" fmla="*/ 16200 w 1190170"/>
              <a:gd name="connsiteY66" fmla="*/ 567036 h 1034667"/>
              <a:gd name="connsiteX67" fmla="*/ 25296 w 1190170"/>
              <a:gd name="connsiteY67" fmla="*/ 593027 h 1034667"/>
              <a:gd name="connsiteX68" fmla="*/ 36739 w 1190170"/>
              <a:gd name="connsiteY68" fmla="*/ 619310 h 1034667"/>
              <a:gd name="connsiteX69" fmla="*/ 51595 w 1190170"/>
              <a:gd name="connsiteY69" fmla="*/ 647318 h 1034667"/>
              <a:gd name="connsiteX70" fmla="*/ 69292 w 1190170"/>
              <a:gd name="connsiteY70" fmla="*/ 675137 h 1034667"/>
              <a:gd name="connsiteX71" fmla="*/ 86990 w 1190170"/>
              <a:gd name="connsiteY71" fmla="*/ 699021 h 1034667"/>
              <a:gd name="connsiteX72" fmla="*/ 108645 w 1190170"/>
              <a:gd name="connsiteY72" fmla="*/ 724441 h 1034667"/>
              <a:gd name="connsiteX73" fmla="*/ 140081 w 1190170"/>
              <a:gd name="connsiteY73" fmla="*/ 756180 h 1034667"/>
              <a:gd name="connsiteX74" fmla="*/ 175476 w 1190170"/>
              <a:gd name="connsiteY74" fmla="*/ 786867 h 1034667"/>
              <a:gd name="connsiteX75" fmla="*/ 214486 w 1190170"/>
              <a:gd name="connsiteY75" fmla="*/ 816423 h 1034667"/>
              <a:gd name="connsiteX76" fmla="*/ 263962 w 1190170"/>
              <a:gd name="connsiteY76" fmla="*/ 849775 h 1034667"/>
              <a:gd name="connsiteX77" fmla="*/ 339407 w 1190170"/>
              <a:gd name="connsiteY77" fmla="*/ 895272 h 1034667"/>
              <a:gd name="connsiteX78" fmla="*/ 440935 w 1190170"/>
              <a:gd name="connsiteY78" fmla="*/ 953726 h 1034667"/>
              <a:gd name="connsiteX79" fmla="*/ 476330 w 1190170"/>
              <a:gd name="connsiteY79" fmla="*/ 974386 h 1034667"/>
              <a:gd name="connsiteX80" fmla="*/ 539850 w 1190170"/>
              <a:gd name="connsiteY80" fmla="*/ 1013538 h 1034667"/>
              <a:gd name="connsiteX81" fmla="*/ 547119 w 1190170"/>
              <a:gd name="connsiteY81" fmla="*/ 1020099 h 1034667"/>
              <a:gd name="connsiteX82" fmla="*/ 559843 w 1190170"/>
              <a:gd name="connsiteY82" fmla="*/ 1026672 h 1034667"/>
              <a:gd name="connsiteX83" fmla="*/ 564816 w 1190170"/>
              <a:gd name="connsiteY83" fmla="*/ 1034668 h 1034667"/>
              <a:gd name="connsiteX84" fmla="*/ 594502 w 1190170"/>
              <a:gd name="connsiteY84" fmla="*/ 1026672 h 1034667"/>
              <a:gd name="connsiteX85" fmla="*/ 594502 w 1190170"/>
              <a:gd name="connsiteY85" fmla="*/ 1026672 h 1034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1190170" h="1034667">
                <a:moveTo>
                  <a:pt x="594502" y="1026672"/>
                </a:moveTo>
                <a:lnTo>
                  <a:pt x="600211" y="1024680"/>
                </a:lnTo>
                <a:lnTo>
                  <a:pt x="617908" y="1012129"/>
                </a:lnTo>
                <a:lnTo>
                  <a:pt x="655764" y="987255"/>
                </a:lnTo>
                <a:lnTo>
                  <a:pt x="920373" y="829559"/>
                </a:lnTo>
                <a:lnTo>
                  <a:pt x="971854" y="794189"/>
                </a:lnTo>
                <a:lnTo>
                  <a:pt x="1011143" y="763858"/>
                </a:lnTo>
                <a:lnTo>
                  <a:pt x="1042643" y="736573"/>
                </a:lnTo>
                <a:lnTo>
                  <a:pt x="1078038" y="701267"/>
                </a:lnTo>
                <a:lnTo>
                  <a:pt x="1103232" y="671875"/>
                </a:lnTo>
                <a:lnTo>
                  <a:pt x="1122668" y="645592"/>
                </a:lnTo>
                <a:lnTo>
                  <a:pt x="1139363" y="619310"/>
                </a:lnTo>
                <a:lnTo>
                  <a:pt x="1153495" y="593027"/>
                </a:lnTo>
                <a:lnTo>
                  <a:pt x="1166524" y="563267"/>
                </a:lnTo>
                <a:lnTo>
                  <a:pt x="1174554" y="540462"/>
                </a:lnTo>
                <a:lnTo>
                  <a:pt x="1181684" y="514192"/>
                </a:lnTo>
                <a:lnTo>
                  <a:pt x="1186632" y="487909"/>
                </a:lnTo>
                <a:lnTo>
                  <a:pt x="1189448" y="461626"/>
                </a:lnTo>
                <a:lnTo>
                  <a:pt x="1190171" y="435344"/>
                </a:lnTo>
                <a:lnTo>
                  <a:pt x="1188788" y="409061"/>
                </a:lnTo>
                <a:lnTo>
                  <a:pt x="1184221" y="377270"/>
                </a:lnTo>
                <a:lnTo>
                  <a:pt x="1179616" y="356495"/>
                </a:lnTo>
                <a:lnTo>
                  <a:pt x="1171725" y="330213"/>
                </a:lnTo>
                <a:lnTo>
                  <a:pt x="1161513" y="303930"/>
                </a:lnTo>
                <a:lnTo>
                  <a:pt x="1148826" y="277571"/>
                </a:lnTo>
                <a:lnTo>
                  <a:pt x="1131129" y="247621"/>
                </a:lnTo>
                <a:lnTo>
                  <a:pt x="1113432" y="222480"/>
                </a:lnTo>
                <a:lnTo>
                  <a:pt x="1094111" y="198812"/>
                </a:lnTo>
                <a:lnTo>
                  <a:pt x="1069144" y="172529"/>
                </a:lnTo>
                <a:lnTo>
                  <a:pt x="1040004" y="146247"/>
                </a:lnTo>
                <a:lnTo>
                  <a:pt x="1005713" y="119964"/>
                </a:lnTo>
                <a:lnTo>
                  <a:pt x="964788" y="93681"/>
                </a:lnTo>
                <a:lnTo>
                  <a:pt x="936459" y="78064"/>
                </a:lnTo>
                <a:lnTo>
                  <a:pt x="901064" y="61146"/>
                </a:lnTo>
                <a:lnTo>
                  <a:pt x="865670" y="46714"/>
                </a:lnTo>
                <a:lnTo>
                  <a:pt x="830276" y="34510"/>
                </a:lnTo>
                <a:lnTo>
                  <a:pt x="794881" y="24336"/>
                </a:lnTo>
                <a:lnTo>
                  <a:pt x="741789" y="12578"/>
                </a:lnTo>
                <a:lnTo>
                  <a:pt x="688697" y="4729"/>
                </a:lnTo>
                <a:lnTo>
                  <a:pt x="635605" y="567"/>
                </a:lnTo>
                <a:lnTo>
                  <a:pt x="582514" y="0"/>
                </a:lnTo>
                <a:lnTo>
                  <a:pt x="529422" y="3003"/>
                </a:lnTo>
                <a:lnTo>
                  <a:pt x="476330" y="9656"/>
                </a:lnTo>
                <a:lnTo>
                  <a:pt x="423238" y="20121"/>
                </a:lnTo>
                <a:lnTo>
                  <a:pt x="370146" y="34690"/>
                </a:lnTo>
                <a:lnTo>
                  <a:pt x="334752" y="46899"/>
                </a:lnTo>
                <a:lnTo>
                  <a:pt x="285998" y="67398"/>
                </a:lnTo>
                <a:lnTo>
                  <a:pt x="259497" y="80540"/>
                </a:lnTo>
                <a:lnTo>
                  <a:pt x="228568" y="97920"/>
                </a:lnTo>
                <a:lnTo>
                  <a:pt x="193173" y="120941"/>
                </a:lnTo>
                <a:lnTo>
                  <a:pt x="157779" y="148074"/>
                </a:lnTo>
                <a:lnTo>
                  <a:pt x="130478" y="172529"/>
                </a:lnTo>
                <a:lnTo>
                  <a:pt x="104687" y="199256"/>
                </a:lnTo>
                <a:lnTo>
                  <a:pt x="83285" y="225095"/>
                </a:lnTo>
                <a:lnTo>
                  <a:pt x="64560" y="251365"/>
                </a:lnTo>
                <a:lnTo>
                  <a:pt x="48614" y="277647"/>
                </a:lnTo>
                <a:lnTo>
                  <a:pt x="33898" y="306811"/>
                </a:lnTo>
                <a:lnTo>
                  <a:pt x="24117" y="330213"/>
                </a:lnTo>
                <a:lnTo>
                  <a:pt x="15223" y="356495"/>
                </a:lnTo>
                <a:lnTo>
                  <a:pt x="8436" y="382778"/>
                </a:lnTo>
                <a:lnTo>
                  <a:pt x="3666" y="409061"/>
                </a:lnTo>
                <a:lnTo>
                  <a:pt x="863" y="435344"/>
                </a:lnTo>
                <a:lnTo>
                  <a:pt x="0" y="461626"/>
                </a:lnTo>
                <a:lnTo>
                  <a:pt x="1066" y="487909"/>
                </a:lnTo>
                <a:lnTo>
                  <a:pt x="4072" y="514192"/>
                </a:lnTo>
                <a:lnTo>
                  <a:pt x="9071" y="540462"/>
                </a:lnTo>
                <a:lnTo>
                  <a:pt x="16200" y="567036"/>
                </a:lnTo>
                <a:lnTo>
                  <a:pt x="25296" y="593027"/>
                </a:lnTo>
                <a:lnTo>
                  <a:pt x="36739" y="619310"/>
                </a:lnTo>
                <a:lnTo>
                  <a:pt x="51595" y="647318"/>
                </a:lnTo>
                <a:lnTo>
                  <a:pt x="69292" y="675137"/>
                </a:lnTo>
                <a:lnTo>
                  <a:pt x="86990" y="699021"/>
                </a:lnTo>
                <a:lnTo>
                  <a:pt x="108645" y="724441"/>
                </a:lnTo>
                <a:lnTo>
                  <a:pt x="140081" y="756180"/>
                </a:lnTo>
                <a:lnTo>
                  <a:pt x="175476" y="786867"/>
                </a:lnTo>
                <a:lnTo>
                  <a:pt x="214486" y="816423"/>
                </a:lnTo>
                <a:lnTo>
                  <a:pt x="263962" y="849775"/>
                </a:lnTo>
                <a:lnTo>
                  <a:pt x="339407" y="895272"/>
                </a:lnTo>
                <a:lnTo>
                  <a:pt x="440935" y="953726"/>
                </a:lnTo>
                <a:lnTo>
                  <a:pt x="476330" y="974386"/>
                </a:lnTo>
                <a:lnTo>
                  <a:pt x="539850" y="1013538"/>
                </a:lnTo>
                <a:lnTo>
                  <a:pt x="547119" y="1020099"/>
                </a:lnTo>
                <a:lnTo>
                  <a:pt x="559843" y="1026672"/>
                </a:lnTo>
                <a:lnTo>
                  <a:pt x="564816" y="1034668"/>
                </a:lnTo>
                <a:lnTo>
                  <a:pt x="594502" y="1026672"/>
                </a:lnTo>
                <a:lnTo>
                  <a:pt x="594502" y="1026672"/>
                </a:lnTo>
              </a:path>
            </a:pathLst>
          </a:custGeom>
          <a:noFill/>
          <a:ln w="19029" cap="sq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3" name="任意多边形: 形状 202">
            <a:extLst>
              <a:ext uri="{FF2B5EF4-FFF2-40B4-BE49-F238E27FC236}">
                <a16:creationId xmlns:a16="http://schemas.microsoft.com/office/drawing/2014/main" id="{FA8D042D-433E-0DAE-45F4-A37A98E73818}"/>
              </a:ext>
            </a:extLst>
          </p:cNvPr>
          <p:cNvSpPr/>
          <p:nvPr/>
        </p:nvSpPr>
        <p:spPr>
          <a:xfrm>
            <a:off x="9903394" y="3575696"/>
            <a:ext cx="1799528" cy="1883153"/>
          </a:xfrm>
          <a:custGeom>
            <a:avLst/>
            <a:gdLst>
              <a:gd name="connsiteX0" fmla="*/ 226132 w 1799528"/>
              <a:gd name="connsiteY0" fmla="*/ 1549524 h 1883153"/>
              <a:gd name="connsiteX1" fmla="*/ 233008 w 1799528"/>
              <a:gd name="connsiteY1" fmla="*/ 1562659 h 1883153"/>
              <a:gd name="connsiteX2" fmla="*/ 241711 w 1799528"/>
              <a:gd name="connsiteY2" fmla="*/ 1568929 h 1883153"/>
              <a:gd name="connsiteX3" fmla="*/ 245605 w 1799528"/>
              <a:gd name="connsiteY3" fmla="*/ 1575807 h 1883153"/>
              <a:gd name="connsiteX4" fmla="*/ 323080 w 1799528"/>
              <a:gd name="connsiteY4" fmla="*/ 1654642 h 1883153"/>
              <a:gd name="connsiteX5" fmla="*/ 347894 w 1799528"/>
              <a:gd name="connsiteY5" fmla="*/ 1676318 h 1883153"/>
              <a:gd name="connsiteX6" fmla="*/ 365592 w 1799528"/>
              <a:gd name="connsiteY6" fmla="*/ 1691446 h 1883153"/>
              <a:gd name="connsiteX7" fmla="*/ 383289 w 1799528"/>
              <a:gd name="connsiteY7" fmla="*/ 1705863 h 1883153"/>
              <a:gd name="connsiteX8" fmla="*/ 400986 w 1799528"/>
              <a:gd name="connsiteY8" fmla="*/ 1719581 h 1883153"/>
              <a:gd name="connsiteX9" fmla="*/ 419800 w 1799528"/>
              <a:gd name="connsiteY9" fmla="*/ 1733491 h 1883153"/>
              <a:gd name="connsiteX10" fmla="*/ 471775 w 1799528"/>
              <a:gd name="connsiteY10" fmla="*/ 1767908 h 1883153"/>
              <a:gd name="connsiteX11" fmla="*/ 507170 w 1799528"/>
              <a:gd name="connsiteY11" fmla="*/ 1788505 h 1883153"/>
              <a:gd name="connsiteX12" fmla="*/ 553919 w 1799528"/>
              <a:gd name="connsiteY12" fmla="*/ 1812339 h 1883153"/>
              <a:gd name="connsiteX13" fmla="*/ 595657 w 1799528"/>
              <a:gd name="connsiteY13" fmla="*/ 1830385 h 1883153"/>
              <a:gd name="connsiteX14" fmla="*/ 648748 w 1799528"/>
              <a:gd name="connsiteY14" fmla="*/ 1849434 h 1883153"/>
              <a:gd name="connsiteX15" fmla="*/ 684143 w 1799528"/>
              <a:gd name="connsiteY15" fmla="*/ 1859726 h 1883153"/>
              <a:gd name="connsiteX16" fmla="*/ 737235 w 1799528"/>
              <a:gd name="connsiteY16" fmla="*/ 1871668 h 1883153"/>
              <a:gd name="connsiteX17" fmla="*/ 790327 w 1799528"/>
              <a:gd name="connsiteY17" fmla="*/ 1879448 h 1883153"/>
              <a:gd name="connsiteX18" fmla="*/ 843419 w 1799528"/>
              <a:gd name="connsiteY18" fmla="*/ 1883090 h 1883153"/>
              <a:gd name="connsiteX19" fmla="*/ 878813 w 1799528"/>
              <a:gd name="connsiteY19" fmla="*/ 1883153 h 1883153"/>
              <a:gd name="connsiteX20" fmla="*/ 914208 w 1799528"/>
              <a:gd name="connsiteY20" fmla="*/ 1881237 h 1883153"/>
              <a:gd name="connsiteX21" fmla="*/ 949602 w 1799528"/>
              <a:gd name="connsiteY21" fmla="*/ 1877265 h 1883153"/>
              <a:gd name="connsiteX22" fmla="*/ 984997 w 1799528"/>
              <a:gd name="connsiteY22" fmla="*/ 1871135 h 1883153"/>
              <a:gd name="connsiteX23" fmla="*/ 1020391 w 1799528"/>
              <a:gd name="connsiteY23" fmla="*/ 1862632 h 1883153"/>
              <a:gd name="connsiteX24" fmla="*/ 1055786 w 1799528"/>
              <a:gd name="connsiteY24" fmla="*/ 1851540 h 1883153"/>
              <a:gd name="connsiteX25" fmla="*/ 1091181 w 1799528"/>
              <a:gd name="connsiteY25" fmla="*/ 1837517 h 1883153"/>
              <a:gd name="connsiteX26" fmla="*/ 1126575 w 1799528"/>
              <a:gd name="connsiteY26" fmla="*/ 1820080 h 1883153"/>
              <a:gd name="connsiteX27" fmla="*/ 1161970 w 1799528"/>
              <a:gd name="connsiteY27" fmla="*/ 1798544 h 1883153"/>
              <a:gd name="connsiteX28" fmla="*/ 1197364 w 1799528"/>
              <a:gd name="connsiteY28" fmla="*/ 1771753 h 1883153"/>
              <a:gd name="connsiteX29" fmla="*/ 1224386 w 1799528"/>
              <a:gd name="connsiteY29" fmla="*/ 1746638 h 1883153"/>
              <a:gd name="connsiteX30" fmla="*/ 1250456 w 1799528"/>
              <a:gd name="connsiteY30" fmla="*/ 1716980 h 1883153"/>
              <a:gd name="connsiteX31" fmla="*/ 1268153 w 1799528"/>
              <a:gd name="connsiteY31" fmla="*/ 1692702 h 1883153"/>
              <a:gd name="connsiteX32" fmla="*/ 1285851 w 1799528"/>
              <a:gd name="connsiteY32" fmla="*/ 1663348 h 1883153"/>
              <a:gd name="connsiteX33" fmla="*/ 1296938 w 1799528"/>
              <a:gd name="connsiteY33" fmla="*/ 1641507 h 1883153"/>
              <a:gd name="connsiteX34" fmla="*/ 1312910 w 1799528"/>
              <a:gd name="connsiteY34" fmla="*/ 1602090 h 1883153"/>
              <a:gd name="connsiteX35" fmla="*/ 1324797 w 1799528"/>
              <a:gd name="connsiteY35" fmla="*/ 1562659 h 1883153"/>
              <a:gd name="connsiteX36" fmla="*/ 1333766 w 1799528"/>
              <a:gd name="connsiteY36" fmla="*/ 1523242 h 1883153"/>
              <a:gd name="connsiteX37" fmla="*/ 1362234 w 1799528"/>
              <a:gd name="connsiteY37" fmla="*/ 1378693 h 1883153"/>
              <a:gd name="connsiteX38" fmla="*/ 1374337 w 1799528"/>
              <a:gd name="connsiteY38" fmla="*/ 1343705 h 1883153"/>
              <a:gd name="connsiteX39" fmla="*/ 1382114 w 1799528"/>
              <a:gd name="connsiteY39" fmla="*/ 1326128 h 1883153"/>
              <a:gd name="connsiteX40" fmla="*/ 1396284 w 1799528"/>
              <a:gd name="connsiteY40" fmla="*/ 1299845 h 1883153"/>
              <a:gd name="connsiteX41" fmla="*/ 1413778 w 1799528"/>
              <a:gd name="connsiteY41" fmla="*/ 1273562 h 1883153"/>
              <a:gd name="connsiteX42" fmla="*/ 1434609 w 1799528"/>
              <a:gd name="connsiteY42" fmla="*/ 1247280 h 1883153"/>
              <a:gd name="connsiteX43" fmla="*/ 1462823 w 1799528"/>
              <a:gd name="connsiteY43" fmla="*/ 1216466 h 1883153"/>
              <a:gd name="connsiteX44" fmla="*/ 1498282 w 1799528"/>
              <a:gd name="connsiteY44" fmla="*/ 1181579 h 1883153"/>
              <a:gd name="connsiteX45" fmla="*/ 1608094 w 1799528"/>
              <a:gd name="connsiteY45" fmla="*/ 1076448 h 1883153"/>
              <a:gd name="connsiteX46" fmla="*/ 1644465 w 1799528"/>
              <a:gd name="connsiteY46" fmla="*/ 1037031 h 1883153"/>
              <a:gd name="connsiteX47" fmla="*/ 1676815 w 1799528"/>
              <a:gd name="connsiteY47" fmla="*/ 997613 h 1883153"/>
              <a:gd name="connsiteX48" fmla="*/ 1705067 w 1799528"/>
              <a:gd name="connsiteY48" fmla="*/ 958183 h 1883153"/>
              <a:gd name="connsiteX49" fmla="*/ 1729247 w 1799528"/>
              <a:gd name="connsiteY49" fmla="*/ 918765 h 1883153"/>
              <a:gd name="connsiteX50" fmla="*/ 1749621 w 1799528"/>
              <a:gd name="connsiteY50" fmla="*/ 879347 h 1883153"/>
              <a:gd name="connsiteX51" fmla="*/ 1766316 w 1799528"/>
              <a:gd name="connsiteY51" fmla="*/ 839917 h 1883153"/>
              <a:gd name="connsiteX52" fmla="*/ 1779523 w 1799528"/>
              <a:gd name="connsiteY52" fmla="*/ 800499 h 1883153"/>
              <a:gd name="connsiteX53" fmla="*/ 1789379 w 1799528"/>
              <a:gd name="connsiteY53" fmla="*/ 761069 h 1883153"/>
              <a:gd name="connsiteX54" fmla="*/ 1795938 w 1799528"/>
              <a:gd name="connsiteY54" fmla="*/ 721651 h 1883153"/>
              <a:gd name="connsiteX55" fmla="*/ 1799300 w 1799528"/>
              <a:gd name="connsiteY55" fmla="*/ 682233 h 1883153"/>
              <a:gd name="connsiteX56" fmla="*/ 1799529 w 1799528"/>
              <a:gd name="connsiteY56" fmla="*/ 642803 h 1883153"/>
              <a:gd name="connsiteX57" fmla="*/ 1796598 w 1799528"/>
              <a:gd name="connsiteY57" fmla="*/ 603385 h 1883153"/>
              <a:gd name="connsiteX58" fmla="*/ 1790470 w 1799528"/>
              <a:gd name="connsiteY58" fmla="*/ 563968 h 1883153"/>
              <a:gd name="connsiteX59" fmla="*/ 1781032 w 1799528"/>
              <a:gd name="connsiteY59" fmla="*/ 524537 h 1883153"/>
              <a:gd name="connsiteX60" fmla="*/ 1768270 w 1799528"/>
              <a:gd name="connsiteY60" fmla="*/ 485120 h 1883153"/>
              <a:gd name="connsiteX61" fmla="*/ 1751968 w 1799528"/>
              <a:gd name="connsiteY61" fmla="*/ 445702 h 1883153"/>
              <a:gd name="connsiteX62" fmla="*/ 1731898 w 1799528"/>
              <a:gd name="connsiteY62" fmla="*/ 406271 h 1883153"/>
              <a:gd name="connsiteX63" fmla="*/ 1707820 w 1799528"/>
              <a:gd name="connsiteY63" fmla="*/ 366854 h 1883153"/>
              <a:gd name="connsiteX64" fmla="*/ 1679352 w 1799528"/>
              <a:gd name="connsiteY64" fmla="*/ 327423 h 1883153"/>
              <a:gd name="connsiteX65" fmla="*/ 1657493 w 1799528"/>
              <a:gd name="connsiteY65" fmla="*/ 300958 h 1883153"/>
              <a:gd name="connsiteX66" fmla="*/ 1622099 w 1799528"/>
              <a:gd name="connsiteY66" fmla="*/ 263205 h 1883153"/>
              <a:gd name="connsiteX67" fmla="*/ 1592502 w 1799528"/>
              <a:gd name="connsiteY67" fmla="*/ 235443 h 1883153"/>
              <a:gd name="connsiteX68" fmla="*/ 1561256 w 1799528"/>
              <a:gd name="connsiteY68" fmla="*/ 209161 h 1883153"/>
              <a:gd name="connsiteX69" fmla="*/ 1526381 w 1799528"/>
              <a:gd name="connsiteY69" fmla="*/ 182880 h 1883153"/>
              <a:gd name="connsiteX70" fmla="*/ 1480521 w 1799528"/>
              <a:gd name="connsiteY70" fmla="*/ 152390 h 1883153"/>
              <a:gd name="connsiteX71" fmla="*/ 1442855 w 1799528"/>
              <a:gd name="connsiteY71" fmla="*/ 130317 h 1883153"/>
              <a:gd name="connsiteX72" fmla="*/ 1391793 w 1799528"/>
              <a:gd name="connsiteY72" fmla="*/ 104036 h 1883153"/>
              <a:gd name="connsiteX73" fmla="*/ 1338943 w 1799528"/>
              <a:gd name="connsiteY73" fmla="*/ 80698 h 1883153"/>
              <a:gd name="connsiteX74" fmla="*/ 1285851 w 1799528"/>
              <a:gd name="connsiteY74" fmla="*/ 60778 h 1883153"/>
              <a:gd name="connsiteX75" fmla="*/ 1232759 w 1799528"/>
              <a:gd name="connsiteY75" fmla="*/ 44037 h 1883153"/>
              <a:gd name="connsiteX76" fmla="*/ 1179667 w 1799528"/>
              <a:gd name="connsiteY76" fmla="*/ 30227 h 1883153"/>
              <a:gd name="connsiteX77" fmla="*/ 1126575 w 1799528"/>
              <a:gd name="connsiteY77" fmla="*/ 19153 h 1883153"/>
              <a:gd name="connsiteX78" fmla="*/ 1073483 w 1799528"/>
              <a:gd name="connsiteY78" fmla="*/ 10693 h 1883153"/>
              <a:gd name="connsiteX79" fmla="*/ 1020391 w 1799528"/>
              <a:gd name="connsiteY79" fmla="*/ 4696 h 1883153"/>
              <a:gd name="connsiteX80" fmla="*/ 967299 w 1799528"/>
              <a:gd name="connsiteY80" fmla="*/ 1156 h 1883153"/>
              <a:gd name="connsiteX81" fmla="*/ 914208 w 1799528"/>
              <a:gd name="connsiteY81" fmla="*/ 0 h 1883153"/>
              <a:gd name="connsiteX82" fmla="*/ 861116 w 1799528"/>
              <a:gd name="connsiteY82" fmla="*/ 1206 h 1883153"/>
              <a:gd name="connsiteX83" fmla="*/ 808024 w 1799528"/>
              <a:gd name="connsiteY83" fmla="*/ 4795 h 1883153"/>
              <a:gd name="connsiteX84" fmla="*/ 746623 w 1799528"/>
              <a:gd name="connsiteY84" fmla="*/ 12050 h 1883153"/>
              <a:gd name="connsiteX85" fmla="*/ 701840 w 1799528"/>
              <a:gd name="connsiteY85" fmla="*/ 19348 h 1883153"/>
              <a:gd name="connsiteX86" fmla="*/ 648748 w 1799528"/>
              <a:gd name="connsiteY86" fmla="*/ 30471 h 1883153"/>
              <a:gd name="connsiteX87" fmla="*/ 595657 w 1799528"/>
              <a:gd name="connsiteY87" fmla="*/ 44327 h 1883153"/>
              <a:gd name="connsiteX88" fmla="*/ 542565 w 1799528"/>
              <a:gd name="connsiteY88" fmla="*/ 61109 h 1883153"/>
              <a:gd name="connsiteX89" fmla="*/ 489473 w 1799528"/>
              <a:gd name="connsiteY89" fmla="*/ 81061 h 1883153"/>
              <a:gd name="connsiteX90" fmla="*/ 436381 w 1799528"/>
              <a:gd name="connsiteY90" fmla="*/ 104528 h 1883153"/>
              <a:gd name="connsiteX91" fmla="*/ 383289 w 1799528"/>
              <a:gd name="connsiteY91" fmla="*/ 131944 h 1883153"/>
              <a:gd name="connsiteX92" fmla="*/ 341704 w 1799528"/>
              <a:gd name="connsiteY92" fmla="*/ 156598 h 1883153"/>
              <a:gd name="connsiteX93" fmla="*/ 302364 w 1799528"/>
              <a:gd name="connsiteY93" fmla="*/ 182880 h 1883153"/>
              <a:gd name="connsiteX94" fmla="*/ 267261 w 1799528"/>
              <a:gd name="connsiteY94" fmla="*/ 209161 h 1883153"/>
              <a:gd name="connsiteX95" fmla="*/ 235735 w 1799528"/>
              <a:gd name="connsiteY95" fmla="*/ 235443 h 1883153"/>
              <a:gd name="connsiteX96" fmla="*/ 206316 w 1799528"/>
              <a:gd name="connsiteY96" fmla="*/ 262687 h 1883153"/>
              <a:gd name="connsiteX97" fmla="*/ 169628 w 1799528"/>
              <a:gd name="connsiteY97" fmla="*/ 301147 h 1883153"/>
              <a:gd name="connsiteX98" fmla="*/ 137138 w 1799528"/>
              <a:gd name="connsiteY98" fmla="*/ 340571 h 1883153"/>
              <a:gd name="connsiteX99" fmla="*/ 109127 w 1799528"/>
              <a:gd name="connsiteY99" fmla="*/ 379989 h 1883153"/>
              <a:gd name="connsiteX100" fmla="*/ 82435 w 1799528"/>
              <a:gd name="connsiteY100" fmla="*/ 424381 h 1883153"/>
              <a:gd name="connsiteX101" fmla="*/ 64738 w 1799528"/>
              <a:gd name="connsiteY101" fmla="*/ 458888 h 1883153"/>
              <a:gd name="connsiteX102" fmla="*/ 47041 w 1799528"/>
              <a:gd name="connsiteY102" fmla="*/ 499752 h 1883153"/>
              <a:gd name="connsiteX103" fmla="*/ 33428 w 1799528"/>
              <a:gd name="connsiteY103" fmla="*/ 537685 h 1883153"/>
              <a:gd name="connsiteX104" fmla="*/ 22011 w 1799528"/>
              <a:gd name="connsiteY104" fmla="*/ 577103 h 1883153"/>
              <a:gd name="connsiteX105" fmla="*/ 11646 w 1799528"/>
              <a:gd name="connsiteY105" fmla="*/ 625023 h 1883153"/>
              <a:gd name="connsiteX106" fmla="*/ 6698 w 1799528"/>
              <a:gd name="connsiteY106" fmla="*/ 655951 h 1883153"/>
              <a:gd name="connsiteX107" fmla="*/ 2449 w 1799528"/>
              <a:gd name="connsiteY107" fmla="*/ 695368 h 1883153"/>
              <a:gd name="connsiteX108" fmla="*/ 0 w 1799528"/>
              <a:gd name="connsiteY108" fmla="*/ 747934 h 1883153"/>
              <a:gd name="connsiteX109" fmla="*/ 939 w 1799528"/>
              <a:gd name="connsiteY109" fmla="*/ 800499 h 1883153"/>
              <a:gd name="connsiteX110" fmla="*/ 5036 w 1799528"/>
              <a:gd name="connsiteY110" fmla="*/ 853065 h 1883153"/>
              <a:gd name="connsiteX111" fmla="*/ 12103 w 1799528"/>
              <a:gd name="connsiteY111" fmla="*/ 905617 h 1883153"/>
              <a:gd name="connsiteX112" fmla="*/ 21858 w 1799528"/>
              <a:gd name="connsiteY112" fmla="*/ 958183 h 1883153"/>
              <a:gd name="connsiteX113" fmla="*/ 34380 w 1799528"/>
              <a:gd name="connsiteY113" fmla="*/ 1010748 h 1883153"/>
              <a:gd name="connsiteX114" fmla="*/ 49667 w 1799528"/>
              <a:gd name="connsiteY114" fmla="*/ 1063314 h 1883153"/>
              <a:gd name="connsiteX115" fmla="*/ 67871 w 1799528"/>
              <a:gd name="connsiteY115" fmla="*/ 1115879 h 1883153"/>
              <a:gd name="connsiteX116" fmla="*/ 89400 w 1799528"/>
              <a:gd name="connsiteY116" fmla="*/ 1168444 h 1883153"/>
              <a:gd name="connsiteX117" fmla="*/ 108137 w 1799528"/>
              <a:gd name="connsiteY117" fmla="*/ 1207862 h 1883153"/>
              <a:gd name="connsiteX118" fmla="*/ 137037 w 1799528"/>
              <a:gd name="connsiteY118" fmla="*/ 1260427 h 1883153"/>
              <a:gd name="connsiteX119" fmla="*/ 197245 w 1799528"/>
              <a:gd name="connsiteY119" fmla="*/ 1365545 h 1883153"/>
              <a:gd name="connsiteX120" fmla="*/ 208371 w 1799528"/>
              <a:gd name="connsiteY120" fmla="*/ 1391828 h 1883153"/>
              <a:gd name="connsiteX121" fmla="*/ 215704 w 1799528"/>
              <a:gd name="connsiteY121" fmla="*/ 1418111 h 1883153"/>
              <a:gd name="connsiteX122" fmla="*/ 220740 w 1799528"/>
              <a:gd name="connsiteY122" fmla="*/ 1444394 h 1883153"/>
              <a:gd name="connsiteX123" fmla="*/ 223341 w 1799528"/>
              <a:gd name="connsiteY123" fmla="*/ 1470676 h 1883153"/>
              <a:gd name="connsiteX124" fmla="*/ 223620 w 1799528"/>
              <a:gd name="connsiteY124" fmla="*/ 1496959 h 1883153"/>
              <a:gd name="connsiteX125" fmla="*/ 222161 w 1799528"/>
              <a:gd name="connsiteY125" fmla="*/ 1523242 h 1883153"/>
              <a:gd name="connsiteX126" fmla="*/ 226132 w 1799528"/>
              <a:gd name="connsiteY126" fmla="*/ 1549524 h 1883153"/>
              <a:gd name="connsiteX127" fmla="*/ 226132 w 1799528"/>
              <a:gd name="connsiteY127" fmla="*/ 1549524 h 1883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1799528" h="1883153">
                <a:moveTo>
                  <a:pt x="226132" y="1549524"/>
                </a:moveTo>
                <a:lnTo>
                  <a:pt x="233008" y="1562659"/>
                </a:lnTo>
                <a:lnTo>
                  <a:pt x="241711" y="1568929"/>
                </a:lnTo>
                <a:lnTo>
                  <a:pt x="245605" y="1575807"/>
                </a:lnTo>
                <a:lnTo>
                  <a:pt x="323080" y="1654642"/>
                </a:lnTo>
                <a:lnTo>
                  <a:pt x="347894" y="1676318"/>
                </a:lnTo>
                <a:lnTo>
                  <a:pt x="365592" y="1691446"/>
                </a:lnTo>
                <a:lnTo>
                  <a:pt x="383289" y="1705863"/>
                </a:lnTo>
                <a:lnTo>
                  <a:pt x="400986" y="1719581"/>
                </a:lnTo>
                <a:lnTo>
                  <a:pt x="419800" y="1733491"/>
                </a:lnTo>
                <a:lnTo>
                  <a:pt x="471775" y="1767908"/>
                </a:lnTo>
                <a:lnTo>
                  <a:pt x="507170" y="1788505"/>
                </a:lnTo>
                <a:lnTo>
                  <a:pt x="553919" y="1812339"/>
                </a:lnTo>
                <a:lnTo>
                  <a:pt x="595657" y="1830385"/>
                </a:lnTo>
                <a:lnTo>
                  <a:pt x="648748" y="1849434"/>
                </a:lnTo>
                <a:lnTo>
                  <a:pt x="684143" y="1859726"/>
                </a:lnTo>
                <a:lnTo>
                  <a:pt x="737235" y="1871668"/>
                </a:lnTo>
                <a:lnTo>
                  <a:pt x="790327" y="1879448"/>
                </a:lnTo>
                <a:lnTo>
                  <a:pt x="843419" y="1883090"/>
                </a:lnTo>
                <a:lnTo>
                  <a:pt x="878813" y="1883153"/>
                </a:lnTo>
                <a:lnTo>
                  <a:pt x="914208" y="1881237"/>
                </a:lnTo>
                <a:lnTo>
                  <a:pt x="949602" y="1877265"/>
                </a:lnTo>
                <a:lnTo>
                  <a:pt x="984997" y="1871135"/>
                </a:lnTo>
                <a:lnTo>
                  <a:pt x="1020391" y="1862632"/>
                </a:lnTo>
                <a:lnTo>
                  <a:pt x="1055786" y="1851540"/>
                </a:lnTo>
                <a:lnTo>
                  <a:pt x="1091181" y="1837517"/>
                </a:lnTo>
                <a:lnTo>
                  <a:pt x="1126575" y="1820080"/>
                </a:lnTo>
                <a:lnTo>
                  <a:pt x="1161970" y="1798544"/>
                </a:lnTo>
                <a:lnTo>
                  <a:pt x="1197364" y="1771753"/>
                </a:lnTo>
                <a:lnTo>
                  <a:pt x="1224386" y="1746638"/>
                </a:lnTo>
                <a:lnTo>
                  <a:pt x="1250456" y="1716980"/>
                </a:lnTo>
                <a:lnTo>
                  <a:pt x="1268153" y="1692702"/>
                </a:lnTo>
                <a:lnTo>
                  <a:pt x="1285851" y="1663348"/>
                </a:lnTo>
                <a:lnTo>
                  <a:pt x="1296938" y="1641507"/>
                </a:lnTo>
                <a:lnTo>
                  <a:pt x="1312910" y="1602090"/>
                </a:lnTo>
                <a:lnTo>
                  <a:pt x="1324797" y="1562659"/>
                </a:lnTo>
                <a:lnTo>
                  <a:pt x="1333766" y="1523242"/>
                </a:lnTo>
                <a:lnTo>
                  <a:pt x="1362234" y="1378693"/>
                </a:lnTo>
                <a:lnTo>
                  <a:pt x="1374337" y="1343705"/>
                </a:lnTo>
                <a:lnTo>
                  <a:pt x="1382114" y="1326128"/>
                </a:lnTo>
                <a:lnTo>
                  <a:pt x="1396284" y="1299845"/>
                </a:lnTo>
                <a:lnTo>
                  <a:pt x="1413778" y="1273562"/>
                </a:lnTo>
                <a:lnTo>
                  <a:pt x="1434609" y="1247280"/>
                </a:lnTo>
                <a:lnTo>
                  <a:pt x="1462823" y="1216466"/>
                </a:lnTo>
                <a:lnTo>
                  <a:pt x="1498282" y="1181579"/>
                </a:lnTo>
                <a:lnTo>
                  <a:pt x="1608094" y="1076448"/>
                </a:lnTo>
                <a:lnTo>
                  <a:pt x="1644465" y="1037031"/>
                </a:lnTo>
                <a:lnTo>
                  <a:pt x="1676815" y="997613"/>
                </a:lnTo>
                <a:lnTo>
                  <a:pt x="1705067" y="958183"/>
                </a:lnTo>
                <a:lnTo>
                  <a:pt x="1729247" y="918765"/>
                </a:lnTo>
                <a:lnTo>
                  <a:pt x="1749621" y="879347"/>
                </a:lnTo>
                <a:lnTo>
                  <a:pt x="1766316" y="839917"/>
                </a:lnTo>
                <a:lnTo>
                  <a:pt x="1779523" y="800499"/>
                </a:lnTo>
                <a:lnTo>
                  <a:pt x="1789379" y="761069"/>
                </a:lnTo>
                <a:lnTo>
                  <a:pt x="1795938" y="721651"/>
                </a:lnTo>
                <a:lnTo>
                  <a:pt x="1799300" y="682233"/>
                </a:lnTo>
                <a:lnTo>
                  <a:pt x="1799529" y="642803"/>
                </a:lnTo>
                <a:lnTo>
                  <a:pt x="1796598" y="603385"/>
                </a:lnTo>
                <a:lnTo>
                  <a:pt x="1790470" y="563968"/>
                </a:lnTo>
                <a:lnTo>
                  <a:pt x="1781032" y="524537"/>
                </a:lnTo>
                <a:lnTo>
                  <a:pt x="1768270" y="485120"/>
                </a:lnTo>
                <a:lnTo>
                  <a:pt x="1751968" y="445702"/>
                </a:lnTo>
                <a:lnTo>
                  <a:pt x="1731898" y="406271"/>
                </a:lnTo>
                <a:lnTo>
                  <a:pt x="1707820" y="366854"/>
                </a:lnTo>
                <a:lnTo>
                  <a:pt x="1679352" y="327423"/>
                </a:lnTo>
                <a:lnTo>
                  <a:pt x="1657493" y="300958"/>
                </a:lnTo>
                <a:lnTo>
                  <a:pt x="1622099" y="263205"/>
                </a:lnTo>
                <a:lnTo>
                  <a:pt x="1592502" y="235443"/>
                </a:lnTo>
                <a:lnTo>
                  <a:pt x="1561256" y="209161"/>
                </a:lnTo>
                <a:lnTo>
                  <a:pt x="1526381" y="182880"/>
                </a:lnTo>
                <a:lnTo>
                  <a:pt x="1480521" y="152390"/>
                </a:lnTo>
                <a:lnTo>
                  <a:pt x="1442855" y="130317"/>
                </a:lnTo>
                <a:lnTo>
                  <a:pt x="1391793" y="104036"/>
                </a:lnTo>
                <a:lnTo>
                  <a:pt x="1338943" y="80698"/>
                </a:lnTo>
                <a:lnTo>
                  <a:pt x="1285851" y="60778"/>
                </a:lnTo>
                <a:lnTo>
                  <a:pt x="1232759" y="44037"/>
                </a:lnTo>
                <a:lnTo>
                  <a:pt x="1179667" y="30227"/>
                </a:lnTo>
                <a:lnTo>
                  <a:pt x="1126575" y="19153"/>
                </a:lnTo>
                <a:lnTo>
                  <a:pt x="1073483" y="10693"/>
                </a:lnTo>
                <a:lnTo>
                  <a:pt x="1020391" y="4696"/>
                </a:lnTo>
                <a:lnTo>
                  <a:pt x="967299" y="1156"/>
                </a:lnTo>
                <a:lnTo>
                  <a:pt x="914208" y="0"/>
                </a:lnTo>
                <a:lnTo>
                  <a:pt x="861116" y="1206"/>
                </a:lnTo>
                <a:lnTo>
                  <a:pt x="808024" y="4795"/>
                </a:lnTo>
                <a:lnTo>
                  <a:pt x="746623" y="12050"/>
                </a:lnTo>
                <a:lnTo>
                  <a:pt x="701840" y="19348"/>
                </a:lnTo>
                <a:lnTo>
                  <a:pt x="648748" y="30471"/>
                </a:lnTo>
                <a:lnTo>
                  <a:pt x="595657" y="44327"/>
                </a:lnTo>
                <a:lnTo>
                  <a:pt x="542565" y="61109"/>
                </a:lnTo>
                <a:lnTo>
                  <a:pt x="489473" y="81061"/>
                </a:lnTo>
                <a:lnTo>
                  <a:pt x="436381" y="104528"/>
                </a:lnTo>
                <a:lnTo>
                  <a:pt x="383289" y="131944"/>
                </a:lnTo>
                <a:lnTo>
                  <a:pt x="341704" y="156598"/>
                </a:lnTo>
                <a:lnTo>
                  <a:pt x="302364" y="182880"/>
                </a:lnTo>
                <a:lnTo>
                  <a:pt x="267261" y="209161"/>
                </a:lnTo>
                <a:lnTo>
                  <a:pt x="235735" y="235443"/>
                </a:lnTo>
                <a:lnTo>
                  <a:pt x="206316" y="262687"/>
                </a:lnTo>
                <a:lnTo>
                  <a:pt x="169628" y="301147"/>
                </a:lnTo>
                <a:lnTo>
                  <a:pt x="137138" y="340571"/>
                </a:lnTo>
                <a:lnTo>
                  <a:pt x="109127" y="379989"/>
                </a:lnTo>
                <a:lnTo>
                  <a:pt x="82435" y="424381"/>
                </a:lnTo>
                <a:lnTo>
                  <a:pt x="64738" y="458888"/>
                </a:lnTo>
                <a:lnTo>
                  <a:pt x="47041" y="499752"/>
                </a:lnTo>
                <a:lnTo>
                  <a:pt x="33428" y="537685"/>
                </a:lnTo>
                <a:lnTo>
                  <a:pt x="22011" y="577103"/>
                </a:lnTo>
                <a:lnTo>
                  <a:pt x="11646" y="625023"/>
                </a:lnTo>
                <a:lnTo>
                  <a:pt x="6698" y="655951"/>
                </a:lnTo>
                <a:lnTo>
                  <a:pt x="2449" y="695368"/>
                </a:lnTo>
                <a:lnTo>
                  <a:pt x="0" y="747934"/>
                </a:lnTo>
                <a:lnTo>
                  <a:pt x="939" y="800499"/>
                </a:lnTo>
                <a:lnTo>
                  <a:pt x="5036" y="853065"/>
                </a:lnTo>
                <a:lnTo>
                  <a:pt x="12103" y="905617"/>
                </a:lnTo>
                <a:lnTo>
                  <a:pt x="21858" y="958183"/>
                </a:lnTo>
                <a:lnTo>
                  <a:pt x="34380" y="1010748"/>
                </a:lnTo>
                <a:lnTo>
                  <a:pt x="49667" y="1063314"/>
                </a:lnTo>
                <a:lnTo>
                  <a:pt x="67871" y="1115879"/>
                </a:lnTo>
                <a:lnTo>
                  <a:pt x="89400" y="1168444"/>
                </a:lnTo>
                <a:lnTo>
                  <a:pt x="108137" y="1207862"/>
                </a:lnTo>
                <a:lnTo>
                  <a:pt x="137037" y="1260427"/>
                </a:lnTo>
                <a:lnTo>
                  <a:pt x="197245" y="1365545"/>
                </a:lnTo>
                <a:lnTo>
                  <a:pt x="208371" y="1391828"/>
                </a:lnTo>
                <a:lnTo>
                  <a:pt x="215704" y="1418111"/>
                </a:lnTo>
                <a:lnTo>
                  <a:pt x="220740" y="1444394"/>
                </a:lnTo>
                <a:lnTo>
                  <a:pt x="223341" y="1470676"/>
                </a:lnTo>
                <a:lnTo>
                  <a:pt x="223620" y="1496959"/>
                </a:lnTo>
                <a:lnTo>
                  <a:pt x="222161" y="1523242"/>
                </a:lnTo>
                <a:lnTo>
                  <a:pt x="226132" y="1549524"/>
                </a:lnTo>
                <a:lnTo>
                  <a:pt x="226132" y="1549524"/>
                </a:lnTo>
              </a:path>
            </a:pathLst>
          </a:custGeom>
          <a:noFill/>
          <a:ln w="19029" cap="sq">
            <a:solidFill>
              <a:srgbClr val="1F77B4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4" name="任意多边形: 形状 203">
            <a:extLst>
              <a:ext uri="{FF2B5EF4-FFF2-40B4-BE49-F238E27FC236}">
                <a16:creationId xmlns:a16="http://schemas.microsoft.com/office/drawing/2014/main" id="{672C1B09-E41F-1B7F-1F3A-D1383D10F7D7}"/>
              </a:ext>
            </a:extLst>
          </p:cNvPr>
          <p:cNvSpPr/>
          <p:nvPr/>
        </p:nvSpPr>
        <p:spPr>
          <a:xfrm>
            <a:off x="8436510" y="4845097"/>
            <a:ext cx="1684705" cy="1179002"/>
          </a:xfrm>
          <a:custGeom>
            <a:avLst/>
            <a:gdLst>
              <a:gd name="connsiteX0" fmla="*/ 1676015 w 1684705"/>
              <a:gd name="connsiteY0" fmla="*/ 284110 h 1179002"/>
              <a:gd name="connsiteX1" fmla="*/ 1674379 w 1684705"/>
              <a:gd name="connsiteY1" fmla="*/ 278043 h 1179002"/>
              <a:gd name="connsiteX2" fmla="*/ 1666729 w 1684705"/>
              <a:gd name="connsiteY2" fmla="*/ 264908 h 1179002"/>
              <a:gd name="connsiteX3" fmla="*/ 1658318 w 1684705"/>
              <a:gd name="connsiteY3" fmla="*/ 258030 h 1179002"/>
              <a:gd name="connsiteX4" fmla="*/ 1654512 w 1684705"/>
              <a:gd name="connsiteY4" fmla="*/ 251761 h 1179002"/>
              <a:gd name="connsiteX5" fmla="*/ 1594189 w 1684705"/>
              <a:gd name="connsiteY5" fmla="*/ 186060 h 1179002"/>
              <a:gd name="connsiteX6" fmla="*/ 1549940 w 1684705"/>
              <a:gd name="connsiteY6" fmla="*/ 146643 h 1179002"/>
              <a:gd name="connsiteX7" fmla="*/ 1513277 w 1684705"/>
              <a:gd name="connsiteY7" fmla="*/ 120360 h 1179002"/>
              <a:gd name="connsiteX8" fmla="*/ 1481345 w 1684705"/>
              <a:gd name="connsiteY8" fmla="*/ 101920 h 1179002"/>
              <a:gd name="connsiteX9" fmla="*/ 1445951 w 1684705"/>
              <a:gd name="connsiteY9" fmla="*/ 85143 h 1179002"/>
              <a:gd name="connsiteX10" fmla="*/ 1410556 w 1684705"/>
              <a:gd name="connsiteY10" fmla="*/ 71323 h 1179002"/>
              <a:gd name="connsiteX11" fmla="*/ 1375161 w 1684705"/>
              <a:gd name="connsiteY11" fmla="*/ 59685 h 1179002"/>
              <a:gd name="connsiteX12" fmla="*/ 1322070 w 1684705"/>
              <a:gd name="connsiteY12" fmla="*/ 45306 h 1179002"/>
              <a:gd name="connsiteX13" fmla="*/ 1268978 w 1684705"/>
              <a:gd name="connsiteY13" fmla="*/ 33656 h 1179002"/>
              <a:gd name="connsiteX14" fmla="*/ 1198189 w 1684705"/>
              <a:gd name="connsiteY14" fmla="*/ 21359 h 1179002"/>
              <a:gd name="connsiteX15" fmla="*/ 1127400 w 1684705"/>
              <a:gd name="connsiteY15" fmla="*/ 12069 h 1179002"/>
              <a:gd name="connsiteX16" fmla="*/ 1056610 w 1684705"/>
              <a:gd name="connsiteY16" fmla="*/ 5444 h 1179002"/>
              <a:gd name="connsiteX17" fmla="*/ 985821 w 1684705"/>
              <a:gd name="connsiteY17" fmla="*/ 1409 h 1179002"/>
              <a:gd name="connsiteX18" fmla="*/ 915032 w 1684705"/>
              <a:gd name="connsiteY18" fmla="*/ 0 h 1179002"/>
              <a:gd name="connsiteX19" fmla="*/ 844243 w 1684705"/>
              <a:gd name="connsiteY19" fmla="*/ 1409 h 1179002"/>
              <a:gd name="connsiteX20" fmla="*/ 773454 w 1684705"/>
              <a:gd name="connsiteY20" fmla="*/ 5812 h 1179002"/>
              <a:gd name="connsiteX21" fmla="*/ 702665 w 1684705"/>
              <a:gd name="connsiteY21" fmla="*/ 13541 h 1179002"/>
              <a:gd name="connsiteX22" fmla="*/ 631876 w 1684705"/>
              <a:gd name="connsiteY22" fmla="*/ 24937 h 1179002"/>
              <a:gd name="connsiteX23" fmla="*/ 578784 w 1684705"/>
              <a:gd name="connsiteY23" fmla="*/ 36156 h 1179002"/>
              <a:gd name="connsiteX24" fmla="*/ 525692 w 1684705"/>
              <a:gd name="connsiteY24" fmla="*/ 49913 h 1179002"/>
              <a:gd name="connsiteX25" fmla="*/ 468832 w 1684705"/>
              <a:gd name="connsiteY25" fmla="*/ 67795 h 1179002"/>
              <a:gd name="connsiteX26" fmla="*/ 419508 w 1684705"/>
              <a:gd name="connsiteY26" fmla="*/ 86209 h 1179002"/>
              <a:gd name="connsiteX27" fmla="*/ 366416 w 1684705"/>
              <a:gd name="connsiteY27" fmla="*/ 109547 h 1179002"/>
              <a:gd name="connsiteX28" fmla="*/ 313324 w 1684705"/>
              <a:gd name="connsiteY28" fmla="*/ 137099 h 1179002"/>
              <a:gd name="connsiteX29" fmla="*/ 275507 w 1684705"/>
              <a:gd name="connsiteY29" fmla="*/ 159777 h 1179002"/>
              <a:gd name="connsiteX30" fmla="*/ 236852 w 1684705"/>
              <a:gd name="connsiteY30" fmla="*/ 186060 h 1179002"/>
              <a:gd name="connsiteX31" fmla="*/ 202789 w 1684705"/>
              <a:gd name="connsiteY31" fmla="*/ 212343 h 1179002"/>
              <a:gd name="connsiteX32" fmla="*/ 171746 w 1684705"/>
              <a:gd name="connsiteY32" fmla="*/ 239425 h 1179002"/>
              <a:gd name="connsiteX33" fmla="*/ 136351 w 1684705"/>
              <a:gd name="connsiteY33" fmla="*/ 274947 h 1179002"/>
              <a:gd name="connsiteX34" fmla="*/ 110966 w 1684705"/>
              <a:gd name="connsiteY34" fmla="*/ 304326 h 1179002"/>
              <a:gd name="connsiteX35" fmla="*/ 81877 w 1684705"/>
              <a:gd name="connsiteY35" fmla="*/ 343756 h 1179002"/>
              <a:gd name="connsiteX36" fmla="*/ 57811 w 1684705"/>
              <a:gd name="connsiteY36" fmla="*/ 383174 h 1179002"/>
              <a:gd name="connsiteX37" fmla="*/ 38300 w 1684705"/>
              <a:gd name="connsiteY37" fmla="*/ 422592 h 1179002"/>
              <a:gd name="connsiteX38" fmla="*/ 23000 w 1684705"/>
              <a:gd name="connsiteY38" fmla="*/ 462022 h 1179002"/>
              <a:gd name="connsiteX39" fmla="*/ 11684 w 1684705"/>
              <a:gd name="connsiteY39" fmla="*/ 501440 h 1179002"/>
              <a:gd name="connsiteX40" fmla="*/ 4110 w 1684705"/>
              <a:gd name="connsiteY40" fmla="*/ 540858 h 1179002"/>
              <a:gd name="connsiteX41" fmla="*/ 254 w 1684705"/>
              <a:gd name="connsiteY41" fmla="*/ 580288 h 1179002"/>
              <a:gd name="connsiteX42" fmla="*/ 0 w 1684705"/>
              <a:gd name="connsiteY42" fmla="*/ 619706 h 1179002"/>
              <a:gd name="connsiteX43" fmla="*/ 3375 w 1684705"/>
              <a:gd name="connsiteY43" fmla="*/ 659123 h 1179002"/>
              <a:gd name="connsiteX44" fmla="*/ 10441 w 1684705"/>
              <a:gd name="connsiteY44" fmla="*/ 698554 h 1179002"/>
              <a:gd name="connsiteX45" fmla="*/ 21262 w 1684705"/>
              <a:gd name="connsiteY45" fmla="*/ 737972 h 1179002"/>
              <a:gd name="connsiteX46" fmla="*/ 36029 w 1684705"/>
              <a:gd name="connsiteY46" fmla="*/ 777402 h 1179002"/>
              <a:gd name="connsiteX47" fmla="*/ 54995 w 1684705"/>
              <a:gd name="connsiteY47" fmla="*/ 816820 h 1179002"/>
              <a:gd name="connsiteX48" fmla="*/ 78477 w 1684705"/>
              <a:gd name="connsiteY48" fmla="*/ 856237 h 1179002"/>
              <a:gd name="connsiteX49" fmla="*/ 100957 w 1684705"/>
              <a:gd name="connsiteY49" fmla="*/ 887863 h 1179002"/>
              <a:gd name="connsiteX50" fmla="*/ 118654 w 1684705"/>
              <a:gd name="connsiteY50" fmla="*/ 909919 h 1179002"/>
              <a:gd name="connsiteX51" fmla="*/ 141172 w 1684705"/>
              <a:gd name="connsiteY51" fmla="*/ 935085 h 1179002"/>
              <a:gd name="connsiteX52" fmla="*/ 171746 w 1684705"/>
              <a:gd name="connsiteY52" fmla="*/ 965213 h 1179002"/>
              <a:gd name="connsiteX53" fmla="*/ 207141 w 1684705"/>
              <a:gd name="connsiteY53" fmla="*/ 995608 h 1179002"/>
              <a:gd name="connsiteX54" fmla="*/ 242535 w 1684705"/>
              <a:gd name="connsiteY54" fmla="*/ 1022157 h 1179002"/>
              <a:gd name="connsiteX55" fmla="*/ 277930 w 1684705"/>
              <a:gd name="connsiteY55" fmla="*/ 1045546 h 1179002"/>
              <a:gd name="connsiteX56" fmla="*/ 313743 w 1684705"/>
              <a:gd name="connsiteY56" fmla="*/ 1066499 h 1179002"/>
              <a:gd name="connsiteX57" fmla="*/ 366416 w 1684705"/>
              <a:gd name="connsiteY57" fmla="*/ 1093061 h 1179002"/>
              <a:gd name="connsiteX58" fmla="*/ 419508 w 1684705"/>
              <a:gd name="connsiteY58" fmla="*/ 1115409 h 1179002"/>
              <a:gd name="connsiteX59" fmla="*/ 472600 w 1684705"/>
              <a:gd name="connsiteY59" fmla="*/ 1133887 h 1179002"/>
              <a:gd name="connsiteX60" fmla="*/ 525692 w 1684705"/>
              <a:gd name="connsiteY60" fmla="*/ 1148888 h 1179002"/>
              <a:gd name="connsiteX61" fmla="*/ 578784 w 1684705"/>
              <a:gd name="connsiteY61" fmla="*/ 1160677 h 1179002"/>
              <a:gd name="connsiteX62" fmla="*/ 631876 w 1684705"/>
              <a:gd name="connsiteY62" fmla="*/ 1169472 h 1179002"/>
              <a:gd name="connsiteX63" fmla="*/ 684967 w 1684705"/>
              <a:gd name="connsiteY63" fmla="*/ 1175412 h 1179002"/>
              <a:gd name="connsiteX64" fmla="*/ 738059 w 1684705"/>
              <a:gd name="connsiteY64" fmla="*/ 1178571 h 1179002"/>
              <a:gd name="connsiteX65" fmla="*/ 791151 w 1684705"/>
              <a:gd name="connsiteY65" fmla="*/ 1179003 h 1179002"/>
              <a:gd name="connsiteX66" fmla="*/ 844243 w 1684705"/>
              <a:gd name="connsiteY66" fmla="*/ 1176706 h 1179002"/>
              <a:gd name="connsiteX67" fmla="*/ 897588 w 1684705"/>
              <a:gd name="connsiteY67" fmla="*/ 1171617 h 1179002"/>
              <a:gd name="connsiteX68" fmla="*/ 950427 w 1684705"/>
              <a:gd name="connsiteY68" fmla="*/ 1163799 h 1179002"/>
              <a:gd name="connsiteX69" fmla="*/ 1003518 w 1684705"/>
              <a:gd name="connsiteY69" fmla="*/ 1152987 h 1179002"/>
              <a:gd name="connsiteX70" fmla="*/ 1056610 w 1684705"/>
              <a:gd name="connsiteY70" fmla="*/ 1139065 h 1179002"/>
              <a:gd name="connsiteX71" fmla="*/ 1109702 w 1684705"/>
              <a:gd name="connsiteY71" fmla="*/ 1121768 h 1179002"/>
              <a:gd name="connsiteX72" fmla="*/ 1162794 w 1684705"/>
              <a:gd name="connsiteY72" fmla="*/ 1100789 h 1179002"/>
              <a:gd name="connsiteX73" fmla="*/ 1215886 w 1684705"/>
              <a:gd name="connsiteY73" fmla="*/ 1075636 h 1179002"/>
              <a:gd name="connsiteX74" fmla="*/ 1256165 w 1684705"/>
              <a:gd name="connsiteY74" fmla="*/ 1053351 h 1179002"/>
              <a:gd name="connsiteX75" fmla="*/ 1297687 w 1684705"/>
              <a:gd name="connsiteY75" fmla="*/ 1027068 h 1179002"/>
              <a:gd name="connsiteX76" fmla="*/ 1334071 w 1684705"/>
              <a:gd name="connsiteY76" fmla="*/ 1000786 h 1179002"/>
              <a:gd name="connsiteX77" fmla="*/ 1366307 w 1684705"/>
              <a:gd name="connsiteY77" fmla="*/ 974503 h 1179002"/>
              <a:gd name="connsiteX78" fmla="*/ 1395066 w 1684705"/>
              <a:gd name="connsiteY78" fmla="*/ 948233 h 1179002"/>
              <a:gd name="connsiteX79" fmla="*/ 1428253 w 1684705"/>
              <a:gd name="connsiteY79" fmla="*/ 913866 h 1179002"/>
              <a:gd name="connsiteX80" fmla="*/ 1454907 w 1684705"/>
              <a:gd name="connsiteY80" fmla="*/ 882520 h 1179002"/>
              <a:gd name="connsiteX81" fmla="*/ 1484212 w 1684705"/>
              <a:gd name="connsiteY81" fmla="*/ 843102 h 1179002"/>
              <a:gd name="connsiteX82" fmla="*/ 1509648 w 1684705"/>
              <a:gd name="connsiteY82" fmla="*/ 803672 h 1179002"/>
              <a:gd name="connsiteX83" fmla="*/ 1534437 w 1684705"/>
              <a:gd name="connsiteY83" fmla="*/ 759203 h 1179002"/>
              <a:gd name="connsiteX84" fmla="*/ 1552134 w 1684705"/>
              <a:gd name="connsiteY84" fmla="*/ 723237 h 1179002"/>
              <a:gd name="connsiteX85" fmla="*/ 1574323 w 1684705"/>
              <a:gd name="connsiteY85" fmla="*/ 672271 h 1179002"/>
              <a:gd name="connsiteX86" fmla="*/ 1594430 w 1684705"/>
              <a:gd name="connsiteY86" fmla="*/ 619706 h 1179002"/>
              <a:gd name="connsiteX87" fmla="*/ 1616809 w 1684705"/>
              <a:gd name="connsiteY87" fmla="*/ 554005 h 1179002"/>
              <a:gd name="connsiteX88" fmla="*/ 1648626 w 1684705"/>
              <a:gd name="connsiteY88" fmla="*/ 448875 h 1179002"/>
              <a:gd name="connsiteX89" fmla="*/ 1669507 w 1684705"/>
              <a:gd name="connsiteY89" fmla="*/ 370026 h 1179002"/>
              <a:gd name="connsiteX90" fmla="*/ 1683259 w 1684705"/>
              <a:gd name="connsiteY90" fmla="*/ 304326 h 1179002"/>
              <a:gd name="connsiteX91" fmla="*/ 1684706 w 1684705"/>
              <a:gd name="connsiteY91" fmla="*/ 291191 h 1179002"/>
              <a:gd name="connsiteX92" fmla="*/ 1676015 w 1684705"/>
              <a:gd name="connsiteY92" fmla="*/ 284110 h 1179002"/>
              <a:gd name="connsiteX93" fmla="*/ 1676015 w 1684705"/>
              <a:gd name="connsiteY93" fmla="*/ 284110 h 1179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1684705" h="1179002">
                <a:moveTo>
                  <a:pt x="1676015" y="284110"/>
                </a:moveTo>
                <a:lnTo>
                  <a:pt x="1674379" y="278043"/>
                </a:lnTo>
                <a:lnTo>
                  <a:pt x="1666729" y="264908"/>
                </a:lnTo>
                <a:lnTo>
                  <a:pt x="1658318" y="258030"/>
                </a:lnTo>
                <a:lnTo>
                  <a:pt x="1654512" y="251761"/>
                </a:lnTo>
                <a:lnTo>
                  <a:pt x="1594189" y="186060"/>
                </a:lnTo>
                <a:lnTo>
                  <a:pt x="1549940" y="146643"/>
                </a:lnTo>
                <a:lnTo>
                  <a:pt x="1513277" y="120360"/>
                </a:lnTo>
                <a:lnTo>
                  <a:pt x="1481345" y="101920"/>
                </a:lnTo>
                <a:lnTo>
                  <a:pt x="1445951" y="85143"/>
                </a:lnTo>
                <a:lnTo>
                  <a:pt x="1410556" y="71323"/>
                </a:lnTo>
                <a:lnTo>
                  <a:pt x="1375161" y="59685"/>
                </a:lnTo>
                <a:lnTo>
                  <a:pt x="1322070" y="45306"/>
                </a:lnTo>
                <a:lnTo>
                  <a:pt x="1268978" y="33656"/>
                </a:lnTo>
                <a:lnTo>
                  <a:pt x="1198189" y="21359"/>
                </a:lnTo>
                <a:lnTo>
                  <a:pt x="1127400" y="12069"/>
                </a:lnTo>
                <a:lnTo>
                  <a:pt x="1056610" y="5444"/>
                </a:lnTo>
                <a:lnTo>
                  <a:pt x="985821" y="1409"/>
                </a:lnTo>
                <a:lnTo>
                  <a:pt x="915032" y="0"/>
                </a:lnTo>
                <a:lnTo>
                  <a:pt x="844243" y="1409"/>
                </a:lnTo>
                <a:lnTo>
                  <a:pt x="773454" y="5812"/>
                </a:lnTo>
                <a:lnTo>
                  <a:pt x="702665" y="13541"/>
                </a:lnTo>
                <a:lnTo>
                  <a:pt x="631876" y="24937"/>
                </a:lnTo>
                <a:lnTo>
                  <a:pt x="578784" y="36156"/>
                </a:lnTo>
                <a:lnTo>
                  <a:pt x="525692" y="49913"/>
                </a:lnTo>
                <a:lnTo>
                  <a:pt x="468832" y="67795"/>
                </a:lnTo>
                <a:lnTo>
                  <a:pt x="419508" y="86209"/>
                </a:lnTo>
                <a:lnTo>
                  <a:pt x="366416" y="109547"/>
                </a:lnTo>
                <a:lnTo>
                  <a:pt x="313324" y="137099"/>
                </a:lnTo>
                <a:lnTo>
                  <a:pt x="275507" y="159777"/>
                </a:lnTo>
                <a:lnTo>
                  <a:pt x="236852" y="186060"/>
                </a:lnTo>
                <a:lnTo>
                  <a:pt x="202789" y="212343"/>
                </a:lnTo>
                <a:lnTo>
                  <a:pt x="171746" y="239425"/>
                </a:lnTo>
                <a:lnTo>
                  <a:pt x="136351" y="274947"/>
                </a:lnTo>
                <a:lnTo>
                  <a:pt x="110966" y="304326"/>
                </a:lnTo>
                <a:lnTo>
                  <a:pt x="81877" y="343756"/>
                </a:lnTo>
                <a:lnTo>
                  <a:pt x="57811" y="383174"/>
                </a:lnTo>
                <a:lnTo>
                  <a:pt x="38300" y="422592"/>
                </a:lnTo>
                <a:lnTo>
                  <a:pt x="23000" y="462022"/>
                </a:lnTo>
                <a:lnTo>
                  <a:pt x="11684" y="501440"/>
                </a:lnTo>
                <a:lnTo>
                  <a:pt x="4110" y="540858"/>
                </a:lnTo>
                <a:lnTo>
                  <a:pt x="254" y="580288"/>
                </a:lnTo>
                <a:lnTo>
                  <a:pt x="0" y="619706"/>
                </a:lnTo>
                <a:lnTo>
                  <a:pt x="3375" y="659123"/>
                </a:lnTo>
                <a:lnTo>
                  <a:pt x="10441" y="698554"/>
                </a:lnTo>
                <a:lnTo>
                  <a:pt x="21262" y="737972"/>
                </a:lnTo>
                <a:lnTo>
                  <a:pt x="36029" y="777402"/>
                </a:lnTo>
                <a:lnTo>
                  <a:pt x="54995" y="816820"/>
                </a:lnTo>
                <a:lnTo>
                  <a:pt x="78477" y="856237"/>
                </a:lnTo>
                <a:lnTo>
                  <a:pt x="100957" y="887863"/>
                </a:lnTo>
                <a:lnTo>
                  <a:pt x="118654" y="909919"/>
                </a:lnTo>
                <a:lnTo>
                  <a:pt x="141172" y="935085"/>
                </a:lnTo>
                <a:lnTo>
                  <a:pt x="171746" y="965213"/>
                </a:lnTo>
                <a:lnTo>
                  <a:pt x="207141" y="995608"/>
                </a:lnTo>
                <a:lnTo>
                  <a:pt x="242535" y="1022157"/>
                </a:lnTo>
                <a:lnTo>
                  <a:pt x="277930" y="1045546"/>
                </a:lnTo>
                <a:lnTo>
                  <a:pt x="313743" y="1066499"/>
                </a:lnTo>
                <a:lnTo>
                  <a:pt x="366416" y="1093061"/>
                </a:lnTo>
                <a:lnTo>
                  <a:pt x="419508" y="1115409"/>
                </a:lnTo>
                <a:lnTo>
                  <a:pt x="472600" y="1133887"/>
                </a:lnTo>
                <a:lnTo>
                  <a:pt x="525692" y="1148888"/>
                </a:lnTo>
                <a:lnTo>
                  <a:pt x="578784" y="1160677"/>
                </a:lnTo>
                <a:lnTo>
                  <a:pt x="631876" y="1169472"/>
                </a:lnTo>
                <a:lnTo>
                  <a:pt x="684967" y="1175412"/>
                </a:lnTo>
                <a:lnTo>
                  <a:pt x="738059" y="1178571"/>
                </a:lnTo>
                <a:lnTo>
                  <a:pt x="791151" y="1179003"/>
                </a:lnTo>
                <a:lnTo>
                  <a:pt x="844243" y="1176706"/>
                </a:lnTo>
                <a:lnTo>
                  <a:pt x="897588" y="1171617"/>
                </a:lnTo>
                <a:lnTo>
                  <a:pt x="950427" y="1163799"/>
                </a:lnTo>
                <a:lnTo>
                  <a:pt x="1003518" y="1152987"/>
                </a:lnTo>
                <a:lnTo>
                  <a:pt x="1056610" y="1139065"/>
                </a:lnTo>
                <a:lnTo>
                  <a:pt x="1109702" y="1121768"/>
                </a:lnTo>
                <a:lnTo>
                  <a:pt x="1162794" y="1100789"/>
                </a:lnTo>
                <a:lnTo>
                  <a:pt x="1215886" y="1075636"/>
                </a:lnTo>
                <a:lnTo>
                  <a:pt x="1256165" y="1053351"/>
                </a:lnTo>
                <a:lnTo>
                  <a:pt x="1297687" y="1027068"/>
                </a:lnTo>
                <a:lnTo>
                  <a:pt x="1334071" y="1000786"/>
                </a:lnTo>
                <a:lnTo>
                  <a:pt x="1366307" y="974503"/>
                </a:lnTo>
                <a:lnTo>
                  <a:pt x="1395066" y="948233"/>
                </a:lnTo>
                <a:lnTo>
                  <a:pt x="1428253" y="913866"/>
                </a:lnTo>
                <a:lnTo>
                  <a:pt x="1454907" y="882520"/>
                </a:lnTo>
                <a:lnTo>
                  <a:pt x="1484212" y="843102"/>
                </a:lnTo>
                <a:lnTo>
                  <a:pt x="1509648" y="803672"/>
                </a:lnTo>
                <a:lnTo>
                  <a:pt x="1534437" y="759203"/>
                </a:lnTo>
                <a:lnTo>
                  <a:pt x="1552134" y="723237"/>
                </a:lnTo>
                <a:lnTo>
                  <a:pt x="1574323" y="672271"/>
                </a:lnTo>
                <a:lnTo>
                  <a:pt x="1594430" y="619706"/>
                </a:lnTo>
                <a:lnTo>
                  <a:pt x="1616809" y="554005"/>
                </a:lnTo>
                <a:lnTo>
                  <a:pt x="1648626" y="448875"/>
                </a:lnTo>
                <a:lnTo>
                  <a:pt x="1669507" y="370026"/>
                </a:lnTo>
                <a:lnTo>
                  <a:pt x="1683259" y="304326"/>
                </a:lnTo>
                <a:lnTo>
                  <a:pt x="1684706" y="291191"/>
                </a:lnTo>
                <a:lnTo>
                  <a:pt x="1676015" y="284110"/>
                </a:lnTo>
                <a:lnTo>
                  <a:pt x="1676015" y="284110"/>
                </a:lnTo>
              </a:path>
            </a:pathLst>
          </a:custGeom>
          <a:noFill/>
          <a:ln w="19029" cap="sq">
            <a:solidFill>
              <a:srgbClr val="FF7F0E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5" name="等腰三角形 204">
            <a:extLst>
              <a:ext uri="{FF2B5EF4-FFF2-40B4-BE49-F238E27FC236}">
                <a16:creationId xmlns:a16="http://schemas.microsoft.com/office/drawing/2014/main" id="{BCB54E8A-80ED-113D-C382-2136244EC4C8}"/>
              </a:ext>
            </a:extLst>
          </p:cNvPr>
          <p:cNvSpPr/>
          <p:nvPr/>
        </p:nvSpPr>
        <p:spPr>
          <a:xfrm>
            <a:off x="10682979" y="4100817"/>
            <a:ext cx="161131" cy="1227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0F5E91D8-F892-9273-74ED-D9D8B7A2F277}"/>
              </a:ext>
            </a:extLst>
          </p:cNvPr>
          <p:cNvSpPr/>
          <p:nvPr/>
        </p:nvSpPr>
        <p:spPr>
          <a:xfrm>
            <a:off x="9278862" y="5329823"/>
            <a:ext cx="104775" cy="10477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箭头: 右 207">
            <a:extLst>
              <a:ext uri="{FF2B5EF4-FFF2-40B4-BE49-F238E27FC236}">
                <a16:creationId xmlns:a16="http://schemas.microsoft.com/office/drawing/2014/main" id="{21E29740-6C2C-9A32-0773-1790DD95FDC1}"/>
              </a:ext>
            </a:extLst>
          </p:cNvPr>
          <p:cNvSpPr/>
          <p:nvPr/>
        </p:nvSpPr>
        <p:spPr>
          <a:xfrm>
            <a:off x="8388883" y="2807713"/>
            <a:ext cx="524934" cy="389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A2D9A0D4-94BD-74BC-5808-34EAE2569E85}"/>
              </a:ext>
            </a:extLst>
          </p:cNvPr>
          <p:cNvSpPr/>
          <p:nvPr/>
        </p:nvSpPr>
        <p:spPr>
          <a:xfrm>
            <a:off x="9736947" y="3063364"/>
            <a:ext cx="105833" cy="10583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0" name="连接符: 肘形 209">
            <a:extLst>
              <a:ext uri="{FF2B5EF4-FFF2-40B4-BE49-F238E27FC236}">
                <a16:creationId xmlns:a16="http://schemas.microsoft.com/office/drawing/2014/main" id="{B4BC9C0B-8474-48B4-21A2-03BF876D1E16}"/>
              </a:ext>
            </a:extLst>
          </p:cNvPr>
          <p:cNvCxnSpPr>
            <a:cxnSpLocks/>
            <a:stCxn id="209" idx="0"/>
          </p:cNvCxnSpPr>
          <p:nvPr/>
        </p:nvCxnSpPr>
        <p:spPr>
          <a:xfrm rot="16200000" flipV="1">
            <a:off x="8999290" y="2272789"/>
            <a:ext cx="1007533" cy="57361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矩形 212">
            <a:extLst>
              <a:ext uri="{FF2B5EF4-FFF2-40B4-BE49-F238E27FC236}">
                <a16:creationId xmlns:a16="http://schemas.microsoft.com/office/drawing/2014/main" id="{39A052EB-25AD-56AE-B827-DEB86E14D682}"/>
              </a:ext>
            </a:extLst>
          </p:cNvPr>
          <p:cNvSpPr/>
          <p:nvPr/>
        </p:nvSpPr>
        <p:spPr>
          <a:xfrm>
            <a:off x="9709427" y="2498214"/>
            <a:ext cx="80437" cy="147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7F751DE8-E93B-B421-70EB-E74AC067F6F2}"/>
              </a:ext>
            </a:extLst>
          </p:cNvPr>
          <p:cNvSpPr/>
          <p:nvPr/>
        </p:nvSpPr>
        <p:spPr>
          <a:xfrm>
            <a:off x="9789863" y="2498213"/>
            <a:ext cx="80437" cy="147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椭圆 214">
            <a:extLst>
              <a:ext uri="{FF2B5EF4-FFF2-40B4-BE49-F238E27FC236}">
                <a16:creationId xmlns:a16="http://schemas.microsoft.com/office/drawing/2014/main" id="{5C36B18D-C822-5BA0-094D-29A2D35061A0}"/>
              </a:ext>
            </a:extLst>
          </p:cNvPr>
          <p:cNvSpPr/>
          <p:nvPr/>
        </p:nvSpPr>
        <p:spPr>
          <a:xfrm>
            <a:off x="9163859" y="1966047"/>
            <a:ext cx="104775" cy="10477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等腰三角形 218">
            <a:extLst>
              <a:ext uri="{FF2B5EF4-FFF2-40B4-BE49-F238E27FC236}">
                <a16:creationId xmlns:a16="http://schemas.microsoft.com/office/drawing/2014/main" id="{EFC70DAB-1527-2844-F44F-1866AFECEEF1}"/>
              </a:ext>
            </a:extLst>
          </p:cNvPr>
          <p:cNvSpPr/>
          <p:nvPr/>
        </p:nvSpPr>
        <p:spPr>
          <a:xfrm>
            <a:off x="10702640" y="1189690"/>
            <a:ext cx="161131" cy="1227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任意多边形: 形状 219">
            <a:extLst>
              <a:ext uri="{FF2B5EF4-FFF2-40B4-BE49-F238E27FC236}">
                <a16:creationId xmlns:a16="http://schemas.microsoft.com/office/drawing/2014/main" id="{1C97ED9F-3C42-2903-273F-A5F28FD84173}"/>
              </a:ext>
            </a:extLst>
          </p:cNvPr>
          <p:cNvSpPr/>
          <p:nvPr/>
        </p:nvSpPr>
        <p:spPr>
          <a:xfrm>
            <a:off x="9822559" y="1297153"/>
            <a:ext cx="955776" cy="1261954"/>
          </a:xfrm>
          <a:custGeom>
            <a:avLst/>
            <a:gdLst>
              <a:gd name="connsiteX0" fmla="*/ 0 w 955776"/>
              <a:gd name="connsiteY0" fmla="*/ 1261954 h 1261954"/>
              <a:gd name="connsiteX1" fmla="*/ 955776 w 955776"/>
              <a:gd name="connsiteY1" fmla="*/ 1261954 h 1261954"/>
              <a:gd name="connsiteX2" fmla="*/ 955776 w 955776"/>
              <a:gd name="connsiteY2" fmla="*/ 0 h 126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5776" h="1261954">
                <a:moveTo>
                  <a:pt x="0" y="1261954"/>
                </a:moveTo>
                <a:lnTo>
                  <a:pt x="955776" y="1261954"/>
                </a:lnTo>
                <a:lnTo>
                  <a:pt x="955776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左大括号 220">
            <a:extLst>
              <a:ext uri="{FF2B5EF4-FFF2-40B4-BE49-F238E27FC236}">
                <a16:creationId xmlns:a16="http://schemas.microsoft.com/office/drawing/2014/main" id="{BBD56A94-D2E8-EE81-83B7-AD9F1FF7E74E}"/>
              </a:ext>
            </a:extLst>
          </p:cNvPr>
          <p:cNvSpPr/>
          <p:nvPr/>
        </p:nvSpPr>
        <p:spPr>
          <a:xfrm flipH="1">
            <a:off x="2776657" y="996792"/>
            <a:ext cx="147355" cy="4148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57F9C03C-C7DF-3CDC-2FC7-A1BB1758AEE6}"/>
              </a:ext>
            </a:extLst>
          </p:cNvPr>
          <p:cNvSpPr txBox="1"/>
          <p:nvPr/>
        </p:nvSpPr>
        <p:spPr>
          <a:xfrm>
            <a:off x="3135394" y="1112573"/>
            <a:ext cx="11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Persistence: 1.0</a:t>
            </a:r>
          </a:p>
        </p:txBody>
      </p:sp>
      <p:sp>
        <p:nvSpPr>
          <p:cNvPr id="223" name="左大括号 222">
            <a:extLst>
              <a:ext uri="{FF2B5EF4-FFF2-40B4-BE49-F238E27FC236}">
                <a16:creationId xmlns:a16="http://schemas.microsoft.com/office/drawing/2014/main" id="{40F4E956-5F35-5BFC-A3FF-E47642F5C415}"/>
              </a:ext>
            </a:extLst>
          </p:cNvPr>
          <p:cNvSpPr/>
          <p:nvPr/>
        </p:nvSpPr>
        <p:spPr>
          <a:xfrm flipH="1">
            <a:off x="7652220" y="1475068"/>
            <a:ext cx="118534" cy="2363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C375D851-42F5-55BA-4C4A-D56657E5B095}"/>
              </a:ext>
            </a:extLst>
          </p:cNvPr>
          <p:cNvSpPr txBox="1"/>
          <p:nvPr/>
        </p:nvSpPr>
        <p:spPr>
          <a:xfrm>
            <a:off x="7975013" y="1485647"/>
            <a:ext cx="11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Persistence: 0.3</a:t>
            </a: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6EF888B4-BA37-B6D6-C071-D4BF91BB420F}"/>
              </a:ext>
            </a:extLst>
          </p:cNvPr>
          <p:cNvSpPr txBox="1"/>
          <p:nvPr/>
        </p:nvSpPr>
        <p:spPr>
          <a:xfrm>
            <a:off x="10991787" y="1439720"/>
            <a:ext cx="11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Persistence: 0.0</a:t>
            </a: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4DE795CF-C80F-5F57-D836-7A0CC2AAD9A1}"/>
              </a:ext>
            </a:extLst>
          </p:cNvPr>
          <p:cNvSpPr/>
          <p:nvPr/>
        </p:nvSpPr>
        <p:spPr>
          <a:xfrm>
            <a:off x="3007167" y="1142179"/>
            <a:ext cx="80437" cy="1479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A743C7A5-45C5-6ADA-ACC6-45DA64231987}"/>
              </a:ext>
            </a:extLst>
          </p:cNvPr>
          <p:cNvSpPr/>
          <p:nvPr/>
        </p:nvSpPr>
        <p:spPr>
          <a:xfrm>
            <a:off x="3087603" y="1142178"/>
            <a:ext cx="80437" cy="1479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E00E412B-08A0-7D3A-57D5-72A97BF53D38}"/>
              </a:ext>
            </a:extLst>
          </p:cNvPr>
          <p:cNvSpPr/>
          <p:nvPr/>
        </p:nvSpPr>
        <p:spPr>
          <a:xfrm>
            <a:off x="7853288" y="1543333"/>
            <a:ext cx="80437" cy="1479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A3D2DC50-6082-7A7C-2A0D-5A7DDFCA47F7}"/>
              </a:ext>
            </a:extLst>
          </p:cNvPr>
          <p:cNvSpPr/>
          <p:nvPr/>
        </p:nvSpPr>
        <p:spPr>
          <a:xfrm>
            <a:off x="7933724" y="1543332"/>
            <a:ext cx="80437" cy="1479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05245C11-5114-4030-3181-55BD8C5CFA62}"/>
              </a:ext>
            </a:extLst>
          </p:cNvPr>
          <p:cNvSpPr/>
          <p:nvPr/>
        </p:nvSpPr>
        <p:spPr>
          <a:xfrm>
            <a:off x="10898285" y="1488710"/>
            <a:ext cx="80437" cy="1479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3CEE1B50-6AF2-5048-C88F-6273ED04CA20}"/>
              </a:ext>
            </a:extLst>
          </p:cNvPr>
          <p:cNvSpPr/>
          <p:nvPr/>
        </p:nvSpPr>
        <p:spPr>
          <a:xfrm>
            <a:off x="10978721" y="1488709"/>
            <a:ext cx="80437" cy="1479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40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Anka</dc:creator>
  <cp:lastModifiedBy>Chen Anka</cp:lastModifiedBy>
  <cp:revision>4</cp:revision>
  <dcterms:created xsi:type="dcterms:W3CDTF">2023-03-14T22:46:40Z</dcterms:created>
  <dcterms:modified xsi:type="dcterms:W3CDTF">2023-03-14T23:49:24Z</dcterms:modified>
</cp:coreProperties>
</file>