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2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8610-DFA6-4FCE-AF63-388C98B1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193D-EBB9-46FC-A7E9-05CB5E06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2E2F-84E3-458D-842F-6482963F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6C79-D525-4C36-9364-25DC65E2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BBF8-8837-48D8-A2D6-71B7DE85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CFDD-DA3F-47E6-A747-1228DEFA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D88A6-159B-4C7C-AA42-CC70A502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6755-4F73-4344-AAB4-ED07FF40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40E1-EAC0-4A7B-B122-93C5AD3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EC14-9F40-4458-899F-E822FFD7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16F67-BB8C-40F2-9023-6BBE568B9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5E904-E143-4DCF-A12E-4767C3CD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396F-0EBB-4A44-95B6-FE9425ED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0DE7-7045-4747-97F3-0796FB3B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CB83-82C6-47A4-A88E-8567074E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8EDE-15E2-43DA-B0E0-0C023910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B139-34A3-46AF-849C-375AB1D1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74BB2-DD51-43DD-9A73-7143325E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64E7-5D8C-4995-924E-F4B3403E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B5B9-0FBB-49CA-BB80-BB91432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5202-E63C-4D56-B9EE-ED53CF5F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63AD-6D8A-4747-A2F1-73E525D6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1D47-636C-46FF-A0F2-223FEFCC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3ED5-9356-44CF-B731-30B96784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1C59-9AF6-47A9-9030-D1E54305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89A9-3C47-4AB2-ACFC-DBFDDF35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417D-968A-4D24-8464-6C6B4908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A0A6-3B38-48DE-9CDD-FC5A41B7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4C03-34BD-4715-9521-8240A596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683D4-520E-49C3-B0F8-D159002E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65CC4-0505-43DF-9596-8CC2638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E187-A86E-4B05-A38C-3727E353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57D0-572F-401D-AB4A-9E524D4A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98746-9B4F-4521-BBE1-79F18F826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0B1FB-4107-422A-AD29-73AE84004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12195-3F1C-4529-8FC5-9B92ED7EA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9108-1490-4866-8B25-2969CB1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0D536-88D0-4204-AF9B-4AC13DFE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6A212-3284-4603-B472-9415B12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13CF-51C9-4C18-9C04-587D273D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C2F88-94F6-4366-A0A2-722C3BA0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2C6C2-3CA8-4FB9-AB43-E47B4C6D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92543-56D4-4F5A-A605-B73BFB3C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C1040-2CF2-4CCB-9D24-6C091282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E57F1-0D96-4AFB-A360-E3A044CB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B4B58-6759-47CD-A12C-E51DD58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E9C7-4C0C-4D5A-BA2D-D92AC47E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8737-A3E4-41E1-BBD0-ED5AFCB7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1D5D9-66DC-405A-9F84-22F622B4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35C1-89BF-4867-9217-0E0EE2FF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F845-E68F-4997-A016-EB3CFA2C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828EE-9690-4EFF-BA89-7CDB4C4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338D-4736-43C3-B2EA-A537A951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EDD62-7A5B-4291-AC2C-C58AA59B2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0A7D6-954E-4953-AB38-5D488ADB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125D0-27A3-4535-89A0-F963507C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490F9-B618-4715-84A4-E7169566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F183-B516-439E-8B7C-25E556AF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6C2A8-3172-4B65-BF48-737B0044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EAD3-935C-4C88-815D-82CD2A32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15AE-AC94-4DB9-BA69-BC183F7AF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8C61-AF4C-4985-B250-ED2A6A1281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41B8-1ED0-4D26-B482-0F4C6B19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99B8-D3F2-4098-952C-56824C6F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681C-68E7-4406-BB54-02F98F20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553E3-5D6E-4CE8-997C-5FCA1784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1" y="0"/>
            <a:ext cx="4783667" cy="4213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02FF6-DF3C-443D-A5F4-8874AB4AF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5" r="5148"/>
          <a:stretch/>
        </p:blipFill>
        <p:spPr>
          <a:xfrm>
            <a:off x="3920067" y="-1"/>
            <a:ext cx="3877735" cy="391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E8F5B-C7FD-4248-A2D3-DD074C8E2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38" y="59267"/>
            <a:ext cx="4433462" cy="3856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F5077-C8FF-415A-AABE-710C377DCD24}"/>
              </a:ext>
            </a:extLst>
          </p:cNvPr>
          <p:cNvSpPr txBox="1"/>
          <p:nvPr/>
        </p:nvSpPr>
        <p:spPr>
          <a:xfrm>
            <a:off x="1687813" y="395165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77AD4-ADC4-4EBD-B723-114CBDE16D85}"/>
              </a:ext>
            </a:extLst>
          </p:cNvPr>
          <p:cNvSpPr txBox="1"/>
          <p:nvPr/>
        </p:nvSpPr>
        <p:spPr>
          <a:xfrm>
            <a:off x="5640765" y="395165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00F3A-2389-4252-8A1D-76F1647783D8}"/>
              </a:ext>
            </a:extLst>
          </p:cNvPr>
          <p:cNvSpPr txBox="1"/>
          <p:nvPr/>
        </p:nvSpPr>
        <p:spPr>
          <a:xfrm>
            <a:off x="9604937" y="39553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1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 nima</dc:creator>
  <cp:lastModifiedBy>bi nima</cp:lastModifiedBy>
  <cp:revision>2</cp:revision>
  <dcterms:created xsi:type="dcterms:W3CDTF">2021-05-08T04:30:59Z</dcterms:created>
  <dcterms:modified xsi:type="dcterms:W3CDTF">2021-05-08T04:32:46Z</dcterms:modified>
</cp:coreProperties>
</file>