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5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4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BE96-308E-4052-B421-1984EBFE3C4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79E6-5099-4E6A-98A2-D1787B06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11358C-343A-474F-B410-EAACA541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5" r="41296"/>
          <a:stretch/>
        </p:blipFill>
        <p:spPr>
          <a:xfrm>
            <a:off x="0" y="0"/>
            <a:ext cx="3951111" cy="3394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1342D-8186-47A5-8AC4-ABA91BA74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9" t="11089" r="16580" b="10215"/>
          <a:stretch/>
        </p:blipFill>
        <p:spPr>
          <a:xfrm>
            <a:off x="4572000" y="122712"/>
            <a:ext cx="4411133" cy="2857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A7DB4-73EB-4DCB-9FE3-492832A235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0" t="14963" r="23290" b="7177"/>
          <a:stretch/>
        </p:blipFill>
        <p:spPr>
          <a:xfrm>
            <a:off x="237506" y="3044041"/>
            <a:ext cx="3891148" cy="3239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6B5AF8-BCED-4748-91B7-A202C35D98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4" t="4709" r="23594" b="9304"/>
          <a:stretch/>
        </p:blipFill>
        <p:spPr>
          <a:xfrm>
            <a:off x="5165765" y="3645724"/>
            <a:ext cx="3000499" cy="26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9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 nima</dc:creator>
  <cp:lastModifiedBy>bi nima</cp:lastModifiedBy>
  <cp:revision>1</cp:revision>
  <dcterms:created xsi:type="dcterms:W3CDTF">2021-05-07T23:03:45Z</dcterms:created>
  <dcterms:modified xsi:type="dcterms:W3CDTF">2021-05-07T23:05:42Z</dcterms:modified>
</cp:coreProperties>
</file>