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35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2279-2882-488A-98EF-2907576A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D7058-37A1-4BC6-B758-13B03D8D0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D785-4A13-416A-8889-6DF54D81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BA75-D9D1-4237-B43C-C5D2A807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6D6F6-2483-4092-8BDB-559FA8D8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E031-A895-4A74-BDD3-A724B5F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AC8B-5046-460A-BE22-471840E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181D-3203-408B-96DF-20DA3F25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3B02-2502-410E-B151-252D997A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DEF3-FD15-422D-B9BA-7E25752D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4D2E5-A4CE-48E7-B56A-F08B4E887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80D4C-0869-4EA6-A8DF-7E518EB80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0C26-7E26-46C7-973D-53606C22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6B1C-7EE7-4B09-977C-967BAC44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0BBA-0480-435E-882F-EF2F25D6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4E52-0CC5-43E0-AAE6-A85E6563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F92C-7A1F-4FF3-A964-3087DB6E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BC99-F925-4D72-8FEB-A9A70F8A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E942A-7CC7-4583-B2C5-FD959334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0ED4-615C-49F0-A694-B4504B0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1BF6-8134-439F-A6DF-C6856B80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038A-A443-4037-B0FE-4DB3028C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18A5-0C15-4A18-80E8-E99943D2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6D79-C3C8-49A1-A240-ABB0E6A7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9F1A-BED8-4BFC-A6D7-363244D4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BB17-B3BD-4FE5-944C-1E6FA0B8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EBD-D97F-4B0B-9C69-E0E390909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CB1DA-CC42-447B-9DA7-485C0A32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47DA9-1EDE-4341-9670-D97DE6B1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EF026-F77A-4596-8A74-2C564207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60E4-0EE3-47F0-B908-B10E3AA6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5895-4FEE-4988-8E07-FD24BF04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B5A3F-53AF-4049-B57D-96BEBDC6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D7AAC-472F-48CC-8E4F-D2AB90400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59090-CC93-42F3-BF46-612B476A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8C9D1-1DC3-4096-8F58-44C4B63D8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7E646-8FDC-4EE0-A5AE-8203DB2D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7C161-8C8C-4A09-806B-8DC85C6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93D3D-1231-407F-96D7-AF243B67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7405-BB7C-4D9E-A756-A61D5942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FF2CC-913D-472D-A11C-B178B8BF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ED5F8-277D-4439-9B81-C78AE140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0B043-12C0-41EE-8EDD-9C04138F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EB345-5925-46F3-BB35-A70BD456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B4166-9E3C-48C3-A484-213E4D09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4B29F-EB9C-4776-8983-CAF0DE11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89CE-E511-4234-BD5A-72FA6C76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A7EE-0AD0-4DAC-9E9F-622DF205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8175-BC95-425E-A0B7-B59A76AC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10E0-3012-4EB3-8B3D-4FB51F99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5D072-54F8-4E59-9DE9-06039BF8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95F8-0466-4514-83B2-B70448B7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719A-8587-4544-9DB5-6AE46CE2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B1D5C-0EAE-4AF8-91C0-A728DCDCA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5667-399B-4078-A27C-EF0117461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EF3FF-59B7-47FF-9EF2-72788D5C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CD65-C384-4853-A819-9B0BDFD6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AA214-F6DF-479A-A9AD-769B0D2E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D64A7-5C29-4D4B-AF68-CF8BB3FE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8495-5D1A-4539-A13F-129C4B88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446F-8A3C-46D9-B933-6BD65B362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5D8A-C369-4B07-B456-9A72C9D9157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B822-0A8A-48B6-BFC1-34F645DE3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3DC1-1CD5-4FBA-ACB6-7B121552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5555-1660-49C2-A86C-EAF455EA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9F9CB-0005-4F0B-91FD-8522BF6AD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7973" cy="1996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7FBDD-B09A-4B57-92F7-844CBC540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13" y="0"/>
            <a:ext cx="4017974" cy="1996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4A699-6C1E-45C6-9A03-D7EBE4F36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027" y="-1"/>
            <a:ext cx="4017973" cy="1996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4DD77-1CAF-4033-B9B9-B409B2E58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80" y="2096699"/>
            <a:ext cx="4017973" cy="1996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9E3A9B-E51B-4D7F-9C5F-A1C1335D7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699"/>
            <a:ext cx="4017973" cy="19964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ED04DC-E891-4160-B091-B8C5BB470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60" y="2092470"/>
            <a:ext cx="4003040" cy="19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 nima</dc:creator>
  <cp:lastModifiedBy>bi nima</cp:lastModifiedBy>
  <cp:revision>1</cp:revision>
  <dcterms:created xsi:type="dcterms:W3CDTF">2021-05-08T04:06:52Z</dcterms:created>
  <dcterms:modified xsi:type="dcterms:W3CDTF">2021-05-08T04:09:48Z</dcterms:modified>
</cp:coreProperties>
</file>