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 nima" initials="bn" lastIdx="1" clrIdx="0">
    <p:extLst>
      <p:ext uri="{19B8F6BF-5375-455C-9EA6-DF929625EA0E}">
        <p15:presenceInfo xmlns:p15="http://schemas.microsoft.com/office/powerpoint/2012/main" userId="bi nim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>
        <p:scale>
          <a:sx n="125" d="100"/>
          <a:sy n="125" d="100"/>
        </p:scale>
        <p:origin x="1184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4T13:22:33.700" idx="1">
    <p:pos x="4816" y="1291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C428-F446-4EAC-BCB1-A5EFB66621D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A515-E935-48D9-A182-689B1C2C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5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C428-F446-4EAC-BCB1-A5EFB66621D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A515-E935-48D9-A182-689B1C2C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2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C428-F446-4EAC-BCB1-A5EFB66621D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A515-E935-48D9-A182-689B1C2C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0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C428-F446-4EAC-BCB1-A5EFB66621D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A515-E935-48D9-A182-689B1C2C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6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C428-F446-4EAC-BCB1-A5EFB66621D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A515-E935-48D9-A182-689B1C2C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1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C428-F446-4EAC-BCB1-A5EFB66621D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A515-E935-48D9-A182-689B1C2C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8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C428-F446-4EAC-BCB1-A5EFB66621D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A515-E935-48D9-A182-689B1C2C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3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C428-F446-4EAC-BCB1-A5EFB66621D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A515-E935-48D9-A182-689B1C2C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4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C428-F446-4EAC-BCB1-A5EFB66621D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A515-E935-48D9-A182-689B1C2C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8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C428-F446-4EAC-BCB1-A5EFB66621D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A515-E935-48D9-A182-689B1C2C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6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C428-F446-4EAC-BCB1-A5EFB66621D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A515-E935-48D9-A182-689B1C2C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3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3C428-F446-4EAC-BCB1-A5EFB66621D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A515-E935-48D9-A182-689B1C2C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75CA97-08D3-47BF-B200-A7C705D2CF37}"/>
              </a:ext>
            </a:extLst>
          </p:cNvPr>
          <p:cNvSpPr/>
          <p:nvPr/>
        </p:nvSpPr>
        <p:spPr>
          <a:xfrm>
            <a:off x="4950230" y="261852"/>
            <a:ext cx="914400" cy="24605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9F8E52-4F1F-4ED8-8556-41184E366A9F}"/>
              </a:ext>
            </a:extLst>
          </p:cNvPr>
          <p:cNvSpPr/>
          <p:nvPr/>
        </p:nvSpPr>
        <p:spPr>
          <a:xfrm>
            <a:off x="2443943" y="2722419"/>
            <a:ext cx="5960225" cy="931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CD2818A4-4862-4777-97DA-AFBCFB7D38A7}"/>
              </a:ext>
            </a:extLst>
          </p:cNvPr>
          <p:cNvSpPr/>
          <p:nvPr/>
        </p:nvSpPr>
        <p:spPr>
          <a:xfrm>
            <a:off x="2652189" y="2901228"/>
            <a:ext cx="2757341" cy="5986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9FC172A-20CE-4F06-AFD3-EB9532EE3864}"/>
              </a:ext>
            </a:extLst>
          </p:cNvPr>
          <p:cNvSpPr/>
          <p:nvPr/>
        </p:nvSpPr>
        <p:spPr>
          <a:xfrm rot="10800000">
            <a:off x="5409530" y="2901228"/>
            <a:ext cx="2757341" cy="5986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1E3369D4-95A1-42F1-943E-7AEA5C16EAA2}"/>
              </a:ext>
            </a:extLst>
          </p:cNvPr>
          <p:cNvSpPr/>
          <p:nvPr/>
        </p:nvSpPr>
        <p:spPr>
          <a:xfrm rot="5400000">
            <a:off x="4030859" y="1479626"/>
            <a:ext cx="2757341" cy="59860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6DBA12-771D-4B96-B11B-05EEDEF5D086}"/>
              </a:ext>
            </a:extLst>
          </p:cNvPr>
          <p:cNvSpPr/>
          <p:nvPr/>
        </p:nvSpPr>
        <p:spPr>
          <a:xfrm>
            <a:off x="4950231" y="3653444"/>
            <a:ext cx="914400" cy="247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51825B-2EB8-4C74-A179-364939157F23}"/>
              </a:ext>
            </a:extLst>
          </p:cNvPr>
          <p:cNvSpPr/>
          <p:nvPr/>
        </p:nvSpPr>
        <p:spPr>
          <a:xfrm>
            <a:off x="5110228" y="3499830"/>
            <a:ext cx="598603" cy="24771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C7B690C-8084-41AF-8995-48098C7AC772}"/>
              </a:ext>
            </a:extLst>
          </p:cNvPr>
          <p:cNvSpPr/>
          <p:nvPr/>
        </p:nvSpPr>
        <p:spPr>
          <a:xfrm rot="5716964">
            <a:off x="5643848" y="250330"/>
            <a:ext cx="199532" cy="545976"/>
          </a:xfrm>
          <a:prstGeom prst="downArrow">
            <a:avLst>
              <a:gd name="adj1" fmla="val 50000"/>
              <a:gd name="adj2" fmla="val 109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8D74126-DEEC-4B48-8952-005A925EE9D5}"/>
              </a:ext>
            </a:extLst>
          </p:cNvPr>
          <p:cNvSpPr/>
          <p:nvPr/>
        </p:nvSpPr>
        <p:spPr>
          <a:xfrm rot="5716964">
            <a:off x="8512648" y="2884610"/>
            <a:ext cx="199532" cy="545976"/>
          </a:xfrm>
          <a:prstGeom prst="downArrow">
            <a:avLst>
              <a:gd name="adj1" fmla="val 50000"/>
              <a:gd name="adj2" fmla="val 109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1722A4C-50FB-4379-BB17-387802EA7824}"/>
              </a:ext>
            </a:extLst>
          </p:cNvPr>
          <p:cNvSpPr/>
          <p:nvPr/>
        </p:nvSpPr>
        <p:spPr>
          <a:xfrm rot="5716964">
            <a:off x="5588678" y="5814240"/>
            <a:ext cx="199532" cy="545976"/>
          </a:xfrm>
          <a:prstGeom prst="downArrow">
            <a:avLst>
              <a:gd name="adj1" fmla="val 50000"/>
              <a:gd name="adj2" fmla="val 109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B16E676-8C60-4CD6-A0F0-16E5CC16AADA}"/>
              </a:ext>
            </a:extLst>
          </p:cNvPr>
          <p:cNvSpPr/>
          <p:nvPr/>
        </p:nvSpPr>
        <p:spPr>
          <a:xfrm rot="5716964">
            <a:off x="2668908" y="2977891"/>
            <a:ext cx="199532" cy="545976"/>
          </a:xfrm>
          <a:prstGeom prst="downArrow">
            <a:avLst>
              <a:gd name="adj1" fmla="val 50000"/>
              <a:gd name="adj2" fmla="val 109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BCB18A9-C669-45F0-8D2B-83B9EA27D6E1}"/>
              </a:ext>
            </a:extLst>
          </p:cNvPr>
          <p:cNvSpPr/>
          <p:nvPr/>
        </p:nvSpPr>
        <p:spPr>
          <a:xfrm rot="9000000">
            <a:off x="5459415" y="3264189"/>
            <a:ext cx="199532" cy="545976"/>
          </a:xfrm>
          <a:prstGeom prst="downArrow">
            <a:avLst>
              <a:gd name="adj1" fmla="val 50000"/>
              <a:gd name="adj2" fmla="val 109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716ACFB-46CC-42C4-883B-306E68B8971E}"/>
              </a:ext>
            </a:extLst>
          </p:cNvPr>
          <p:cNvSpPr/>
          <p:nvPr/>
        </p:nvSpPr>
        <p:spPr>
          <a:xfrm rot="5716964">
            <a:off x="8431149" y="240811"/>
            <a:ext cx="199532" cy="545976"/>
          </a:xfrm>
          <a:prstGeom prst="downArrow">
            <a:avLst>
              <a:gd name="adj1" fmla="val 50000"/>
              <a:gd name="adj2" fmla="val 109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03D410-B84C-49CB-97F8-C9358C34DBBE}"/>
              </a:ext>
            </a:extLst>
          </p:cNvPr>
          <p:cNvSpPr txBox="1"/>
          <p:nvPr/>
        </p:nvSpPr>
        <p:spPr>
          <a:xfrm>
            <a:off x="8811929" y="252189"/>
            <a:ext cx="3329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Means the position </a:t>
            </a:r>
          </a:p>
          <a:p>
            <a:r>
              <a:rPr lang="en-US" sz="2800" dirty="0"/>
              <a:t>that CNN should predict </a:t>
            </a:r>
          </a:p>
        </p:txBody>
      </p:sp>
    </p:spTree>
    <p:extLst>
      <p:ext uri="{BB962C8B-B14F-4D97-AF65-F5344CB8AC3E}">
        <p14:creationId xmlns:p14="http://schemas.microsoft.com/office/powerpoint/2010/main" val="48783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75CA97-08D3-47BF-B200-A7C705D2CF37}"/>
              </a:ext>
            </a:extLst>
          </p:cNvPr>
          <p:cNvSpPr/>
          <p:nvPr/>
        </p:nvSpPr>
        <p:spPr>
          <a:xfrm>
            <a:off x="5144350" y="33251"/>
            <a:ext cx="582055" cy="29059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9F8E52-4F1F-4ED8-8556-41184E366A9F}"/>
              </a:ext>
            </a:extLst>
          </p:cNvPr>
          <p:cNvSpPr/>
          <p:nvPr/>
        </p:nvSpPr>
        <p:spPr>
          <a:xfrm>
            <a:off x="1729047" y="2939197"/>
            <a:ext cx="7581208" cy="505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CD2818A4-4862-4777-97DA-AFBCFB7D38A7}"/>
              </a:ext>
            </a:extLst>
          </p:cNvPr>
          <p:cNvSpPr/>
          <p:nvPr/>
        </p:nvSpPr>
        <p:spPr>
          <a:xfrm>
            <a:off x="1845425" y="3036200"/>
            <a:ext cx="3591290" cy="324738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9FC172A-20CE-4F06-AFD3-EB9532EE3864}"/>
              </a:ext>
            </a:extLst>
          </p:cNvPr>
          <p:cNvSpPr/>
          <p:nvPr/>
        </p:nvSpPr>
        <p:spPr>
          <a:xfrm rot="10800000">
            <a:off x="5436711" y="3036200"/>
            <a:ext cx="3786259" cy="324738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1E3369D4-95A1-42F1-943E-7AEA5C16EAA2}"/>
              </a:ext>
            </a:extLst>
          </p:cNvPr>
          <p:cNvSpPr/>
          <p:nvPr/>
        </p:nvSpPr>
        <p:spPr>
          <a:xfrm rot="5400000">
            <a:off x="3925966" y="1474015"/>
            <a:ext cx="3021495" cy="381036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6DBA12-771D-4B96-B11B-05EEDEF5D086}"/>
              </a:ext>
            </a:extLst>
          </p:cNvPr>
          <p:cNvSpPr/>
          <p:nvPr/>
        </p:nvSpPr>
        <p:spPr>
          <a:xfrm>
            <a:off x="5144351" y="3444271"/>
            <a:ext cx="582055" cy="3147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51825B-2EB8-4C74-A179-364939157F23}"/>
              </a:ext>
            </a:extLst>
          </p:cNvPr>
          <p:cNvSpPr/>
          <p:nvPr/>
        </p:nvSpPr>
        <p:spPr>
          <a:xfrm>
            <a:off x="5246195" y="3360936"/>
            <a:ext cx="381036" cy="31477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0CA3F4-3514-45F2-9AAA-5D5F0C581454}"/>
              </a:ext>
            </a:extLst>
          </p:cNvPr>
          <p:cNvSpPr/>
          <p:nvPr/>
        </p:nvSpPr>
        <p:spPr>
          <a:xfrm>
            <a:off x="4384964" y="2049087"/>
            <a:ext cx="2173778" cy="2173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9E15428E-FCD2-4FA9-9BF8-A8584E425C3B}"/>
              </a:ext>
            </a:extLst>
          </p:cNvPr>
          <p:cNvSpPr/>
          <p:nvPr/>
        </p:nvSpPr>
        <p:spPr>
          <a:xfrm rot="2700000">
            <a:off x="5790196" y="2367429"/>
            <a:ext cx="1537094" cy="1537094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B114D84F-C596-4791-8809-5AA69A07264D}"/>
              </a:ext>
            </a:extLst>
          </p:cNvPr>
          <p:cNvSpPr/>
          <p:nvPr/>
        </p:nvSpPr>
        <p:spPr>
          <a:xfrm rot="13500000">
            <a:off x="3598844" y="2367428"/>
            <a:ext cx="1537094" cy="1537094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8C23467-AB34-4AD1-879F-0F7A3B5324ED}"/>
              </a:ext>
            </a:extLst>
          </p:cNvPr>
          <p:cNvSpPr/>
          <p:nvPr/>
        </p:nvSpPr>
        <p:spPr>
          <a:xfrm rot="10211718">
            <a:off x="5449063" y="3235663"/>
            <a:ext cx="199532" cy="545976"/>
          </a:xfrm>
          <a:prstGeom prst="downArrow">
            <a:avLst>
              <a:gd name="adj1" fmla="val 50000"/>
              <a:gd name="adj2" fmla="val 109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E798031-08F5-414E-AED9-2DBF52D68940}"/>
              </a:ext>
            </a:extLst>
          </p:cNvPr>
          <p:cNvSpPr/>
          <p:nvPr/>
        </p:nvSpPr>
        <p:spPr>
          <a:xfrm rot="10211718">
            <a:off x="9297085" y="3274591"/>
            <a:ext cx="199532" cy="545976"/>
          </a:xfrm>
          <a:prstGeom prst="downArrow">
            <a:avLst>
              <a:gd name="adj1" fmla="val 50000"/>
              <a:gd name="adj2" fmla="val 109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9F36919-BA74-4BCA-9CB5-767133431E7E}"/>
              </a:ext>
            </a:extLst>
          </p:cNvPr>
          <p:cNvSpPr/>
          <p:nvPr/>
        </p:nvSpPr>
        <p:spPr>
          <a:xfrm rot="10211718">
            <a:off x="5419885" y="256466"/>
            <a:ext cx="199532" cy="545976"/>
          </a:xfrm>
          <a:prstGeom prst="downArrow">
            <a:avLst>
              <a:gd name="adj1" fmla="val 50000"/>
              <a:gd name="adj2" fmla="val 109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1879D32F-3FAF-4197-9C3D-718179F31C5B}"/>
              </a:ext>
            </a:extLst>
          </p:cNvPr>
          <p:cNvSpPr/>
          <p:nvPr/>
        </p:nvSpPr>
        <p:spPr>
          <a:xfrm rot="10211718">
            <a:off x="1719110" y="3224075"/>
            <a:ext cx="199532" cy="545976"/>
          </a:xfrm>
          <a:prstGeom prst="downArrow">
            <a:avLst>
              <a:gd name="adj1" fmla="val 50000"/>
              <a:gd name="adj2" fmla="val 109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FE44934-3A37-410E-B212-90BDC7E472F2}"/>
              </a:ext>
            </a:extLst>
          </p:cNvPr>
          <p:cNvSpPr/>
          <p:nvPr/>
        </p:nvSpPr>
        <p:spPr>
          <a:xfrm rot="5716964">
            <a:off x="5690738" y="6304904"/>
            <a:ext cx="199532" cy="545976"/>
          </a:xfrm>
          <a:prstGeom prst="downArrow">
            <a:avLst>
              <a:gd name="adj1" fmla="val 50000"/>
              <a:gd name="adj2" fmla="val 109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36A3C89-33BF-4D5C-A97B-B28E6B481380}"/>
              </a:ext>
            </a:extLst>
          </p:cNvPr>
          <p:cNvSpPr/>
          <p:nvPr/>
        </p:nvSpPr>
        <p:spPr>
          <a:xfrm rot="5716964">
            <a:off x="8431149" y="240811"/>
            <a:ext cx="199532" cy="545976"/>
          </a:xfrm>
          <a:prstGeom prst="downArrow">
            <a:avLst>
              <a:gd name="adj1" fmla="val 50000"/>
              <a:gd name="adj2" fmla="val 109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68615D-361F-49D2-A1BA-C07A485138FC}"/>
              </a:ext>
            </a:extLst>
          </p:cNvPr>
          <p:cNvSpPr txBox="1"/>
          <p:nvPr/>
        </p:nvSpPr>
        <p:spPr>
          <a:xfrm>
            <a:off x="8811929" y="252189"/>
            <a:ext cx="3329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Means the position </a:t>
            </a:r>
          </a:p>
          <a:p>
            <a:r>
              <a:rPr lang="en-US" sz="2800" dirty="0"/>
              <a:t>that CNN should predict </a:t>
            </a:r>
          </a:p>
        </p:txBody>
      </p:sp>
    </p:spTree>
    <p:extLst>
      <p:ext uri="{BB962C8B-B14F-4D97-AF65-F5344CB8AC3E}">
        <p14:creationId xmlns:p14="http://schemas.microsoft.com/office/powerpoint/2010/main" val="323160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 nima</dc:creator>
  <cp:lastModifiedBy>bi nima</cp:lastModifiedBy>
  <cp:revision>5</cp:revision>
  <dcterms:created xsi:type="dcterms:W3CDTF">2021-02-24T20:12:22Z</dcterms:created>
  <dcterms:modified xsi:type="dcterms:W3CDTF">2021-02-24T20:26:59Z</dcterms:modified>
</cp:coreProperties>
</file>