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DAC24-217B-4632-B308-0D4F0080211A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73F06BBE-42FC-4366-BECD-4E51DCF610D4}">
      <dgm:prSet phldrT="[Text]"/>
      <dgm:spPr/>
      <dgm:t>
        <a:bodyPr/>
        <a:lstStyle/>
        <a:p>
          <a:r>
            <a:rPr lang="en-IN" dirty="0"/>
            <a:t>Metric</a:t>
          </a:r>
        </a:p>
      </dgm:t>
    </dgm:pt>
    <dgm:pt modelId="{ECA0E83B-5E04-46A1-82E0-7A8909743E07}" type="parTrans" cxnId="{FE412707-58E8-4DA7-9D82-E5A7353E17DB}">
      <dgm:prSet/>
      <dgm:spPr/>
      <dgm:t>
        <a:bodyPr/>
        <a:lstStyle/>
        <a:p>
          <a:endParaRPr lang="en-IN"/>
        </a:p>
      </dgm:t>
    </dgm:pt>
    <dgm:pt modelId="{821C0609-AD80-4FA8-9F7D-E9133C20F90F}" type="sibTrans" cxnId="{FE412707-58E8-4DA7-9D82-E5A7353E17DB}">
      <dgm:prSet/>
      <dgm:spPr/>
      <dgm:t>
        <a:bodyPr/>
        <a:lstStyle/>
        <a:p>
          <a:endParaRPr lang="en-IN"/>
        </a:p>
      </dgm:t>
    </dgm:pt>
    <dgm:pt modelId="{AD14C82F-181F-4A3E-8FB3-D72BB4393FD4}">
      <dgm:prSet phldrT="[Text]"/>
      <dgm:spPr/>
      <dgm:t>
        <a:bodyPr/>
        <a:lstStyle/>
        <a:p>
          <a:r>
            <a:rPr lang="en-IN" dirty="0"/>
            <a:t>Christoffel Symbols</a:t>
          </a:r>
        </a:p>
      </dgm:t>
    </dgm:pt>
    <dgm:pt modelId="{39CDD061-AA2C-4AAA-A093-6ECE9A30F52F}" type="parTrans" cxnId="{38C58106-E768-4947-8465-F4AA48237ED4}">
      <dgm:prSet/>
      <dgm:spPr/>
      <dgm:t>
        <a:bodyPr/>
        <a:lstStyle/>
        <a:p>
          <a:endParaRPr lang="en-IN"/>
        </a:p>
      </dgm:t>
    </dgm:pt>
    <dgm:pt modelId="{11983042-C8A3-409C-B74E-441AE46292B6}" type="sibTrans" cxnId="{38C58106-E768-4947-8465-F4AA48237ED4}">
      <dgm:prSet/>
      <dgm:spPr/>
      <dgm:t>
        <a:bodyPr/>
        <a:lstStyle/>
        <a:p>
          <a:endParaRPr lang="en-IN"/>
        </a:p>
      </dgm:t>
    </dgm:pt>
    <dgm:pt modelId="{40ACACF6-2DA5-46F3-9B29-6FA43763F484}">
      <dgm:prSet phldrT="[Text]"/>
      <dgm:spPr/>
      <dgm:t>
        <a:bodyPr/>
        <a:lstStyle/>
        <a:p>
          <a:r>
            <a:rPr lang="en-IN" dirty="0"/>
            <a:t>Riemann Curvature</a:t>
          </a:r>
        </a:p>
      </dgm:t>
    </dgm:pt>
    <dgm:pt modelId="{783BB21A-C3F9-4A44-88BE-F89B27A2B75C}" type="parTrans" cxnId="{225C6A6F-BCFE-4E36-82BA-07E5201E7A54}">
      <dgm:prSet/>
      <dgm:spPr/>
      <dgm:t>
        <a:bodyPr/>
        <a:lstStyle/>
        <a:p>
          <a:endParaRPr lang="en-IN"/>
        </a:p>
      </dgm:t>
    </dgm:pt>
    <dgm:pt modelId="{33BD10D7-FA32-4300-8281-0780C41141EE}" type="sibTrans" cxnId="{225C6A6F-BCFE-4E36-82BA-07E5201E7A54}">
      <dgm:prSet/>
      <dgm:spPr/>
      <dgm:t>
        <a:bodyPr/>
        <a:lstStyle/>
        <a:p>
          <a:endParaRPr lang="en-IN"/>
        </a:p>
      </dgm:t>
    </dgm:pt>
    <dgm:pt modelId="{9714190E-B38B-422F-9A3D-A4318D3CF433}">
      <dgm:prSet phldrT="[Text]"/>
      <dgm:spPr/>
      <dgm:t>
        <a:bodyPr/>
        <a:lstStyle/>
        <a:p>
          <a:r>
            <a:rPr lang="en-IN" dirty="0"/>
            <a:t>Sectional Curvature</a:t>
          </a:r>
        </a:p>
      </dgm:t>
    </dgm:pt>
    <dgm:pt modelId="{480223F1-6653-41A7-9330-2239C797AFF4}" type="parTrans" cxnId="{78638B23-9BDC-4E15-8E96-3E4C0D5B4974}">
      <dgm:prSet/>
      <dgm:spPr/>
      <dgm:t>
        <a:bodyPr/>
        <a:lstStyle/>
        <a:p>
          <a:endParaRPr lang="en-IN"/>
        </a:p>
      </dgm:t>
    </dgm:pt>
    <dgm:pt modelId="{1516A61D-B59F-4D29-83D8-C35C81028EBF}" type="sibTrans" cxnId="{78638B23-9BDC-4E15-8E96-3E4C0D5B4974}">
      <dgm:prSet/>
      <dgm:spPr/>
      <dgm:t>
        <a:bodyPr/>
        <a:lstStyle/>
        <a:p>
          <a:endParaRPr lang="en-IN"/>
        </a:p>
      </dgm:t>
    </dgm:pt>
    <dgm:pt modelId="{86CB58AC-AA14-454E-B979-0D4E13A9C471}" type="pres">
      <dgm:prSet presAssocID="{6B7DAC24-217B-4632-B308-0D4F0080211A}" presName="Name0" presStyleCnt="0">
        <dgm:presLayoutVars>
          <dgm:dir/>
          <dgm:resizeHandles val="exact"/>
        </dgm:presLayoutVars>
      </dgm:prSet>
      <dgm:spPr/>
    </dgm:pt>
    <dgm:pt modelId="{26FCCE8F-C637-4E05-AF45-38FC46C29E87}" type="pres">
      <dgm:prSet presAssocID="{73F06BBE-42FC-4366-BECD-4E51DCF610D4}" presName="node" presStyleLbl="node1" presStyleIdx="0" presStyleCnt="4">
        <dgm:presLayoutVars>
          <dgm:bulletEnabled val="1"/>
        </dgm:presLayoutVars>
      </dgm:prSet>
      <dgm:spPr/>
    </dgm:pt>
    <dgm:pt modelId="{605D6D57-0EFD-4C9B-91FA-1D1EC1B78CE5}" type="pres">
      <dgm:prSet presAssocID="{821C0609-AD80-4FA8-9F7D-E9133C20F90F}" presName="sibTrans" presStyleLbl="sibTrans2D1" presStyleIdx="0" presStyleCnt="3"/>
      <dgm:spPr/>
    </dgm:pt>
    <dgm:pt modelId="{BB602344-E0AD-4C04-BF63-3D3DE5BBB6FB}" type="pres">
      <dgm:prSet presAssocID="{821C0609-AD80-4FA8-9F7D-E9133C20F90F}" presName="connectorText" presStyleLbl="sibTrans2D1" presStyleIdx="0" presStyleCnt="3"/>
      <dgm:spPr/>
    </dgm:pt>
    <dgm:pt modelId="{34D85CC6-0854-483D-825A-6C3E5247F254}" type="pres">
      <dgm:prSet presAssocID="{AD14C82F-181F-4A3E-8FB3-D72BB4393FD4}" presName="node" presStyleLbl="node1" presStyleIdx="1" presStyleCnt="4">
        <dgm:presLayoutVars>
          <dgm:bulletEnabled val="1"/>
        </dgm:presLayoutVars>
      </dgm:prSet>
      <dgm:spPr/>
    </dgm:pt>
    <dgm:pt modelId="{2D14AA8D-C3F1-4077-8995-C57BB681A64C}" type="pres">
      <dgm:prSet presAssocID="{11983042-C8A3-409C-B74E-441AE46292B6}" presName="sibTrans" presStyleLbl="sibTrans2D1" presStyleIdx="1" presStyleCnt="3"/>
      <dgm:spPr/>
    </dgm:pt>
    <dgm:pt modelId="{FD6B3040-FDAE-41E6-A4BB-5EF647BF95C4}" type="pres">
      <dgm:prSet presAssocID="{11983042-C8A3-409C-B74E-441AE46292B6}" presName="connectorText" presStyleLbl="sibTrans2D1" presStyleIdx="1" presStyleCnt="3"/>
      <dgm:spPr/>
    </dgm:pt>
    <dgm:pt modelId="{A0632C3D-7597-46B3-A4CF-1F77AAB580B4}" type="pres">
      <dgm:prSet presAssocID="{40ACACF6-2DA5-46F3-9B29-6FA43763F484}" presName="node" presStyleLbl="node1" presStyleIdx="2" presStyleCnt="4">
        <dgm:presLayoutVars>
          <dgm:bulletEnabled val="1"/>
        </dgm:presLayoutVars>
      </dgm:prSet>
      <dgm:spPr/>
    </dgm:pt>
    <dgm:pt modelId="{3E06BCE3-1D98-4F9C-BCD9-B53F691895FB}" type="pres">
      <dgm:prSet presAssocID="{33BD10D7-FA32-4300-8281-0780C41141EE}" presName="sibTrans" presStyleLbl="sibTrans2D1" presStyleIdx="2" presStyleCnt="3"/>
      <dgm:spPr/>
    </dgm:pt>
    <dgm:pt modelId="{E05ABC4D-70A2-426C-AE39-A22C8F7C348D}" type="pres">
      <dgm:prSet presAssocID="{33BD10D7-FA32-4300-8281-0780C41141EE}" presName="connectorText" presStyleLbl="sibTrans2D1" presStyleIdx="2" presStyleCnt="3"/>
      <dgm:spPr/>
    </dgm:pt>
    <dgm:pt modelId="{9D8F7CB0-5FB4-43BD-B4E3-6FB3E9E5D1FA}" type="pres">
      <dgm:prSet presAssocID="{9714190E-B38B-422F-9A3D-A4318D3CF433}" presName="node" presStyleLbl="node1" presStyleIdx="3" presStyleCnt="4">
        <dgm:presLayoutVars>
          <dgm:bulletEnabled val="1"/>
        </dgm:presLayoutVars>
      </dgm:prSet>
      <dgm:spPr/>
    </dgm:pt>
  </dgm:ptLst>
  <dgm:cxnLst>
    <dgm:cxn modelId="{38C58106-E768-4947-8465-F4AA48237ED4}" srcId="{6B7DAC24-217B-4632-B308-0D4F0080211A}" destId="{AD14C82F-181F-4A3E-8FB3-D72BB4393FD4}" srcOrd="1" destOrd="0" parTransId="{39CDD061-AA2C-4AAA-A093-6ECE9A30F52F}" sibTransId="{11983042-C8A3-409C-B74E-441AE46292B6}"/>
    <dgm:cxn modelId="{FE412707-58E8-4DA7-9D82-E5A7353E17DB}" srcId="{6B7DAC24-217B-4632-B308-0D4F0080211A}" destId="{73F06BBE-42FC-4366-BECD-4E51DCF610D4}" srcOrd="0" destOrd="0" parTransId="{ECA0E83B-5E04-46A1-82E0-7A8909743E07}" sibTransId="{821C0609-AD80-4FA8-9F7D-E9133C20F90F}"/>
    <dgm:cxn modelId="{6904F60A-530D-4C06-8C36-E3FF4A68E340}" type="presOf" srcId="{40ACACF6-2DA5-46F3-9B29-6FA43763F484}" destId="{A0632C3D-7597-46B3-A4CF-1F77AAB580B4}" srcOrd="0" destOrd="0" presId="urn:microsoft.com/office/officeart/2005/8/layout/process1"/>
    <dgm:cxn modelId="{78638B23-9BDC-4E15-8E96-3E4C0D5B4974}" srcId="{6B7DAC24-217B-4632-B308-0D4F0080211A}" destId="{9714190E-B38B-422F-9A3D-A4318D3CF433}" srcOrd="3" destOrd="0" parTransId="{480223F1-6653-41A7-9330-2239C797AFF4}" sibTransId="{1516A61D-B59F-4D29-83D8-C35C81028EBF}"/>
    <dgm:cxn modelId="{DDE1B35D-C5E7-4AF9-95B7-225CF00C0BC0}" type="presOf" srcId="{821C0609-AD80-4FA8-9F7D-E9133C20F90F}" destId="{BB602344-E0AD-4C04-BF63-3D3DE5BBB6FB}" srcOrd="1" destOrd="0" presId="urn:microsoft.com/office/officeart/2005/8/layout/process1"/>
    <dgm:cxn modelId="{065E205E-9BCF-40F9-9F1E-72CC967A51C8}" type="presOf" srcId="{6B7DAC24-217B-4632-B308-0D4F0080211A}" destId="{86CB58AC-AA14-454E-B979-0D4E13A9C471}" srcOrd="0" destOrd="0" presId="urn:microsoft.com/office/officeart/2005/8/layout/process1"/>
    <dgm:cxn modelId="{225C6A6F-BCFE-4E36-82BA-07E5201E7A54}" srcId="{6B7DAC24-217B-4632-B308-0D4F0080211A}" destId="{40ACACF6-2DA5-46F3-9B29-6FA43763F484}" srcOrd="2" destOrd="0" parTransId="{783BB21A-C3F9-4A44-88BE-F89B27A2B75C}" sibTransId="{33BD10D7-FA32-4300-8281-0780C41141EE}"/>
    <dgm:cxn modelId="{15886252-90C6-48AD-84D6-2766A22369D3}" type="presOf" srcId="{73F06BBE-42FC-4366-BECD-4E51DCF610D4}" destId="{26FCCE8F-C637-4E05-AF45-38FC46C29E87}" srcOrd="0" destOrd="0" presId="urn:microsoft.com/office/officeart/2005/8/layout/process1"/>
    <dgm:cxn modelId="{6CFC4A79-DEF6-466C-855C-46091AAD5E05}" type="presOf" srcId="{33BD10D7-FA32-4300-8281-0780C41141EE}" destId="{E05ABC4D-70A2-426C-AE39-A22C8F7C348D}" srcOrd="1" destOrd="0" presId="urn:microsoft.com/office/officeart/2005/8/layout/process1"/>
    <dgm:cxn modelId="{B8E0F695-28C3-4D22-ACB5-E9E5AF410956}" type="presOf" srcId="{9714190E-B38B-422F-9A3D-A4318D3CF433}" destId="{9D8F7CB0-5FB4-43BD-B4E3-6FB3E9E5D1FA}" srcOrd="0" destOrd="0" presId="urn:microsoft.com/office/officeart/2005/8/layout/process1"/>
    <dgm:cxn modelId="{E411B9AA-8882-438C-9983-39D793AF14C5}" type="presOf" srcId="{11983042-C8A3-409C-B74E-441AE46292B6}" destId="{2D14AA8D-C3F1-4077-8995-C57BB681A64C}" srcOrd="0" destOrd="0" presId="urn:microsoft.com/office/officeart/2005/8/layout/process1"/>
    <dgm:cxn modelId="{FE56C8AD-6ECE-4114-905B-C358A0757A40}" type="presOf" srcId="{11983042-C8A3-409C-B74E-441AE46292B6}" destId="{FD6B3040-FDAE-41E6-A4BB-5EF647BF95C4}" srcOrd="1" destOrd="0" presId="urn:microsoft.com/office/officeart/2005/8/layout/process1"/>
    <dgm:cxn modelId="{ADA261D1-E722-4806-90A4-CDF3DC064DB3}" type="presOf" srcId="{AD14C82F-181F-4A3E-8FB3-D72BB4393FD4}" destId="{34D85CC6-0854-483D-825A-6C3E5247F254}" srcOrd="0" destOrd="0" presId="urn:microsoft.com/office/officeart/2005/8/layout/process1"/>
    <dgm:cxn modelId="{95CD78EF-FCAA-4202-94CB-5C23B99E2436}" type="presOf" srcId="{33BD10D7-FA32-4300-8281-0780C41141EE}" destId="{3E06BCE3-1D98-4F9C-BCD9-B53F691895FB}" srcOrd="0" destOrd="0" presId="urn:microsoft.com/office/officeart/2005/8/layout/process1"/>
    <dgm:cxn modelId="{2FF2CFFB-DEA1-40DD-964D-A1C8CD40C872}" type="presOf" srcId="{821C0609-AD80-4FA8-9F7D-E9133C20F90F}" destId="{605D6D57-0EFD-4C9B-91FA-1D1EC1B78CE5}" srcOrd="0" destOrd="0" presId="urn:microsoft.com/office/officeart/2005/8/layout/process1"/>
    <dgm:cxn modelId="{F2DEB56F-B091-46CE-A507-FACAA6462D00}" type="presParOf" srcId="{86CB58AC-AA14-454E-B979-0D4E13A9C471}" destId="{26FCCE8F-C637-4E05-AF45-38FC46C29E87}" srcOrd="0" destOrd="0" presId="urn:microsoft.com/office/officeart/2005/8/layout/process1"/>
    <dgm:cxn modelId="{37589D08-23F0-453A-9363-FCCFF9BC3982}" type="presParOf" srcId="{86CB58AC-AA14-454E-B979-0D4E13A9C471}" destId="{605D6D57-0EFD-4C9B-91FA-1D1EC1B78CE5}" srcOrd="1" destOrd="0" presId="urn:microsoft.com/office/officeart/2005/8/layout/process1"/>
    <dgm:cxn modelId="{CE751F12-829D-4905-AD2B-54B40AFD2A67}" type="presParOf" srcId="{605D6D57-0EFD-4C9B-91FA-1D1EC1B78CE5}" destId="{BB602344-E0AD-4C04-BF63-3D3DE5BBB6FB}" srcOrd="0" destOrd="0" presId="urn:microsoft.com/office/officeart/2005/8/layout/process1"/>
    <dgm:cxn modelId="{CA754FBD-7988-459F-9770-8988BA64427F}" type="presParOf" srcId="{86CB58AC-AA14-454E-B979-0D4E13A9C471}" destId="{34D85CC6-0854-483D-825A-6C3E5247F254}" srcOrd="2" destOrd="0" presId="urn:microsoft.com/office/officeart/2005/8/layout/process1"/>
    <dgm:cxn modelId="{8C486137-6342-4D22-93DA-180FDED59109}" type="presParOf" srcId="{86CB58AC-AA14-454E-B979-0D4E13A9C471}" destId="{2D14AA8D-C3F1-4077-8995-C57BB681A64C}" srcOrd="3" destOrd="0" presId="urn:microsoft.com/office/officeart/2005/8/layout/process1"/>
    <dgm:cxn modelId="{452ED26C-68C6-457D-9770-E53BCC7E285F}" type="presParOf" srcId="{2D14AA8D-C3F1-4077-8995-C57BB681A64C}" destId="{FD6B3040-FDAE-41E6-A4BB-5EF647BF95C4}" srcOrd="0" destOrd="0" presId="urn:microsoft.com/office/officeart/2005/8/layout/process1"/>
    <dgm:cxn modelId="{9E4394BC-0A19-4DFD-82F9-A2C485368EA1}" type="presParOf" srcId="{86CB58AC-AA14-454E-B979-0D4E13A9C471}" destId="{A0632C3D-7597-46B3-A4CF-1F77AAB580B4}" srcOrd="4" destOrd="0" presId="urn:microsoft.com/office/officeart/2005/8/layout/process1"/>
    <dgm:cxn modelId="{BC396590-790B-4076-8225-A0543673D653}" type="presParOf" srcId="{86CB58AC-AA14-454E-B979-0D4E13A9C471}" destId="{3E06BCE3-1D98-4F9C-BCD9-B53F691895FB}" srcOrd="5" destOrd="0" presId="urn:microsoft.com/office/officeart/2005/8/layout/process1"/>
    <dgm:cxn modelId="{B94A0EBC-0C2A-4845-BC17-2E8E3D9E02CB}" type="presParOf" srcId="{3E06BCE3-1D98-4F9C-BCD9-B53F691895FB}" destId="{E05ABC4D-70A2-426C-AE39-A22C8F7C348D}" srcOrd="0" destOrd="0" presId="urn:microsoft.com/office/officeart/2005/8/layout/process1"/>
    <dgm:cxn modelId="{4F93EA0E-B8CE-4945-BDAD-13AAA6B29190}" type="presParOf" srcId="{86CB58AC-AA14-454E-B979-0D4E13A9C471}" destId="{9D8F7CB0-5FB4-43BD-B4E3-6FB3E9E5D1F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CE8F-C637-4E05-AF45-38FC46C29E87}">
      <dsp:nvSpPr>
        <dsp:cNvPr id="0" name=""/>
        <dsp:cNvSpPr/>
      </dsp:nvSpPr>
      <dsp:spPr>
        <a:xfrm>
          <a:off x="5251" y="2740185"/>
          <a:ext cx="2296048" cy="1377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Metric</a:t>
          </a:r>
        </a:p>
      </dsp:txBody>
      <dsp:txXfrm>
        <a:off x="45600" y="2780534"/>
        <a:ext cx="2215350" cy="1296930"/>
      </dsp:txXfrm>
    </dsp:sp>
    <dsp:sp modelId="{605D6D57-0EFD-4C9B-91FA-1D1EC1B78CE5}">
      <dsp:nvSpPr>
        <dsp:cNvPr id="0" name=""/>
        <dsp:cNvSpPr/>
      </dsp:nvSpPr>
      <dsp:spPr>
        <a:xfrm>
          <a:off x="2530904" y="3144290"/>
          <a:ext cx="486762" cy="56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2530904" y="3258174"/>
        <a:ext cx="340733" cy="341651"/>
      </dsp:txXfrm>
    </dsp:sp>
    <dsp:sp modelId="{34D85CC6-0854-483D-825A-6C3E5247F254}">
      <dsp:nvSpPr>
        <dsp:cNvPr id="0" name=""/>
        <dsp:cNvSpPr/>
      </dsp:nvSpPr>
      <dsp:spPr>
        <a:xfrm>
          <a:off x="3219719" y="2740185"/>
          <a:ext cx="2296048" cy="1377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Christoffel Symbols</a:t>
          </a:r>
        </a:p>
      </dsp:txBody>
      <dsp:txXfrm>
        <a:off x="3260068" y="2780534"/>
        <a:ext cx="2215350" cy="1296930"/>
      </dsp:txXfrm>
    </dsp:sp>
    <dsp:sp modelId="{2D14AA8D-C3F1-4077-8995-C57BB681A64C}">
      <dsp:nvSpPr>
        <dsp:cNvPr id="0" name=""/>
        <dsp:cNvSpPr/>
      </dsp:nvSpPr>
      <dsp:spPr>
        <a:xfrm>
          <a:off x="5745372" y="3144290"/>
          <a:ext cx="486762" cy="56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5745372" y="3258174"/>
        <a:ext cx="340733" cy="341651"/>
      </dsp:txXfrm>
    </dsp:sp>
    <dsp:sp modelId="{A0632C3D-7597-46B3-A4CF-1F77AAB580B4}">
      <dsp:nvSpPr>
        <dsp:cNvPr id="0" name=""/>
        <dsp:cNvSpPr/>
      </dsp:nvSpPr>
      <dsp:spPr>
        <a:xfrm>
          <a:off x="6434186" y="2740185"/>
          <a:ext cx="2296048" cy="1377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Riemann Curvature</a:t>
          </a:r>
        </a:p>
      </dsp:txBody>
      <dsp:txXfrm>
        <a:off x="6474535" y="2780534"/>
        <a:ext cx="2215350" cy="1296930"/>
      </dsp:txXfrm>
    </dsp:sp>
    <dsp:sp modelId="{3E06BCE3-1D98-4F9C-BCD9-B53F691895FB}">
      <dsp:nvSpPr>
        <dsp:cNvPr id="0" name=""/>
        <dsp:cNvSpPr/>
      </dsp:nvSpPr>
      <dsp:spPr>
        <a:xfrm>
          <a:off x="8959839" y="3144290"/>
          <a:ext cx="486762" cy="569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8959839" y="3258174"/>
        <a:ext cx="340733" cy="341651"/>
      </dsp:txXfrm>
    </dsp:sp>
    <dsp:sp modelId="{9D8F7CB0-5FB4-43BD-B4E3-6FB3E9E5D1FA}">
      <dsp:nvSpPr>
        <dsp:cNvPr id="0" name=""/>
        <dsp:cNvSpPr/>
      </dsp:nvSpPr>
      <dsp:spPr>
        <a:xfrm>
          <a:off x="9648654" y="2740185"/>
          <a:ext cx="2296048" cy="1377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Sectional Curvature</a:t>
          </a:r>
        </a:p>
      </dsp:txBody>
      <dsp:txXfrm>
        <a:off x="9689003" y="2780534"/>
        <a:ext cx="2215350" cy="129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A8B9-0891-4536-97FF-914C690D9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F442B-C62F-4656-9E69-7B44E755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19BA-6145-42AA-BDA3-F50370B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202FA-E3BC-459F-BDD4-E1A81A30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E083-0AE9-4ABF-B310-ABD8DFE5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89B0-1E25-46CA-A936-A8295BDA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21F8A-359E-4C18-9214-A6247E23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80D2-0EF3-4AFC-A424-0B0CF9F1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41CA-07A1-4FB3-9F38-FD3089CC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D8B8-A401-4F87-9513-61C0E569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9E16D-09F0-4ED9-8730-012E9474B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6F443-C03A-47AD-A3DA-5D0DCAD0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4451-BF9C-43CF-8202-CE6CDAE7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35FB-99BB-4859-96AA-C5B9ACBE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854B-ECB0-41B9-88B2-FCE9E528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4383-866E-464C-ACBC-08953A04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A212-4DF3-406F-849B-60DDEB18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8C19-1D7D-4A7B-AA8E-F8875E9D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302C-885A-4B3A-8F4E-969700AB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1E16-9CD8-464C-9527-F584E2AE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7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4D31-BA84-4CA5-BF21-3CDEE104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7E1A-0D96-41F9-8656-ADA9322C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61CE-2C7C-4B59-B42E-6F504D68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3950-C85B-473F-B59B-FE0F5EE1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ABA6-DD6E-40EE-BF47-4F49038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8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87A-C6D8-4593-B0B8-4CE8F2BA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1156-E2A9-4558-B416-E6AAFC8E5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DDB4-CA99-4774-80BE-46374846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B2EEC-BF20-4246-A9D5-DDC80567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1A05-991D-4666-8E7A-CC08C1AE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7BDDE-FE39-45A0-9B35-4AE9636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8378-AD76-4F03-85AB-1333CD4C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BFD1-67F8-4890-B75A-C17D3058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4BB9-BEFB-4766-8AF8-2087AA56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6F78-4700-439E-A7FF-F5187410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7464F-2151-4592-88C0-05892A299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1657C-4CF0-4ECC-A81E-775D1557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F490-429E-4D64-93B4-CEB2677F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0C089-55DD-4468-9FBB-EF5F89F2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7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15C7-0E4B-4582-9F90-5519C96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EF10C-B7FE-4AD0-AFD8-8F62DE73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BBEBD-EDA7-4A77-A3FA-F1DAE44E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648E-F743-456A-937D-40FF844F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D50DD-42B3-4B95-9C35-4812F064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24364-3BB4-4DC9-AC69-6975CCD1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9BABA-2557-4998-A6A1-30B70F0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5BEA-D981-4DB6-953E-DBA1137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C695-979E-4015-9C49-D0CC6490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8472-C76A-4430-8585-519AE7C0D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C0D9-CB24-4433-904D-0D70B60B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10AA-CD7D-463E-93F1-B3E57AF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D5C2F-7DBA-4C12-B290-09B34F97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5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5439-19DA-4FBE-9FED-BD8A4EC7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EEA71-F2A3-44E0-A98D-3D74B35D1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B16ED-FAB4-4195-94E8-8B4CAB95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3F130-88A9-4C86-9684-1132DD59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686E-95B5-4C5C-B3EF-F5CA9838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F9B9-42BA-44B4-BEA6-761F3392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0AD02-67C1-417C-AC1D-DC98275A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667-83DC-4E1D-B8E0-1F12D750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DCBA-AA70-4BB0-8FDB-AB1119260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C308-A8A7-47F4-9988-3F9C9320BB0F}" type="datetimeFigureOut">
              <a:rPr lang="en-IN" smtClean="0"/>
              <a:t>01-11-2021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E13B-BB8A-48B5-AA26-EE71A30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06BD-CE4A-4C79-882E-0C07FE8DE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302D-7D36-4353-BF72-89ABBD9A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9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3D6B150-847C-4E28-A50E-82C70DBFDAF3}"/>
              </a:ext>
            </a:extLst>
          </p:cNvPr>
          <p:cNvGrpSpPr/>
          <p:nvPr/>
        </p:nvGrpSpPr>
        <p:grpSpPr>
          <a:xfrm>
            <a:off x="537883" y="1167578"/>
            <a:ext cx="6504785" cy="5198142"/>
            <a:chOff x="537883" y="1167578"/>
            <a:chExt cx="6504785" cy="519814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32C8EA-9993-4691-9FA4-EAEB0F9C0929}"/>
                </a:ext>
              </a:extLst>
            </p:cNvPr>
            <p:cNvSpPr/>
            <p:nvPr/>
          </p:nvSpPr>
          <p:spPr>
            <a:xfrm>
              <a:off x="1541932" y="1167578"/>
              <a:ext cx="1665518" cy="4733786"/>
            </a:xfrm>
            <a:custGeom>
              <a:avLst/>
              <a:gdLst>
                <a:gd name="connsiteX0" fmla="*/ 89007 w 295195"/>
                <a:gd name="connsiteY0" fmla="*/ 3756212 h 3756212"/>
                <a:gd name="connsiteX1" fmla="*/ 295195 w 295195"/>
                <a:gd name="connsiteY1" fmla="*/ 0 h 375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95" h="3756212">
                  <a:moveTo>
                    <a:pt x="89007" y="3756212"/>
                  </a:moveTo>
                  <a:cubicBezTo>
                    <a:pt x="-11099" y="2222500"/>
                    <a:pt x="-111205" y="688788"/>
                    <a:pt x="295195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59B86-FF63-477F-9E01-95CC7CBD0981}"/>
                </a:ext>
              </a:extLst>
            </p:cNvPr>
            <p:cNvSpPr/>
            <p:nvPr/>
          </p:nvSpPr>
          <p:spPr>
            <a:xfrm rot="622243">
              <a:off x="2070954" y="1302109"/>
              <a:ext cx="3273445" cy="4744667"/>
            </a:xfrm>
            <a:custGeom>
              <a:avLst/>
              <a:gdLst>
                <a:gd name="connsiteX0" fmla="*/ 89007 w 295195"/>
                <a:gd name="connsiteY0" fmla="*/ 3756212 h 3756212"/>
                <a:gd name="connsiteX1" fmla="*/ 295195 w 295195"/>
                <a:gd name="connsiteY1" fmla="*/ 0 h 375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95" h="3756212">
                  <a:moveTo>
                    <a:pt x="89007" y="3756212"/>
                  </a:moveTo>
                  <a:cubicBezTo>
                    <a:pt x="-11099" y="2222500"/>
                    <a:pt x="-111205" y="688788"/>
                    <a:pt x="295195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</a:t>
              </a:r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D518066-53FF-4644-A762-B42BA2831B43}"/>
                </a:ext>
              </a:extLst>
            </p:cNvPr>
            <p:cNvSpPr/>
            <p:nvPr/>
          </p:nvSpPr>
          <p:spPr>
            <a:xfrm>
              <a:off x="1102659" y="4195481"/>
              <a:ext cx="5443787" cy="1063965"/>
            </a:xfrm>
            <a:custGeom>
              <a:avLst/>
              <a:gdLst>
                <a:gd name="connsiteX0" fmla="*/ 0 w 3406588"/>
                <a:gd name="connsiteY0" fmla="*/ 1406144 h 1406144"/>
                <a:gd name="connsiteX1" fmla="*/ 1111623 w 3406588"/>
                <a:gd name="connsiteY1" fmla="*/ 97297 h 1406144"/>
                <a:gd name="connsiteX2" fmla="*/ 3406588 w 3406588"/>
                <a:gd name="connsiteY2" fmla="*/ 124191 h 140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6588" h="1406144">
                  <a:moveTo>
                    <a:pt x="0" y="1406144"/>
                  </a:moveTo>
                  <a:cubicBezTo>
                    <a:pt x="271929" y="858550"/>
                    <a:pt x="543858" y="310956"/>
                    <a:pt x="1111623" y="97297"/>
                  </a:cubicBezTo>
                  <a:cubicBezTo>
                    <a:pt x="1679388" y="-116362"/>
                    <a:pt x="2959847" y="82356"/>
                    <a:pt x="3406588" y="124191"/>
                  </a:cubicBez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598CB9-7AC1-4C5F-B201-E6B1856385E2}"/>
                </a:ext>
              </a:extLst>
            </p:cNvPr>
            <p:cNvSpPr/>
            <p:nvPr/>
          </p:nvSpPr>
          <p:spPr>
            <a:xfrm rot="1083627">
              <a:off x="2586766" y="1949901"/>
              <a:ext cx="4455902" cy="4415819"/>
            </a:xfrm>
            <a:custGeom>
              <a:avLst/>
              <a:gdLst>
                <a:gd name="connsiteX0" fmla="*/ 89007 w 295195"/>
                <a:gd name="connsiteY0" fmla="*/ 3756212 h 3756212"/>
                <a:gd name="connsiteX1" fmla="*/ 295195 w 295195"/>
                <a:gd name="connsiteY1" fmla="*/ 0 h 375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95" h="3756212">
                  <a:moveTo>
                    <a:pt x="89007" y="3756212"/>
                  </a:moveTo>
                  <a:cubicBezTo>
                    <a:pt x="-11099" y="2222500"/>
                    <a:pt x="-111205" y="688788"/>
                    <a:pt x="295195" y="0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F74992-ACE0-4EDF-8C03-3D288E0C9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65" y="4123765"/>
              <a:ext cx="600630" cy="59167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2285F94-EC87-460D-A18B-094D1E44A62F}"/>
                </a:ext>
              </a:extLst>
            </p:cNvPr>
            <p:cNvSpPr/>
            <p:nvPr/>
          </p:nvSpPr>
          <p:spPr>
            <a:xfrm rot="186392">
              <a:off x="537883" y="3594848"/>
              <a:ext cx="5467133" cy="1810870"/>
            </a:xfrm>
            <a:custGeom>
              <a:avLst/>
              <a:gdLst>
                <a:gd name="connsiteX0" fmla="*/ 0 w 3406588"/>
                <a:gd name="connsiteY0" fmla="*/ 1406144 h 1406144"/>
                <a:gd name="connsiteX1" fmla="*/ 1111623 w 3406588"/>
                <a:gd name="connsiteY1" fmla="*/ 97297 h 1406144"/>
                <a:gd name="connsiteX2" fmla="*/ 3406588 w 3406588"/>
                <a:gd name="connsiteY2" fmla="*/ 124191 h 140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6588" h="1406144">
                  <a:moveTo>
                    <a:pt x="0" y="1406144"/>
                  </a:moveTo>
                  <a:cubicBezTo>
                    <a:pt x="271929" y="858550"/>
                    <a:pt x="543858" y="310956"/>
                    <a:pt x="1111623" y="97297"/>
                  </a:cubicBezTo>
                  <a:cubicBezTo>
                    <a:pt x="1679388" y="-116362"/>
                    <a:pt x="2959847" y="82356"/>
                    <a:pt x="3406588" y="124191"/>
                  </a:cubicBez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141B109-5BD4-49A6-B5E8-4FC4FE16A5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9553" y="3541059"/>
              <a:ext cx="609602" cy="1246094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7ED143-B471-47E9-857A-F520C7AA65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3624" y="2384612"/>
              <a:ext cx="188261" cy="1362636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D9F072E-BD3E-44CC-A57E-856835BEF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4994" y="3496235"/>
              <a:ext cx="726135" cy="251018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CB9350-BC09-43C8-BF24-95AF2C612343}"/>
                </a:ext>
              </a:extLst>
            </p:cNvPr>
            <p:cNvSpPr txBox="1"/>
            <p:nvPr/>
          </p:nvSpPr>
          <p:spPr>
            <a:xfrm>
              <a:off x="779929" y="3021106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0CB136-2279-43EE-89FE-6995AF68F4AF}"/>
                </a:ext>
              </a:extLst>
            </p:cNvPr>
            <p:cNvSpPr txBox="1"/>
            <p:nvPr/>
          </p:nvSpPr>
          <p:spPr>
            <a:xfrm>
              <a:off x="2196353" y="3747247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0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566F1E5-E0FA-4118-981D-EEE31BA22061}"/>
              </a:ext>
            </a:extLst>
          </p:cNvPr>
          <p:cNvGrpSpPr/>
          <p:nvPr/>
        </p:nvGrpSpPr>
        <p:grpSpPr>
          <a:xfrm>
            <a:off x="457200" y="510989"/>
            <a:ext cx="3863788" cy="4966446"/>
            <a:chOff x="457200" y="510989"/>
            <a:chExt cx="3863788" cy="496644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62EE09B-E1A5-42E0-8DF5-593172E74777}"/>
                </a:ext>
              </a:extLst>
            </p:cNvPr>
            <p:cNvCxnSpPr/>
            <p:nvPr/>
          </p:nvCxnSpPr>
          <p:spPr>
            <a:xfrm>
              <a:off x="1389529" y="950259"/>
              <a:ext cx="0" cy="4500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E9CA76-E149-4302-AD5C-F95F97FFE773}"/>
                </a:ext>
              </a:extLst>
            </p:cNvPr>
            <p:cNvCxnSpPr/>
            <p:nvPr/>
          </p:nvCxnSpPr>
          <p:spPr>
            <a:xfrm>
              <a:off x="3227294" y="977153"/>
              <a:ext cx="0" cy="4500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6F88305-B10F-461F-9F56-C6936D76581A}"/>
                </a:ext>
              </a:extLst>
            </p:cNvPr>
            <p:cNvCxnSpPr/>
            <p:nvPr/>
          </p:nvCxnSpPr>
          <p:spPr>
            <a:xfrm>
              <a:off x="484094" y="1577788"/>
              <a:ext cx="37113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2F0944-5B9F-436E-B159-B8B3549E160F}"/>
                </a:ext>
              </a:extLst>
            </p:cNvPr>
            <p:cNvCxnSpPr/>
            <p:nvPr/>
          </p:nvCxnSpPr>
          <p:spPr>
            <a:xfrm>
              <a:off x="609600" y="3048000"/>
              <a:ext cx="37113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EF2A54-6290-4A43-80B0-5781DC2EB1CA}"/>
                </a:ext>
              </a:extLst>
            </p:cNvPr>
            <p:cNvCxnSpPr/>
            <p:nvPr/>
          </p:nvCxnSpPr>
          <p:spPr>
            <a:xfrm>
              <a:off x="457200" y="4356847"/>
              <a:ext cx="3711388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F39F6D-4FCD-41DF-A9D5-8AA11C8A20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7465" y="1568827"/>
              <a:ext cx="71717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2B4FFE-F554-415D-96A5-9F4C43DFC057}"/>
                </a:ext>
              </a:extLst>
            </p:cNvPr>
            <p:cNvSpPr txBox="1"/>
            <p:nvPr/>
          </p:nvSpPr>
          <p:spPr>
            <a:xfrm>
              <a:off x="1819835" y="896471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B4637D-E6E2-4E3E-9EB6-F72418898FB2}"/>
                </a:ext>
              </a:extLst>
            </p:cNvPr>
            <p:cNvCxnSpPr>
              <a:cxnSpLocks/>
            </p:cNvCxnSpPr>
            <p:nvPr/>
          </p:nvCxnSpPr>
          <p:spPr>
            <a:xfrm>
              <a:off x="1380571" y="3039039"/>
              <a:ext cx="71717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B0A99C-8558-4A7F-8398-88D5E2A24B01}"/>
                </a:ext>
              </a:extLst>
            </p:cNvPr>
            <p:cNvSpPr txBox="1"/>
            <p:nvPr/>
          </p:nvSpPr>
          <p:spPr>
            <a:xfrm>
              <a:off x="1792941" y="2366683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128F537-9652-49C9-8145-C9CEF2B77B62}"/>
                </a:ext>
              </a:extLst>
            </p:cNvPr>
            <p:cNvCxnSpPr>
              <a:cxnSpLocks/>
            </p:cNvCxnSpPr>
            <p:nvPr/>
          </p:nvCxnSpPr>
          <p:spPr>
            <a:xfrm>
              <a:off x="1362641" y="4365815"/>
              <a:ext cx="71717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A6E395-FA81-41CB-AB10-55F71135B32C}"/>
                </a:ext>
              </a:extLst>
            </p:cNvPr>
            <p:cNvSpPr txBox="1"/>
            <p:nvPr/>
          </p:nvSpPr>
          <p:spPr>
            <a:xfrm>
              <a:off x="1775011" y="3693459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0F66CD-ED87-4593-AD90-6FDA1112D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530" y="3558988"/>
              <a:ext cx="0" cy="860612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E08550-B4FD-47A6-A8F3-E5C14905A755}"/>
                </a:ext>
              </a:extLst>
            </p:cNvPr>
            <p:cNvSpPr txBox="1"/>
            <p:nvPr/>
          </p:nvSpPr>
          <p:spPr>
            <a:xfrm>
              <a:off x="815788" y="3299012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2D9F61-D99E-434F-81C6-A899BF236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565" y="2160494"/>
              <a:ext cx="0" cy="860612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2BB6F7-C9F4-41A2-B7BE-F5799B9FC765}"/>
                </a:ext>
              </a:extLst>
            </p:cNvPr>
            <p:cNvSpPr txBox="1"/>
            <p:nvPr/>
          </p:nvSpPr>
          <p:spPr>
            <a:xfrm>
              <a:off x="806823" y="1900518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567E1E-E9B8-40FF-BBE2-EDDD32239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7459" y="770965"/>
              <a:ext cx="0" cy="860612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9ED58D-4E29-49EC-8C45-E8638379000D}"/>
                </a:ext>
              </a:extLst>
            </p:cNvPr>
            <p:cNvSpPr txBox="1"/>
            <p:nvPr/>
          </p:nvSpPr>
          <p:spPr>
            <a:xfrm>
              <a:off x="833717" y="510989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5263B5-F539-459D-AC9F-F9730D2AF5A6}"/>
              </a:ext>
            </a:extLst>
          </p:cNvPr>
          <p:cNvGrpSpPr/>
          <p:nvPr/>
        </p:nvGrpSpPr>
        <p:grpSpPr>
          <a:xfrm>
            <a:off x="4634753" y="726141"/>
            <a:ext cx="3155576" cy="4652681"/>
            <a:chOff x="4419600" y="986118"/>
            <a:chExt cx="3155576" cy="465268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187D5BA-99ED-4D23-A499-B4B6BA9A8A28}"/>
                </a:ext>
              </a:extLst>
            </p:cNvPr>
            <p:cNvSpPr/>
            <p:nvPr/>
          </p:nvSpPr>
          <p:spPr>
            <a:xfrm>
              <a:off x="5021801" y="1219200"/>
              <a:ext cx="733541" cy="4419599"/>
            </a:xfrm>
            <a:custGeom>
              <a:avLst/>
              <a:gdLst>
                <a:gd name="connsiteX0" fmla="*/ 850082 w 850082"/>
                <a:gd name="connsiteY0" fmla="*/ 0 h 3325906"/>
                <a:gd name="connsiteX1" fmla="*/ 16364 w 850082"/>
                <a:gd name="connsiteY1" fmla="*/ 1559859 h 3325906"/>
                <a:gd name="connsiteX2" fmla="*/ 357023 w 850082"/>
                <a:gd name="connsiteY2" fmla="*/ 3325906 h 332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082" h="3325906">
                  <a:moveTo>
                    <a:pt x="850082" y="0"/>
                  </a:moveTo>
                  <a:cubicBezTo>
                    <a:pt x="474311" y="502770"/>
                    <a:pt x="98540" y="1005541"/>
                    <a:pt x="16364" y="1559859"/>
                  </a:cubicBezTo>
                  <a:cubicBezTo>
                    <a:pt x="-65813" y="2114177"/>
                    <a:pt x="179223" y="2819400"/>
                    <a:pt x="357023" y="332590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9A6806-4A4A-4F1A-AD20-FE281F2CB3D6}"/>
                </a:ext>
              </a:extLst>
            </p:cNvPr>
            <p:cNvSpPr/>
            <p:nvPr/>
          </p:nvSpPr>
          <p:spPr>
            <a:xfrm flipH="1">
              <a:off x="6276860" y="1201271"/>
              <a:ext cx="733541" cy="4419599"/>
            </a:xfrm>
            <a:custGeom>
              <a:avLst/>
              <a:gdLst>
                <a:gd name="connsiteX0" fmla="*/ 850082 w 850082"/>
                <a:gd name="connsiteY0" fmla="*/ 0 h 3325906"/>
                <a:gd name="connsiteX1" fmla="*/ 16364 w 850082"/>
                <a:gd name="connsiteY1" fmla="*/ 1559859 h 3325906"/>
                <a:gd name="connsiteX2" fmla="*/ 357023 w 850082"/>
                <a:gd name="connsiteY2" fmla="*/ 3325906 h 332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082" h="3325906">
                  <a:moveTo>
                    <a:pt x="850082" y="0"/>
                  </a:moveTo>
                  <a:cubicBezTo>
                    <a:pt x="474311" y="502770"/>
                    <a:pt x="98540" y="1005541"/>
                    <a:pt x="16364" y="1559859"/>
                  </a:cubicBezTo>
                  <a:cubicBezTo>
                    <a:pt x="-65813" y="2114177"/>
                    <a:pt x="179223" y="2819400"/>
                    <a:pt x="357023" y="332590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D29096-0F94-4E34-BD3D-05E9B2E9EEFA}"/>
                </a:ext>
              </a:extLst>
            </p:cNvPr>
            <p:cNvSpPr/>
            <p:nvPr/>
          </p:nvSpPr>
          <p:spPr>
            <a:xfrm>
              <a:off x="4778188" y="1532965"/>
              <a:ext cx="2545977" cy="690287"/>
            </a:xfrm>
            <a:custGeom>
              <a:avLst/>
              <a:gdLst>
                <a:gd name="connsiteX0" fmla="*/ 0 w 2366683"/>
                <a:gd name="connsiteY0" fmla="*/ 8964 h 627534"/>
                <a:gd name="connsiteX1" fmla="*/ 1156447 w 2366683"/>
                <a:gd name="connsiteY1" fmla="*/ 627529 h 627534"/>
                <a:gd name="connsiteX2" fmla="*/ 2366683 w 2366683"/>
                <a:gd name="connsiteY2" fmla="*/ 0 h 62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83" h="627534">
                  <a:moveTo>
                    <a:pt x="0" y="8964"/>
                  </a:moveTo>
                  <a:cubicBezTo>
                    <a:pt x="381000" y="318993"/>
                    <a:pt x="762000" y="629023"/>
                    <a:pt x="1156447" y="627529"/>
                  </a:cubicBezTo>
                  <a:cubicBezTo>
                    <a:pt x="1550894" y="626035"/>
                    <a:pt x="2169460" y="71718"/>
                    <a:pt x="2366683" y="0"/>
                  </a:cubicBezTo>
                </a:path>
              </a:pathLst>
            </a:custGeom>
            <a:noFill/>
            <a:ln w="762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D07D93-65C8-4B86-A386-5BF326D05E51}"/>
                </a:ext>
              </a:extLst>
            </p:cNvPr>
            <p:cNvSpPr/>
            <p:nvPr/>
          </p:nvSpPr>
          <p:spPr>
            <a:xfrm>
              <a:off x="4419600" y="2976282"/>
              <a:ext cx="3155576" cy="460154"/>
            </a:xfrm>
            <a:custGeom>
              <a:avLst/>
              <a:gdLst>
                <a:gd name="connsiteX0" fmla="*/ 0 w 3155576"/>
                <a:gd name="connsiteY0" fmla="*/ 161365 h 460154"/>
                <a:gd name="connsiteX1" fmla="*/ 1676400 w 3155576"/>
                <a:gd name="connsiteY1" fmla="*/ 457200 h 460154"/>
                <a:gd name="connsiteX2" fmla="*/ 3155576 w 3155576"/>
                <a:gd name="connsiteY2" fmla="*/ 0 h 46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576" h="460154">
                  <a:moveTo>
                    <a:pt x="0" y="161365"/>
                  </a:moveTo>
                  <a:cubicBezTo>
                    <a:pt x="575235" y="322729"/>
                    <a:pt x="1150471" y="484094"/>
                    <a:pt x="1676400" y="457200"/>
                  </a:cubicBezTo>
                  <a:cubicBezTo>
                    <a:pt x="2202329" y="430306"/>
                    <a:pt x="2901576" y="38847"/>
                    <a:pt x="3155576" y="0"/>
                  </a:cubicBezTo>
                </a:path>
              </a:pathLst>
            </a:custGeom>
            <a:noFill/>
            <a:ln w="762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27816F7-2769-4148-83C4-016534948AE7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5414688" y="2008098"/>
              <a:ext cx="607557" cy="215149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F5CC68-3AD3-411A-BC2A-0438B9CCE8A8}"/>
                </a:ext>
              </a:extLst>
            </p:cNvPr>
            <p:cNvSpPr txBox="1"/>
            <p:nvPr/>
          </p:nvSpPr>
          <p:spPr>
            <a:xfrm>
              <a:off x="5710517" y="1524001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C53039-2065-4834-BEB0-3EAC4FFA116E}"/>
                </a:ext>
              </a:extLst>
            </p:cNvPr>
            <p:cNvCxnSpPr>
              <a:cxnSpLocks/>
            </p:cNvCxnSpPr>
            <p:nvPr/>
          </p:nvCxnSpPr>
          <p:spPr>
            <a:xfrm>
              <a:off x="5074029" y="3316945"/>
              <a:ext cx="1057830" cy="14343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1919B2-40E8-4C64-AC66-01DAE662811C}"/>
                </a:ext>
              </a:extLst>
            </p:cNvPr>
            <p:cNvSpPr txBox="1"/>
            <p:nvPr/>
          </p:nvSpPr>
          <p:spPr>
            <a:xfrm>
              <a:off x="5853953" y="2814919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F0C13F-7445-48FA-B9D7-CEAD3E04E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8825" y="1335741"/>
              <a:ext cx="215151" cy="654423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042FB5-98B0-4669-BBFF-52EE1072C180}"/>
                </a:ext>
              </a:extLst>
            </p:cNvPr>
            <p:cNvSpPr txBox="1"/>
            <p:nvPr/>
          </p:nvSpPr>
          <p:spPr>
            <a:xfrm>
              <a:off x="4993341" y="986118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C3EE9A-A82B-4508-BD95-495D04433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5414" y="2402541"/>
              <a:ext cx="116539" cy="869577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5717F5-3ACD-45AE-828D-7ACB8C122A46}"/>
                </a:ext>
              </a:extLst>
            </p:cNvPr>
            <p:cNvSpPr txBox="1"/>
            <p:nvPr/>
          </p:nvSpPr>
          <p:spPr>
            <a:xfrm>
              <a:off x="4464424" y="2339789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D4893C-3B78-4DB4-96EA-8A4125EFB2C4}"/>
              </a:ext>
            </a:extLst>
          </p:cNvPr>
          <p:cNvGrpSpPr/>
          <p:nvPr/>
        </p:nvGrpSpPr>
        <p:grpSpPr>
          <a:xfrm>
            <a:off x="8050305" y="815788"/>
            <a:ext cx="4071348" cy="4258236"/>
            <a:chOff x="8050305" y="815788"/>
            <a:chExt cx="4071348" cy="425823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971AFBC-99E2-4BE5-800C-B2A5ECA83D57}"/>
                </a:ext>
              </a:extLst>
            </p:cNvPr>
            <p:cNvSpPr/>
            <p:nvPr/>
          </p:nvSpPr>
          <p:spPr>
            <a:xfrm>
              <a:off x="8677836" y="1290918"/>
              <a:ext cx="1039905" cy="3783106"/>
            </a:xfrm>
            <a:custGeom>
              <a:avLst/>
              <a:gdLst>
                <a:gd name="connsiteX0" fmla="*/ 0 w 1039905"/>
                <a:gd name="connsiteY0" fmla="*/ 0 h 3783106"/>
                <a:gd name="connsiteX1" fmla="*/ 842682 w 1039905"/>
                <a:gd name="connsiteY1" fmla="*/ 1721223 h 3783106"/>
                <a:gd name="connsiteX2" fmla="*/ 1039905 w 1039905"/>
                <a:gd name="connsiteY2" fmla="*/ 3783106 h 3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905" h="3783106">
                  <a:moveTo>
                    <a:pt x="0" y="0"/>
                  </a:moveTo>
                  <a:cubicBezTo>
                    <a:pt x="334682" y="545352"/>
                    <a:pt x="669365" y="1090705"/>
                    <a:pt x="842682" y="1721223"/>
                  </a:cubicBezTo>
                  <a:cubicBezTo>
                    <a:pt x="1015999" y="2351741"/>
                    <a:pt x="1014505" y="3430494"/>
                    <a:pt x="1039905" y="378310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5228CC-3083-4FF2-9814-0A0516E4C5F2}"/>
                </a:ext>
              </a:extLst>
            </p:cNvPr>
            <p:cNvSpPr/>
            <p:nvPr/>
          </p:nvSpPr>
          <p:spPr>
            <a:xfrm flipH="1">
              <a:off x="10757648" y="1264025"/>
              <a:ext cx="1039905" cy="3783106"/>
            </a:xfrm>
            <a:custGeom>
              <a:avLst/>
              <a:gdLst>
                <a:gd name="connsiteX0" fmla="*/ 0 w 1039905"/>
                <a:gd name="connsiteY0" fmla="*/ 0 h 3783106"/>
                <a:gd name="connsiteX1" fmla="*/ 842682 w 1039905"/>
                <a:gd name="connsiteY1" fmla="*/ 1721223 h 3783106"/>
                <a:gd name="connsiteX2" fmla="*/ 1039905 w 1039905"/>
                <a:gd name="connsiteY2" fmla="*/ 3783106 h 3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905" h="3783106">
                  <a:moveTo>
                    <a:pt x="0" y="0"/>
                  </a:moveTo>
                  <a:cubicBezTo>
                    <a:pt x="334682" y="545352"/>
                    <a:pt x="669365" y="1090705"/>
                    <a:pt x="842682" y="1721223"/>
                  </a:cubicBezTo>
                  <a:cubicBezTo>
                    <a:pt x="1015999" y="2351741"/>
                    <a:pt x="1014505" y="3430494"/>
                    <a:pt x="1039905" y="378310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F5716E-3711-4547-9796-7D9FF860368C}"/>
                </a:ext>
              </a:extLst>
            </p:cNvPr>
            <p:cNvSpPr/>
            <p:nvPr/>
          </p:nvSpPr>
          <p:spPr>
            <a:xfrm rot="10800000">
              <a:off x="8615082" y="2743199"/>
              <a:ext cx="3155576" cy="460154"/>
            </a:xfrm>
            <a:custGeom>
              <a:avLst/>
              <a:gdLst>
                <a:gd name="connsiteX0" fmla="*/ 0 w 3155576"/>
                <a:gd name="connsiteY0" fmla="*/ 161365 h 460154"/>
                <a:gd name="connsiteX1" fmla="*/ 1676400 w 3155576"/>
                <a:gd name="connsiteY1" fmla="*/ 457200 h 460154"/>
                <a:gd name="connsiteX2" fmla="*/ 3155576 w 3155576"/>
                <a:gd name="connsiteY2" fmla="*/ 0 h 46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576" h="460154">
                  <a:moveTo>
                    <a:pt x="0" y="161365"/>
                  </a:moveTo>
                  <a:cubicBezTo>
                    <a:pt x="575235" y="322729"/>
                    <a:pt x="1150471" y="484094"/>
                    <a:pt x="1676400" y="457200"/>
                  </a:cubicBezTo>
                  <a:cubicBezTo>
                    <a:pt x="2202329" y="430306"/>
                    <a:pt x="2901576" y="38847"/>
                    <a:pt x="3155576" y="0"/>
                  </a:cubicBezTo>
                </a:path>
              </a:pathLst>
            </a:custGeom>
            <a:noFill/>
            <a:ln w="762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BE779B-6826-47C1-B17F-A0B6F19AE5EC}"/>
                </a:ext>
              </a:extLst>
            </p:cNvPr>
            <p:cNvSpPr/>
            <p:nvPr/>
          </p:nvSpPr>
          <p:spPr>
            <a:xfrm rot="10800000">
              <a:off x="8319246" y="1389528"/>
              <a:ext cx="3802407" cy="1030941"/>
            </a:xfrm>
            <a:custGeom>
              <a:avLst/>
              <a:gdLst>
                <a:gd name="connsiteX0" fmla="*/ 0 w 2366683"/>
                <a:gd name="connsiteY0" fmla="*/ 8964 h 627534"/>
                <a:gd name="connsiteX1" fmla="*/ 1156447 w 2366683"/>
                <a:gd name="connsiteY1" fmla="*/ 627529 h 627534"/>
                <a:gd name="connsiteX2" fmla="*/ 2366683 w 2366683"/>
                <a:gd name="connsiteY2" fmla="*/ 0 h 62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6683" h="627534">
                  <a:moveTo>
                    <a:pt x="0" y="8964"/>
                  </a:moveTo>
                  <a:cubicBezTo>
                    <a:pt x="381000" y="318993"/>
                    <a:pt x="762000" y="629023"/>
                    <a:pt x="1156447" y="627529"/>
                  </a:cubicBezTo>
                  <a:cubicBezTo>
                    <a:pt x="1550894" y="626035"/>
                    <a:pt x="2169460" y="71718"/>
                    <a:pt x="2366683" y="0"/>
                  </a:cubicBezTo>
                </a:path>
              </a:pathLst>
            </a:custGeom>
            <a:noFill/>
            <a:ln w="762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7177EC-BCDC-42D4-9137-F39C931F3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529" y="1362635"/>
              <a:ext cx="815789" cy="528919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B012D4-DAB6-4CE9-86A1-BBE4D622C104}"/>
                </a:ext>
              </a:extLst>
            </p:cNvPr>
            <p:cNvSpPr txBox="1"/>
            <p:nvPr/>
          </p:nvSpPr>
          <p:spPr>
            <a:xfrm>
              <a:off x="9233646" y="860613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01697C-FF7A-415A-8E9A-9CA6C80B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7765" y="2617694"/>
              <a:ext cx="582706" cy="268941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8DFFB5-E972-452D-B059-7D9B11E0B73D}"/>
                </a:ext>
              </a:extLst>
            </p:cNvPr>
            <p:cNvSpPr txBox="1"/>
            <p:nvPr/>
          </p:nvSpPr>
          <p:spPr>
            <a:xfrm>
              <a:off x="9744634" y="2061883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B0F0"/>
                  </a:solidFill>
                  <a:latin typeface="Lucida Calligraphy" panose="03010101010101010101" pitchFamily="66" charset="0"/>
                </a:rPr>
                <a:t>s</a:t>
              </a:r>
              <a:endParaRPr lang="en-IN" sz="4000" b="1" dirty="0">
                <a:solidFill>
                  <a:srgbClr val="00B0F0"/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B14E437-EC3E-43F7-A40D-F21C184F2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06753" y="2079812"/>
              <a:ext cx="286870" cy="797859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6B9010-E3E7-40FE-AD95-93867F35170F}"/>
                </a:ext>
              </a:extLst>
            </p:cNvPr>
            <p:cNvSpPr txBox="1"/>
            <p:nvPr/>
          </p:nvSpPr>
          <p:spPr>
            <a:xfrm>
              <a:off x="8686799" y="2169459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582045D-29B6-461A-9878-6835D004D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8188" y="968188"/>
              <a:ext cx="457200" cy="923366"/>
            </a:xfrm>
            <a:prstGeom prst="straightConnector1">
              <a:avLst/>
            </a:prstGeom>
            <a:ln w="762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872BE-4353-48E9-87F0-3094ADB1B3DE}"/>
                </a:ext>
              </a:extLst>
            </p:cNvPr>
            <p:cNvSpPr txBox="1"/>
            <p:nvPr/>
          </p:nvSpPr>
          <p:spPr>
            <a:xfrm>
              <a:off x="8050305" y="815788"/>
              <a:ext cx="5020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2">
                      <a:lumMod val="50000"/>
                    </a:schemeClr>
                  </a:solidFill>
                  <a:latin typeface="Lucida Calligraphy" panose="03010101010101010101" pitchFamily="66" charset="0"/>
                </a:rPr>
                <a:t>v</a:t>
              </a:r>
              <a:endParaRPr lang="en-IN" sz="4000" b="1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61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935E82F-A1E3-413E-8017-1DADF8A73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655791"/>
              </p:ext>
            </p:extLst>
          </p:nvPr>
        </p:nvGraphicFramePr>
        <p:xfrm>
          <a:off x="89647" y="0"/>
          <a:ext cx="1194995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7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Calligraphy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 Mukherjee</dc:creator>
  <cp:lastModifiedBy>Ankan Mukherjee</cp:lastModifiedBy>
  <cp:revision>15</cp:revision>
  <dcterms:created xsi:type="dcterms:W3CDTF">2021-10-31T14:25:43Z</dcterms:created>
  <dcterms:modified xsi:type="dcterms:W3CDTF">2021-11-01T09:48:31Z</dcterms:modified>
</cp:coreProperties>
</file>