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6" r:id="rId3"/>
    <p:sldId id="515" r:id="rId4"/>
    <p:sldId id="521" r:id="rId5"/>
    <p:sldId id="518" r:id="rId6"/>
    <p:sldId id="520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A79933-B021-41A1-BEF9-B973071CA065}">
          <p14:sldIdLst>
            <p14:sldId id="256"/>
            <p14:sldId id="276"/>
            <p14:sldId id="515"/>
            <p14:sldId id="521"/>
            <p14:sldId id="518"/>
          </p14:sldIdLst>
        </p14:section>
        <p14:section name="Untitled Section" id="{CB809FE9-8C12-4B14-8193-A3724424B3FC}">
          <p14:sldIdLst>
            <p14:sldId id="52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7D5DBB-0DC2-1833-10F4-3845C56215DE}" name="Md. Imrul Hasan (GRP-ICT)" initials="MIH(I" userId="S::imrul@dbl-group.com::1ee69d16-8b44-479c-aa03-22df9922353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Kaziul Islam" initials="MKI" lastIdx="1" clrIdx="0">
    <p:extLst>
      <p:ext uri="{19B8F6BF-5375-455C-9EA6-DF929625EA0E}">
        <p15:presenceInfo xmlns:p15="http://schemas.microsoft.com/office/powerpoint/2012/main" userId="S::kaziul.islam@dbl-group.com::4a011d81-8065-447d-8311-8629c86cb6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0792" autoAdjust="0"/>
  </p:normalViewPr>
  <p:slideViewPr>
    <p:cSldViewPr snapToGrid="0">
      <p:cViewPr varScale="1">
        <p:scale>
          <a:sx n="65" d="100"/>
          <a:sy n="65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or Kyum Aunto" userId="695c05d3-b782-4955-a66e-801478e634c4" providerId="ADAL" clId="{D04E0BFA-065C-4FDF-8451-1D8207438AEB}"/>
    <pc:docChg chg="undo redo custSel addSld delSld modSld sldOrd modSection">
      <pc:chgData name="Omor Kyum Aunto" userId="695c05d3-b782-4955-a66e-801478e634c4" providerId="ADAL" clId="{D04E0BFA-065C-4FDF-8451-1D8207438AEB}" dt="2024-05-27T09:56:19.126" v="3280" actId="20577"/>
      <pc:docMkLst>
        <pc:docMk/>
      </pc:docMkLst>
      <pc:sldChg chg="modSp mod">
        <pc:chgData name="Omor Kyum Aunto" userId="695c05d3-b782-4955-a66e-801478e634c4" providerId="ADAL" clId="{D04E0BFA-065C-4FDF-8451-1D8207438AEB}" dt="2024-05-26T08:57:58.911" v="2475" actId="20577"/>
        <pc:sldMkLst>
          <pc:docMk/>
          <pc:sldMk cId="1967683002" sldId="256"/>
        </pc:sldMkLst>
        <pc:spChg chg="mod">
          <ac:chgData name="Omor Kyum Aunto" userId="695c05d3-b782-4955-a66e-801478e634c4" providerId="ADAL" clId="{D04E0BFA-065C-4FDF-8451-1D8207438AEB}" dt="2024-05-26T08:57:58.911" v="2475" actId="20577"/>
          <ac:spMkLst>
            <pc:docMk/>
            <pc:sldMk cId="1967683002" sldId="256"/>
            <ac:spMk id="2" creationId="{00000000-0000-0000-0000-000000000000}"/>
          </ac:spMkLst>
        </pc:spChg>
        <pc:picChg chg="mod">
          <ac:chgData name="Omor Kyum Aunto" userId="695c05d3-b782-4955-a66e-801478e634c4" providerId="ADAL" clId="{D04E0BFA-065C-4FDF-8451-1D8207438AEB}" dt="2024-04-29T06:46:47.683" v="1517" actId="14826"/>
          <ac:picMkLst>
            <pc:docMk/>
            <pc:sldMk cId="1967683002" sldId="256"/>
            <ac:picMk id="5" creationId="{1F48B12F-2084-51A7-715E-F6CE6E139FA9}"/>
          </ac:picMkLst>
        </pc:picChg>
      </pc:sldChg>
      <pc:sldChg chg="modSp mod">
        <pc:chgData name="Omor Kyum Aunto" userId="695c05d3-b782-4955-a66e-801478e634c4" providerId="ADAL" clId="{D04E0BFA-065C-4FDF-8451-1D8207438AEB}" dt="2024-05-27T09:17:04.245" v="2484" actId="18131"/>
        <pc:sldMkLst>
          <pc:docMk/>
          <pc:sldMk cId="435483979" sldId="276"/>
        </pc:sldMkLst>
        <pc:picChg chg="mod modCrop">
          <ac:chgData name="Omor Kyum Aunto" userId="695c05d3-b782-4955-a66e-801478e634c4" providerId="ADAL" clId="{D04E0BFA-065C-4FDF-8451-1D8207438AEB}" dt="2024-05-27T09:17:04.245" v="2484" actId="18131"/>
          <ac:picMkLst>
            <pc:docMk/>
            <pc:sldMk cId="435483979" sldId="276"/>
            <ac:picMk id="4" creationId="{368C0692-DFC3-8462-C16D-CFF8C5BD08AF}"/>
          </ac:picMkLst>
        </pc:picChg>
      </pc:sldChg>
      <pc:sldChg chg="modSp mod ord">
        <pc:chgData name="Omor Kyum Aunto" userId="695c05d3-b782-4955-a66e-801478e634c4" providerId="ADAL" clId="{D04E0BFA-065C-4FDF-8451-1D8207438AEB}" dt="2024-05-27T09:49:02.703" v="3230" actId="20577"/>
        <pc:sldMkLst>
          <pc:docMk/>
          <pc:sldMk cId="2818257220" sldId="515"/>
        </pc:sldMkLst>
        <pc:spChg chg="mod">
          <ac:chgData name="Omor Kyum Aunto" userId="695c05d3-b782-4955-a66e-801478e634c4" providerId="ADAL" clId="{D04E0BFA-065C-4FDF-8451-1D8207438AEB}" dt="2024-05-27T09:31:53.077" v="2782" actId="20577"/>
          <ac:spMkLst>
            <pc:docMk/>
            <pc:sldMk cId="2818257220" sldId="515"/>
            <ac:spMk id="3" creationId="{70B86E42-C718-4E51-11BC-D9E72EE62D53}"/>
          </ac:spMkLst>
        </pc:spChg>
        <pc:spChg chg="mod">
          <ac:chgData name="Omor Kyum Aunto" userId="695c05d3-b782-4955-a66e-801478e634c4" providerId="ADAL" clId="{D04E0BFA-065C-4FDF-8451-1D8207438AEB}" dt="2024-05-27T09:49:02.703" v="3230" actId="20577"/>
          <ac:spMkLst>
            <pc:docMk/>
            <pc:sldMk cId="2818257220" sldId="515"/>
            <ac:spMk id="4" creationId="{970CACAC-8A11-D785-F63D-3B3D3173F4A9}"/>
          </ac:spMkLst>
        </pc:spChg>
        <pc:picChg chg="mod">
          <ac:chgData name="Omor Kyum Aunto" userId="695c05d3-b782-4955-a66e-801478e634c4" providerId="ADAL" clId="{D04E0BFA-065C-4FDF-8451-1D8207438AEB}" dt="2024-05-27T09:31:58.864" v="2783" actId="1076"/>
          <ac:picMkLst>
            <pc:docMk/>
            <pc:sldMk cId="2818257220" sldId="515"/>
            <ac:picMk id="7" creationId="{EEC3287C-BC54-8105-5834-4AF8E4F58BC8}"/>
          </ac:picMkLst>
        </pc:picChg>
        <pc:picChg chg="mod modCrop">
          <ac:chgData name="Omor Kyum Aunto" userId="695c05d3-b782-4955-a66e-801478e634c4" providerId="ADAL" clId="{D04E0BFA-065C-4FDF-8451-1D8207438AEB}" dt="2024-05-27T09:32:51.579" v="2787" actId="14826"/>
          <ac:picMkLst>
            <pc:docMk/>
            <pc:sldMk cId="2818257220" sldId="515"/>
            <ac:picMk id="9" creationId="{2EAB6BC5-EC3F-C8C9-E307-78974245EBB9}"/>
          </ac:picMkLst>
        </pc:picChg>
        <pc:picChg chg="mod modCrop">
          <ac:chgData name="Omor Kyum Aunto" userId="695c05d3-b782-4955-a66e-801478e634c4" providerId="ADAL" clId="{D04E0BFA-065C-4FDF-8451-1D8207438AEB}" dt="2024-05-27T09:32:00.649" v="2784" actId="1076"/>
          <ac:picMkLst>
            <pc:docMk/>
            <pc:sldMk cId="2818257220" sldId="515"/>
            <ac:picMk id="11" creationId="{900CD5B3-3F72-274C-320F-4B8BE82D1306}"/>
          </ac:picMkLst>
        </pc:picChg>
        <pc:picChg chg="mod modCrop">
          <ac:chgData name="Omor Kyum Aunto" userId="695c05d3-b782-4955-a66e-801478e634c4" providerId="ADAL" clId="{D04E0BFA-065C-4FDF-8451-1D8207438AEB}" dt="2024-05-27T09:32:03.384" v="2785" actId="1076"/>
          <ac:picMkLst>
            <pc:docMk/>
            <pc:sldMk cId="2818257220" sldId="515"/>
            <ac:picMk id="13" creationId="{D59FF125-27F0-481F-3888-D33A391BCBC0}"/>
          </ac:picMkLst>
        </pc:picChg>
      </pc:sldChg>
      <pc:sldChg chg="addSp modSp mod ord">
        <pc:chgData name="Omor Kyum Aunto" userId="695c05d3-b782-4955-a66e-801478e634c4" providerId="ADAL" clId="{D04E0BFA-065C-4FDF-8451-1D8207438AEB}" dt="2024-05-27T09:47:48.567" v="3219" actId="20577"/>
        <pc:sldMkLst>
          <pc:docMk/>
          <pc:sldMk cId="1981533340" sldId="518"/>
        </pc:sldMkLst>
        <pc:spChg chg="mod">
          <ac:chgData name="Omor Kyum Aunto" userId="695c05d3-b782-4955-a66e-801478e634c4" providerId="ADAL" clId="{D04E0BFA-065C-4FDF-8451-1D8207438AEB}" dt="2024-04-29T06:55:12.191" v="1807" actId="313"/>
          <ac:spMkLst>
            <pc:docMk/>
            <pc:sldMk cId="1981533340" sldId="518"/>
            <ac:spMk id="2" creationId="{4E3C41B8-63D9-ED45-C793-DDC78B3C3CC1}"/>
          </ac:spMkLst>
        </pc:spChg>
        <pc:spChg chg="mod">
          <ac:chgData name="Omor Kyum Aunto" userId="695c05d3-b782-4955-a66e-801478e634c4" providerId="ADAL" clId="{D04E0BFA-065C-4FDF-8451-1D8207438AEB}" dt="2024-05-27T09:47:48.567" v="3219" actId="20577"/>
          <ac:spMkLst>
            <pc:docMk/>
            <pc:sldMk cId="1981533340" sldId="518"/>
            <ac:spMk id="3" creationId="{0B3C05AC-F95F-5CA9-3123-E03CF467D12C}"/>
          </ac:spMkLst>
        </pc:spChg>
        <pc:picChg chg="add mod modCrop">
          <ac:chgData name="Omor Kyum Aunto" userId="695c05d3-b782-4955-a66e-801478e634c4" providerId="ADAL" clId="{D04E0BFA-065C-4FDF-8451-1D8207438AEB}" dt="2024-05-27T09:30:27.589" v="2765" actId="688"/>
          <ac:picMkLst>
            <pc:docMk/>
            <pc:sldMk cId="1981533340" sldId="518"/>
            <ac:picMk id="4" creationId="{3E53E8F9-42CE-BE56-7EC9-41DEB0F666BF}"/>
          </ac:picMkLst>
        </pc:picChg>
        <pc:picChg chg="mod modCrop">
          <ac:chgData name="Omor Kyum Aunto" userId="695c05d3-b782-4955-a66e-801478e634c4" providerId="ADAL" clId="{D04E0BFA-065C-4FDF-8451-1D8207438AEB}" dt="2024-05-27T09:39:14.469" v="2964" actId="14826"/>
          <ac:picMkLst>
            <pc:docMk/>
            <pc:sldMk cId="1981533340" sldId="518"/>
            <ac:picMk id="5" creationId="{2E4E2953-0AF3-61EA-5A4E-24D55C7E318E}"/>
          </ac:picMkLst>
        </pc:picChg>
        <pc:picChg chg="mod modCrop">
          <ac:chgData name="Omor Kyum Aunto" userId="695c05d3-b782-4955-a66e-801478e634c4" providerId="ADAL" clId="{D04E0BFA-065C-4FDF-8451-1D8207438AEB}" dt="2024-05-27T09:29:25.890" v="2761" actId="18131"/>
          <ac:picMkLst>
            <pc:docMk/>
            <pc:sldMk cId="1981533340" sldId="518"/>
            <ac:picMk id="7" creationId="{DFA852DD-2B08-72E7-764A-AFE778036F7A}"/>
          </ac:picMkLst>
        </pc:picChg>
        <pc:picChg chg="mod">
          <ac:chgData name="Omor Kyum Aunto" userId="695c05d3-b782-4955-a66e-801478e634c4" providerId="ADAL" clId="{D04E0BFA-065C-4FDF-8451-1D8207438AEB}" dt="2024-05-27T09:42:29.951" v="2965" actId="14826"/>
          <ac:picMkLst>
            <pc:docMk/>
            <pc:sldMk cId="1981533340" sldId="518"/>
            <ac:picMk id="9" creationId="{2DA87F68-5A60-5F34-4111-37839F27D738}"/>
          </ac:picMkLst>
        </pc:picChg>
      </pc:sldChg>
      <pc:sldChg chg="modSp mod ord">
        <pc:chgData name="Omor Kyum Aunto" userId="695c05d3-b782-4955-a66e-801478e634c4" providerId="ADAL" clId="{D04E0BFA-065C-4FDF-8451-1D8207438AEB}" dt="2024-05-27T09:56:19.126" v="3280" actId="20577"/>
        <pc:sldMkLst>
          <pc:docMk/>
          <pc:sldMk cId="1229253441" sldId="520"/>
        </pc:sldMkLst>
        <pc:spChg chg="mod">
          <ac:chgData name="Omor Kyum Aunto" userId="695c05d3-b782-4955-a66e-801478e634c4" providerId="ADAL" clId="{D04E0BFA-065C-4FDF-8451-1D8207438AEB}" dt="2024-04-29T07:24:29.891" v="2410" actId="20577"/>
          <ac:spMkLst>
            <pc:docMk/>
            <pc:sldMk cId="1229253441" sldId="520"/>
            <ac:spMk id="2" creationId="{D96A670F-8BB6-1459-4FA9-2C9C9C4083ED}"/>
          </ac:spMkLst>
        </pc:spChg>
        <pc:spChg chg="mod">
          <ac:chgData name="Omor Kyum Aunto" userId="695c05d3-b782-4955-a66e-801478e634c4" providerId="ADAL" clId="{D04E0BFA-065C-4FDF-8451-1D8207438AEB}" dt="2024-05-27T09:56:19.126" v="3280" actId="20577"/>
          <ac:spMkLst>
            <pc:docMk/>
            <pc:sldMk cId="1229253441" sldId="520"/>
            <ac:spMk id="3" creationId="{4A50619F-4200-8F81-A2CB-51BFD1859D95}"/>
          </ac:spMkLst>
        </pc:spChg>
      </pc:sldChg>
      <pc:sldChg chg="addSp delSp modSp add del mod ord">
        <pc:chgData name="Omor Kyum Aunto" userId="695c05d3-b782-4955-a66e-801478e634c4" providerId="ADAL" clId="{D04E0BFA-065C-4FDF-8451-1D8207438AEB}" dt="2024-04-29T06:30:55.797" v="1055" actId="2696"/>
        <pc:sldMkLst>
          <pc:docMk/>
          <pc:sldMk cId="1266170730" sldId="521"/>
        </pc:sldMkLst>
        <pc:spChg chg="mod">
          <ac:chgData name="Omor Kyum Aunto" userId="695c05d3-b782-4955-a66e-801478e634c4" providerId="ADAL" clId="{D04E0BFA-065C-4FDF-8451-1D8207438AEB}" dt="2024-04-29T05:41:51.213" v="478" actId="20577"/>
          <ac:spMkLst>
            <pc:docMk/>
            <pc:sldMk cId="1266170730" sldId="521"/>
            <ac:spMk id="3" creationId="{70B86E42-C718-4E51-11BC-D9E72EE62D53}"/>
          </ac:spMkLst>
        </pc:spChg>
        <pc:spChg chg="mod">
          <ac:chgData name="Omor Kyum Aunto" userId="695c05d3-b782-4955-a66e-801478e634c4" providerId="ADAL" clId="{D04E0BFA-065C-4FDF-8451-1D8207438AEB}" dt="2024-04-29T06:27:54.780" v="897" actId="20577"/>
          <ac:spMkLst>
            <pc:docMk/>
            <pc:sldMk cId="1266170730" sldId="521"/>
            <ac:spMk id="4" creationId="{970CACAC-8A11-D785-F63D-3B3D3173F4A9}"/>
          </ac:spMkLst>
        </pc:spChg>
        <pc:picChg chg="add mod">
          <ac:chgData name="Omor Kyum Aunto" userId="695c05d3-b782-4955-a66e-801478e634c4" providerId="ADAL" clId="{D04E0BFA-065C-4FDF-8451-1D8207438AEB}" dt="2024-04-29T06:04:14.840" v="812" actId="1076"/>
          <ac:picMkLst>
            <pc:docMk/>
            <pc:sldMk cId="1266170730" sldId="521"/>
            <ac:picMk id="2" creationId="{546574DD-2319-EE9E-5537-E52DBD992C2B}"/>
          </ac:picMkLst>
        </pc:picChg>
        <pc:picChg chg="mod">
          <ac:chgData name="Omor Kyum Aunto" userId="695c05d3-b782-4955-a66e-801478e634c4" providerId="ADAL" clId="{D04E0BFA-065C-4FDF-8451-1D8207438AEB}" dt="2024-04-29T06:04:22.156" v="813" actId="1076"/>
          <ac:picMkLst>
            <pc:docMk/>
            <pc:sldMk cId="1266170730" sldId="521"/>
            <ac:picMk id="7" creationId="{EEC3287C-BC54-8105-5834-4AF8E4F58BC8}"/>
          </ac:picMkLst>
        </pc:picChg>
        <pc:picChg chg="mod">
          <ac:chgData name="Omor Kyum Aunto" userId="695c05d3-b782-4955-a66e-801478e634c4" providerId="ADAL" clId="{D04E0BFA-065C-4FDF-8451-1D8207438AEB}" dt="2024-04-29T06:04:05.551" v="809" actId="1076"/>
          <ac:picMkLst>
            <pc:docMk/>
            <pc:sldMk cId="1266170730" sldId="521"/>
            <ac:picMk id="9" creationId="{2EAB6BC5-EC3F-C8C9-E307-78974245EBB9}"/>
          </ac:picMkLst>
        </pc:picChg>
        <pc:picChg chg="del mod">
          <ac:chgData name="Omor Kyum Aunto" userId="695c05d3-b782-4955-a66e-801478e634c4" providerId="ADAL" clId="{D04E0BFA-065C-4FDF-8451-1D8207438AEB}" dt="2024-04-29T05:50:08.174" v="695" actId="21"/>
          <ac:picMkLst>
            <pc:docMk/>
            <pc:sldMk cId="1266170730" sldId="521"/>
            <ac:picMk id="11" creationId="{900CD5B3-3F72-274C-320F-4B8BE82D1306}"/>
          </ac:picMkLst>
        </pc:picChg>
        <pc:picChg chg="del">
          <ac:chgData name="Omor Kyum Aunto" userId="695c05d3-b782-4955-a66e-801478e634c4" providerId="ADAL" clId="{D04E0BFA-065C-4FDF-8451-1D8207438AEB}" dt="2024-04-29T05:42:07.049" v="479" actId="21"/>
          <ac:picMkLst>
            <pc:docMk/>
            <pc:sldMk cId="1266170730" sldId="521"/>
            <ac:picMk id="13" creationId="{D59FF125-27F0-481F-3888-D33A391BCBC0}"/>
          </ac:picMkLst>
        </pc:picChg>
      </pc:sldChg>
      <pc:sldChg chg="modSp add mod">
        <pc:chgData name="Omor Kyum Aunto" userId="695c05d3-b782-4955-a66e-801478e634c4" providerId="ADAL" clId="{D04E0BFA-065C-4FDF-8451-1D8207438AEB}" dt="2024-05-27T09:37:59.528" v="2962" actId="20577"/>
        <pc:sldMkLst>
          <pc:docMk/>
          <pc:sldMk cId="1948666346" sldId="521"/>
        </pc:sldMkLst>
        <pc:spChg chg="mod">
          <ac:chgData name="Omor Kyum Aunto" userId="695c05d3-b782-4955-a66e-801478e634c4" providerId="ADAL" clId="{D04E0BFA-065C-4FDF-8451-1D8207438AEB}" dt="2024-05-27T09:33:20.400" v="2813" actId="20577"/>
          <ac:spMkLst>
            <pc:docMk/>
            <pc:sldMk cId="1948666346" sldId="521"/>
            <ac:spMk id="3" creationId="{70B86E42-C718-4E51-11BC-D9E72EE62D53}"/>
          </ac:spMkLst>
        </pc:spChg>
        <pc:spChg chg="mod">
          <ac:chgData name="Omor Kyum Aunto" userId="695c05d3-b782-4955-a66e-801478e634c4" providerId="ADAL" clId="{D04E0BFA-065C-4FDF-8451-1D8207438AEB}" dt="2024-05-27T09:37:59.528" v="2962" actId="20577"/>
          <ac:spMkLst>
            <pc:docMk/>
            <pc:sldMk cId="1948666346" sldId="521"/>
            <ac:spMk id="4" creationId="{970CACAC-8A11-D785-F63D-3B3D3173F4A9}"/>
          </ac:spMkLst>
        </pc:spChg>
        <pc:picChg chg="mod">
          <ac:chgData name="Omor Kyum Aunto" userId="695c05d3-b782-4955-a66e-801478e634c4" providerId="ADAL" clId="{D04E0BFA-065C-4FDF-8451-1D8207438AEB}" dt="2024-05-27T09:35:08.904" v="2871" actId="14826"/>
          <ac:picMkLst>
            <pc:docMk/>
            <pc:sldMk cId="1948666346" sldId="521"/>
            <ac:picMk id="7" creationId="{EEC3287C-BC54-8105-5834-4AF8E4F58BC8}"/>
          </ac:picMkLst>
        </pc:picChg>
        <pc:picChg chg="mod">
          <ac:chgData name="Omor Kyum Aunto" userId="695c05d3-b782-4955-a66e-801478e634c4" providerId="ADAL" clId="{D04E0BFA-065C-4FDF-8451-1D8207438AEB}" dt="2024-05-27T09:36:14.773" v="2874" actId="14826"/>
          <ac:picMkLst>
            <pc:docMk/>
            <pc:sldMk cId="1948666346" sldId="521"/>
            <ac:picMk id="9" creationId="{2EAB6BC5-EC3F-C8C9-E307-78974245EBB9}"/>
          </ac:picMkLst>
        </pc:picChg>
        <pc:picChg chg="mod">
          <ac:chgData name="Omor Kyum Aunto" userId="695c05d3-b782-4955-a66e-801478e634c4" providerId="ADAL" clId="{D04E0BFA-065C-4FDF-8451-1D8207438AEB}" dt="2024-05-27T09:35:38.961" v="2872" actId="14826"/>
          <ac:picMkLst>
            <pc:docMk/>
            <pc:sldMk cId="1948666346" sldId="521"/>
            <ac:picMk id="11" creationId="{900CD5B3-3F72-274C-320F-4B8BE82D1306}"/>
          </ac:picMkLst>
        </pc:picChg>
        <pc:picChg chg="mod">
          <ac:chgData name="Omor Kyum Aunto" userId="695c05d3-b782-4955-a66e-801478e634c4" providerId="ADAL" clId="{D04E0BFA-065C-4FDF-8451-1D8207438AEB}" dt="2024-05-27T09:36:43.413" v="2875" actId="14826"/>
          <ac:picMkLst>
            <pc:docMk/>
            <pc:sldMk cId="1948666346" sldId="521"/>
            <ac:picMk id="13" creationId="{D59FF125-27F0-481F-3888-D33A391BCBC0}"/>
          </ac:picMkLst>
        </pc:picChg>
      </pc:sldChg>
    </pc:docChg>
  </pc:docChgLst>
  <pc:docChgLst>
    <pc:chgData name="Md. Salim Reza Jim" userId="S::salim.reza@dbl-digital.com::36272c9c-247a-4319-9c05-3f810e70835e" providerId="AD" clId="Web-{0191FA46-55A5-8198-BC77-6869C412CC7B}"/>
    <pc:docChg chg="modSld">
      <pc:chgData name="Md. Salim Reza Jim" userId="S::salim.reza@dbl-digital.com::36272c9c-247a-4319-9c05-3f810e70835e" providerId="AD" clId="Web-{0191FA46-55A5-8198-BC77-6869C412CC7B}" dt="2024-02-29T06:48:26.006" v="15"/>
      <pc:docMkLst>
        <pc:docMk/>
      </pc:docMkLst>
      <pc:sldChg chg="addSp modSp mod setBg">
        <pc:chgData name="Md. Salim Reza Jim" userId="S::salim.reza@dbl-digital.com::36272c9c-247a-4319-9c05-3f810e70835e" providerId="AD" clId="Web-{0191FA46-55A5-8198-BC77-6869C412CC7B}" dt="2024-02-29T06:43:13.030" v="0"/>
        <pc:sldMkLst>
          <pc:docMk/>
          <pc:sldMk cId="1967683002" sldId="256"/>
        </pc:sldMkLst>
        <pc:spChg chg="mod">
          <ac:chgData name="Md. Salim Reza Jim" userId="S::salim.reza@dbl-digital.com::36272c9c-247a-4319-9c05-3f810e70835e" providerId="AD" clId="Web-{0191FA46-55A5-8198-BC77-6869C412CC7B}" dt="2024-02-29T06:43:13.030" v="0"/>
          <ac:spMkLst>
            <pc:docMk/>
            <pc:sldMk cId="1967683002" sldId="256"/>
            <ac:spMk id="2" creationId="{00000000-0000-0000-0000-000000000000}"/>
          </ac:spMkLst>
        </pc:spChg>
        <pc:spChg chg="mod">
          <ac:chgData name="Md. Salim Reza Jim" userId="S::salim.reza@dbl-digital.com::36272c9c-247a-4319-9c05-3f810e70835e" providerId="AD" clId="Web-{0191FA46-55A5-8198-BC77-6869C412CC7B}" dt="2024-02-29T06:43:13.030" v="0"/>
          <ac:spMkLst>
            <pc:docMk/>
            <pc:sldMk cId="1967683002" sldId="256"/>
            <ac:spMk id="3" creationId="{00000000-0000-0000-0000-000000000000}"/>
          </ac:spMkLst>
        </pc:spChg>
        <pc:picChg chg="add">
          <ac:chgData name="Md. Salim Reza Jim" userId="S::salim.reza@dbl-digital.com::36272c9c-247a-4319-9c05-3f810e70835e" providerId="AD" clId="Web-{0191FA46-55A5-8198-BC77-6869C412CC7B}" dt="2024-02-29T06:43:13.030" v="0"/>
          <ac:picMkLst>
            <pc:docMk/>
            <pc:sldMk cId="1967683002" sldId="256"/>
            <ac:picMk id="5" creationId="{1F48B12F-2084-51A7-715E-F6CE6E139FA9}"/>
          </ac:picMkLst>
        </pc:picChg>
      </pc:sldChg>
      <pc:sldChg chg="addSp modSp mod setBg">
        <pc:chgData name="Md. Salim Reza Jim" userId="S::salim.reza@dbl-digital.com::36272c9c-247a-4319-9c05-3f810e70835e" providerId="AD" clId="Web-{0191FA46-55A5-8198-BC77-6869C412CC7B}" dt="2024-02-29T06:48:26.006" v="15"/>
        <pc:sldMkLst>
          <pc:docMk/>
          <pc:sldMk cId="3635245692" sldId="260"/>
        </pc:sldMkLst>
        <pc:spChg chg="mod">
          <ac:chgData name="Md. Salim Reza Jim" userId="S::salim.reza@dbl-digital.com::36272c9c-247a-4319-9c05-3f810e70835e" providerId="AD" clId="Web-{0191FA46-55A5-8198-BC77-6869C412CC7B}" dt="2024-02-29T06:48:26.006" v="15"/>
          <ac:spMkLst>
            <pc:docMk/>
            <pc:sldMk cId="3635245692" sldId="260"/>
            <ac:spMk id="2" creationId="{00000000-0000-0000-0000-000000000000}"/>
          </ac:spMkLst>
        </pc:spChg>
        <pc:grpChg chg="add">
          <ac:chgData name="Md. Salim Reza Jim" userId="S::salim.reza@dbl-digital.com::36272c9c-247a-4319-9c05-3f810e70835e" providerId="AD" clId="Web-{0191FA46-55A5-8198-BC77-6869C412CC7B}" dt="2024-02-29T06:48:26.006" v="15"/>
          <ac:grpSpMkLst>
            <pc:docMk/>
            <pc:sldMk cId="3635245692" sldId="260"/>
            <ac:grpSpMk id="8" creationId="{88C9B83F-64CD-41C1-925F-A08801FFD0BD}"/>
          </ac:grpSpMkLst>
        </pc:grpChg>
        <pc:picChg chg="add">
          <ac:chgData name="Md. Salim Reza Jim" userId="S::salim.reza@dbl-digital.com::36272c9c-247a-4319-9c05-3f810e70835e" providerId="AD" clId="Web-{0191FA46-55A5-8198-BC77-6869C412CC7B}" dt="2024-02-29T06:48:26.006" v="15"/>
          <ac:picMkLst>
            <pc:docMk/>
            <pc:sldMk cId="3635245692" sldId="260"/>
            <ac:picMk id="4" creationId="{EF81BCA9-23A0-3F77-D4BD-B659775E29EA}"/>
          </ac:picMkLst>
        </pc:picChg>
      </pc:sldChg>
      <pc:sldChg chg="addSp modSp mod setBg">
        <pc:chgData name="Md. Salim Reza Jim" userId="S::salim.reza@dbl-digital.com::36272c9c-247a-4319-9c05-3f810e70835e" providerId="AD" clId="Web-{0191FA46-55A5-8198-BC77-6869C412CC7B}" dt="2024-02-29T06:43:37.827" v="1"/>
        <pc:sldMkLst>
          <pc:docMk/>
          <pc:sldMk cId="435483979" sldId="276"/>
        </pc:sldMkLst>
        <pc:spChg chg="mo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2" creationId="{8DF1975E-0400-4B35-BE26-B1CA0216D457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24" creationId="{66D61E08-70C3-48D8-BEA0-787111DC30DA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26" creationId="{FC55298F-0AE5-478E-AD2B-03C2614C5833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28" creationId="{C180E4EA-0B63-4779-A895-7E90E71088F3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30" creationId="{CEE01D9D-3DE8-4EED-B0D3-8F3C79CC7673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32" creationId="{89AF5CE9-607F-43F4-8983-DCD6DA4051FD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34" creationId="{6EEA2DBD-9E1E-4521-8C01-F32AD18A89E3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36" creationId="{15BBD2C1-BA9B-46A9-A27A-33498B169272}"/>
          </ac:spMkLst>
        </pc:spChg>
        <pc:grpChg chg="add">
          <ac:chgData name="Md. Salim Reza Jim" userId="S::salim.reza@dbl-digital.com::36272c9c-247a-4319-9c05-3f810e70835e" providerId="AD" clId="Web-{0191FA46-55A5-8198-BC77-6869C412CC7B}" dt="2024-02-29T06:43:37.827" v="1"/>
          <ac:grpSpMkLst>
            <pc:docMk/>
            <pc:sldMk cId="435483979" sldId="276"/>
            <ac:grpSpMk id="8" creationId="{88C9B83F-64CD-41C1-925F-A08801FFD0BD}"/>
          </ac:grpSpMkLst>
        </pc:grpChg>
        <pc:picChg chg="add">
          <ac:chgData name="Md. Salim Reza Jim" userId="S::salim.reza@dbl-digital.com::36272c9c-247a-4319-9c05-3f810e70835e" providerId="AD" clId="Web-{0191FA46-55A5-8198-BC77-6869C412CC7B}" dt="2024-02-29T06:43:37.827" v="1"/>
          <ac:picMkLst>
            <pc:docMk/>
            <pc:sldMk cId="435483979" sldId="276"/>
            <ac:picMk id="4" creationId="{368C0692-DFC3-8462-C16D-CFF8C5BD08AF}"/>
          </ac:picMkLst>
        </pc:picChg>
        <pc:cxnChg chg="add">
          <ac:chgData name="Md. Salim Reza Jim" userId="S::salim.reza@dbl-digital.com::36272c9c-247a-4319-9c05-3f810e70835e" providerId="AD" clId="Web-{0191FA46-55A5-8198-BC77-6869C412CC7B}" dt="2024-02-29T06:43:37.827" v="1"/>
          <ac:cxnSpMkLst>
            <pc:docMk/>
            <pc:sldMk cId="435483979" sldId="276"/>
            <ac:cxnSpMk id="20" creationId="{A57C1A16-B8AB-4D99-A195-A38F556A6486}"/>
          </ac:cxnSpMkLst>
        </pc:cxnChg>
        <pc:cxnChg chg="add">
          <ac:chgData name="Md. Salim Reza Jim" userId="S::salim.reza@dbl-digital.com::36272c9c-247a-4319-9c05-3f810e70835e" providerId="AD" clId="Web-{0191FA46-55A5-8198-BC77-6869C412CC7B}" dt="2024-02-29T06:43:37.827" v="1"/>
          <ac:cxnSpMkLst>
            <pc:docMk/>
            <pc:sldMk cId="435483979" sldId="276"/>
            <ac:cxnSpMk id="22" creationId="{F8A9B20B-D1DD-4573-B5EC-558029519236}"/>
          </ac:cxnSpMkLst>
        </pc:cxnChg>
      </pc:sldChg>
      <pc:sldChg chg="addSp delSp modSp mod setBg">
        <pc:chgData name="Md. Salim Reza Jim" userId="S::salim.reza@dbl-digital.com::36272c9c-247a-4319-9c05-3f810e70835e" providerId="AD" clId="Web-{0191FA46-55A5-8198-BC77-6869C412CC7B}" dt="2024-02-29T06:47:25.379" v="14" actId="14100"/>
        <pc:sldMkLst>
          <pc:docMk/>
          <pc:sldMk cId="3284714652" sldId="514"/>
        </pc:sldMkLst>
        <pc:spChg chg="add del">
          <ac:chgData name="Md. Salim Reza Jim" userId="S::salim.reza@dbl-digital.com::36272c9c-247a-4319-9c05-3f810e70835e" providerId="AD" clId="Web-{0191FA46-55A5-8198-BC77-6869C412CC7B}" dt="2024-02-29T06:46:24.565" v="12"/>
          <ac:spMkLst>
            <pc:docMk/>
            <pc:sldMk cId="3284714652" sldId="514"/>
            <ac:spMk id="3" creationId="{D5302CCB-6E1E-4C54-96FF-B02DAD5D2CDC}"/>
          </ac:spMkLst>
        </pc:spChg>
        <pc:spChg chg="mod">
          <ac:chgData name="Md. Salim Reza Jim" userId="S::salim.reza@dbl-digital.com::36272c9c-247a-4319-9c05-3f810e70835e" providerId="AD" clId="Web-{0191FA46-55A5-8198-BC77-6869C412CC7B}" dt="2024-02-29T06:46:24.565" v="12"/>
          <ac:spMkLst>
            <pc:docMk/>
            <pc:sldMk cId="3284714652" sldId="514"/>
            <ac:spMk id="11" creationId="{2214FA5A-FD21-CF8F-2CE7-A4F1C3A16BC1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6:00.659" v="9"/>
          <ac:spMkLst>
            <pc:docMk/>
            <pc:sldMk cId="3284714652" sldId="514"/>
            <ac:spMk id="17" creationId="{BD11ECC6-8551-4768-8DFD-CD41AF420A37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6:24.565" v="12"/>
          <ac:spMkLst>
            <pc:docMk/>
            <pc:sldMk cId="3284714652" sldId="514"/>
            <ac:spMk id="21" creationId="{B2205F6E-03C6-4E92-877C-E2482F6599AA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6:00.659" v="9"/>
          <ac:spMkLst>
            <pc:docMk/>
            <pc:sldMk cId="3284714652" sldId="514"/>
            <ac:spMk id="30" creationId="{8E2EB503-A017-4457-A105-53638C97DEB8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6:24.503" v="11"/>
          <ac:spMkLst>
            <pc:docMk/>
            <pc:sldMk cId="3284714652" sldId="514"/>
            <ac:spMk id="32" creationId="{BD11ECC6-8551-4768-8DFD-CD41AF420A37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6:24.503" v="11"/>
          <ac:spMkLst>
            <pc:docMk/>
            <pc:sldMk cId="3284714652" sldId="514"/>
            <ac:spMk id="34" creationId="{8E2EB503-A017-4457-A105-53638C97DEB8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6:24.565" v="12"/>
          <ac:spMkLst>
            <pc:docMk/>
            <pc:sldMk cId="3284714652" sldId="514"/>
            <ac:spMk id="37" creationId="{9F4444CE-BC8D-4D61-B303-4C05614E62AB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6:24.565" v="12"/>
          <ac:spMkLst>
            <pc:docMk/>
            <pc:sldMk cId="3284714652" sldId="514"/>
            <ac:spMk id="38" creationId="{73772B81-181F-48B7-8826-4D9686D15DF5}"/>
          </ac:spMkLst>
        </pc:spChg>
        <pc:grpChg chg="add del">
          <ac:chgData name="Md. Salim Reza Jim" userId="S::salim.reza@dbl-digital.com::36272c9c-247a-4319-9c05-3f810e70835e" providerId="AD" clId="Web-{0191FA46-55A5-8198-BC77-6869C412CC7B}" dt="2024-02-29T06:46:00.659" v="9"/>
          <ac:grpSpMkLst>
            <pc:docMk/>
            <pc:sldMk cId="3284714652" sldId="514"/>
            <ac:grpSpMk id="19" creationId="{93657592-CA60-4F45-B1A0-88AA77242087}"/>
          </ac:grpSpMkLst>
        </pc:grpChg>
        <pc:grpChg chg="add del">
          <ac:chgData name="Md. Salim Reza Jim" userId="S::salim.reza@dbl-digital.com::36272c9c-247a-4319-9c05-3f810e70835e" providerId="AD" clId="Web-{0191FA46-55A5-8198-BC77-6869C412CC7B}" dt="2024-02-29T06:46:24.503" v="11"/>
          <ac:grpSpMkLst>
            <pc:docMk/>
            <pc:sldMk cId="3284714652" sldId="514"/>
            <ac:grpSpMk id="33" creationId="{93657592-CA60-4F45-B1A0-88AA77242087}"/>
          </ac:grpSpMkLst>
        </pc:grpChg>
        <pc:graphicFrameChg chg="add del">
          <ac:chgData name="Md. Salim Reza Jim" userId="S::salim.reza@dbl-digital.com::36272c9c-247a-4319-9c05-3f810e70835e" providerId="AD" clId="Web-{0191FA46-55A5-8198-BC77-6869C412CC7B}" dt="2024-02-29T06:46:00.659" v="9"/>
          <ac:graphicFrameMkLst>
            <pc:docMk/>
            <pc:sldMk cId="3284714652" sldId="514"/>
            <ac:graphicFrameMk id="13" creationId="{EC872148-9313-5373-88EE-B8FBEF9DADE4}"/>
          </ac:graphicFrameMkLst>
        </pc:graphicFrameChg>
        <pc:graphicFrameChg chg="add del">
          <ac:chgData name="Md. Salim Reza Jim" userId="S::salim.reza@dbl-digital.com::36272c9c-247a-4319-9c05-3f810e70835e" providerId="AD" clId="Web-{0191FA46-55A5-8198-BC77-6869C412CC7B}" dt="2024-02-29T06:46:24.503" v="11"/>
          <ac:graphicFrameMkLst>
            <pc:docMk/>
            <pc:sldMk cId="3284714652" sldId="514"/>
            <ac:graphicFrameMk id="35" creationId="{26A0912B-B3B9-369D-3E11-1134C6CC5A3D}"/>
          </ac:graphicFrameMkLst>
        </pc:graphicFrameChg>
        <pc:graphicFrameChg chg="add mod">
          <ac:chgData name="Md. Salim Reza Jim" userId="S::salim.reza@dbl-digital.com::36272c9c-247a-4319-9c05-3f810e70835e" providerId="AD" clId="Web-{0191FA46-55A5-8198-BC77-6869C412CC7B}" dt="2024-02-29T06:47:25.379" v="14" actId="14100"/>
          <ac:graphicFrameMkLst>
            <pc:docMk/>
            <pc:sldMk cId="3284714652" sldId="514"/>
            <ac:graphicFrameMk id="39" creationId="{86A295AF-4BA6-23FC-0FC2-F2467EECC90C}"/>
          </ac:graphicFrameMkLst>
        </pc:graphicFrameChg>
      </pc:sldChg>
      <pc:sldChg chg="addSp delSp modSp mod setBg">
        <pc:chgData name="Md. Salim Reza Jim" userId="S::salim.reza@dbl-digital.com::36272c9c-247a-4319-9c05-3f810e70835e" providerId="AD" clId="Web-{0191FA46-55A5-8198-BC77-6869C412CC7B}" dt="2024-02-29T06:44:38.469" v="6"/>
        <pc:sldMkLst>
          <pc:docMk/>
          <pc:sldMk cId="2818257220" sldId="515"/>
        </pc:sldMkLst>
        <pc:spChg chg="mod">
          <ac:chgData name="Md. Salim Reza Jim" userId="S::salim.reza@dbl-digital.com::36272c9c-247a-4319-9c05-3f810e70835e" providerId="AD" clId="Web-{0191FA46-55A5-8198-BC77-6869C412CC7B}" dt="2024-02-29T06:44:38.407" v="5"/>
          <ac:spMkLst>
            <pc:docMk/>
            <pc:sldMk cId="2818257220" sldId="515"/>
            <ac:spMk id="3" creationId="{70B86E42-C718-4E51-11BC-D9E72EE62D53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4:20.406" v="3"/>
          <ac:spMkLst>
            <pc:docMk/>
            <pc:sldMk cId="2818257220" sldId="515"/>
            <ac:spMk id="10" creationId="{655AE6B0-AC9E-4167-806F-E9DB135FC46B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4:20.406" v="3"/>
          <ac:spMkLst>
            <pc:docMk/>
            <pc:sldMk cId="2818257220" sldId="515"/>
            <ac:spMk id="23" creationId="{87BD1F4E-A66D-4C06-86DA-8D56CA7A3B41}"/>
          </ac:spMkLst>
        </pc:spChg>
        <pc:grpChg chg="add del">
          <ac:chgData name="Md. Salim Reza Jim" userId="S::salim.reza@dbl-digital.com::36272c9c-247a-4319-9c05-3f810e70835e" providerId="AD" clId="Web-{0191FA46-55A5-8198-BC77-6869C412CC7B}" dt="2024-02-29T06:44:20.406" v="3"/>
          <ac:grpSpMkLst>
            <pc:docMk/>
            <pc:sldMk cId="2818257220" sldId="515"/>
            <ac:grpSpMk id="12" creationId="{3523416A-383B-4FDC-B4C9-D8EDDFE9C043}"/>
          </ac:grpSpMkLst>
        </pc:grpChg>
        <pc:graphicFrameChg chg="mod modGraphic">
          <ac:chgData name="Md. Salim Reza Jim" userId="S::salim.reza@dbl-digital.com::36272c9c-247a-4319-9c05-3f810e70835e" providerId="AD" clId="Web-{0191FA46-55A5-8198-BC77-6869C412CC7B}" dt="2024-02-29T06:44:38.469" v="6"/>
          <ac:graphicFrameMkLst>
            <pc:docMk/>
            <pc:sldMk cId="2818257220" sldId="515"/>
            <ac:graphicFrameMk id="5" creationId="{EF1E1FF1-C592-A9F2-D053-BBEE732529E0}"/>
          </ac:graphicFrameMkLst>
        </pc:graphicFrameChg>
      </pc:sldChg>
      <pc:sldChg chg="addSp modSp mod setBg">
        <pc:chgData name="Md. Salim Reza Jim" userId="S::salim.reza@dbl-digital.com::36272c9c-247a-4319-9c05-3f810e70835e" providerId="AD" clId="Web-{0191FA46-55A5-8198-BC77-6869C412CC7B}" dt="2024-02-29T06:45:18.751" v="7"/>
        <pc:sldMkLst>
          <pc:docMk/>
          <pc:sldMk cId="2270200811" sldId="516"/>
        </pc:sldMkLst>
        <pc:spChg chg="mod">
          <ac:chgData name="Md. Salim Reza Jim" userId="S::salim.reza@dbl-digital.com::36272c9c-247a-4319-9c05-3f810e70835e" providerId="AD" clId="Web-{0191FA46-55A5-8198-BC77-6869C412CC7B}" dt="2024-02-29T06:45:18.751" v="7"/>
          <ac:spMkLst>
            <pc:docMk/>
            <pc:sldMk cId="2270200811" sldId="516"/>
            <ac:spMk id="2" creationId="{6A4C0C27-7A31-3B2D-53AE-93B90A97B5A6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5:18.751" v="7"/>
          <ac:spMkLst>
            <pc:docMk/>
            <pc:sldMk cId="2270200811" sldId="516"/>
            <ac:spMk id="18" creationId="{BD11ECC6-8551-4768-8DFD-CD41AF420A37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5:18.751" v="7"/>
          <ac:spMkLst>
            <pc:docMk/>
            <pc:sldMk cId="2270200811" sldId="516"/>
            <ac:spMk id="31" creationId="{8E2EB503-A017-4457-A105-53638C97DEB8}"/>
          </ac:spMkLst>
        </pc:spChg>
        <pc:grpChg chg="add">
          <ac:chgData name="Md. Salim Reza Jim" userId="S::salim.reza@dbl-digital.com::36272c9c-247a-4319-9c05-3f810e70835e" providerId="AD" clId="Web-{0191FA46-55A5-8198-BC77-6869C412CC7B}" dt="2024-02-29T06:45:18.751" v="7"/>
          <ac:grpSpMkLst>
            <pc:docMk/>
            <pc:sldMk cId="2270200811" sldId="516"/>
            <ac:grpSpMk id="20" creationId="{93657592-CA60-4F45-B1A0-88AA77242087}"/>
          </ac:grpSpMkLst>
        </pc:grpChg>
        <pc:picChg chg="mod">
          <ac:chgData name="Md. Salim Reza Jim" userId="S::salim.reza@dbl-digital.com::36272c9c-247a-4319-9c05-3f810e70835e" providerId="AD" clId="Web-{0191FA46-55A5-8198-BC77-6869C412CC7B}" dt="2024-02-29T06:45:18.751" v="7"/>
          <ac:picMkLst>
            <pc:docMk/>
            <pc:sldMk cId="2270200811" sldId="516"/>
            <ac:picMk id="5" creationId="{F31BA261-EFB4-37EF-90F7-37ECC95315A4}"/>
          </ac:picMkLst>
        </pc:picChg>
        <pc:picChg chg="mod">
          <ac:chgData name="Md. Salim Reza Jim" userId="S::salim.reza@dbl-digital.com::36272c9c-247a-4319-9c05-3f810e70835e" providerId="AD" clId="Web-{0191FA46-55A5-8198-BC77-6869C412CC7B}" dt="2024-02-29T06:45:18.751" v="7"/>
          <ac:picMkLst>
            <pc:docMk/>
            <pc:sldMk cId="2270200811" sldId="516"/>
            <ac:picMk id="7" creationId="{344F7A22-C54C-8D2F-DA16-02C94B151073}"/>
          </ac:picMkLst>
        </pc:picChg>
        <pc:picChg chg="mod">
          <ac:chgData name="Md. Salim Reza Jim" userId="S::salim.reza@dbl-digital.com::36272c9c-247a-4319-9c05-3f810e70835e" providerId="AD" clId="Web-{0191FA46-55A5-8198-BC77-6869C412CC7B}" dt="2024-02-29T06:45:18.751" v="7"/>
          <ac:picMkLst>
            <pc:docMk/>
            <pc:sldMk cId="2270200811" sldId="516"/>
            <ac:picMk id="9" creationId="{F5E08421-0153-D96C-B764-57D2E3586697}"/>
          </ac:picMkLst>
        </pc:picChg>
        <pc:picChg chg="mod">
          <ac:chgData name="Md. Salim Reza Jim" userId="S::salim.reza@dbl-digital.com::36272c9c-247a-4319-9c05-3f810e70835e" providerId="AD" clId="Web-{0191FA46-55A5-8198-BC77-6869C412CC7B}" dt="2024-02-29T06:45:18.751" v="7"/>
          <ac:picMkLst>
            <pc:docMk/>
            <pc:sldMk cId="2270200811" sldId="516"/>
            <ac:picMk id="11" creationId="{E218B78A-4BD5-9AD1-A56C-90979ECB896E}"/>
          </ac:picMkLst>
        </pc:picChg>
        <pc:picChg chg="mod">
          <ac:chgData name="Md. Salim Reza Jim" userId="S::salim.reza@dbl-digital.com::36272c9c-247a-4319-9c05-3f810e70835e" providerId="AD" clId="Web-{0191FA46-55A5-8198-BC77-6869C412CC7B}" dt="2024-02-29T06:45:18.751" v="7"/>
          <ac:picMkLst>
            <pc:docMk/>
            <pc:sldMk cId="2270200811" sldId="516"/>
            <ac:picMk id="13" creationId="{513C8245-FD6F-EA11-D313-CBA97FD620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2D0B9-B91A-4409-86BB-458D6DAAE6ED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3A4AC-C610-4DEB-91E6-92741EDCD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3A4AC-C610-4DEB-91E6-92741EDCD8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5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11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80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8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6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8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8FB97-FBBD-4ABA-85E4-B6BAD8F07FF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48B12F-2084-51A7-715E-F6CE6E139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3" r="2162" b="1647"/>
          <a:stretch/>
        </p:blipFill>
        <p:spPr>
          <a:xfrm>
            <a:off x="-274319" y="1"/>
            <a:ext cx="6370320" cy="6857999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Achievement's for Month-Year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4653" y="4293580"/>
            <a:ext cx="5112735" cy="12671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Info</a:t>
            </a:r>
          </a:p>
          <a:p>
            <a:pPr>
              <a:lnSpc>
                <a:spcPct val="90000"/>
              </a:lnSpc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68C0692-DFC3-8462-C16D-CFF8C5BD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3" t="-164" r="13905" b="6115"/>
          <a:stretch/>
        </p:blipFill>
        <p:spPr>
          <a:xfrm>
            <a:off x="5048327" y="-20423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1975E-0400-4B35-BE26-B1CA0216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6" y="2112515"/>
            <a:ext cx="5949696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IT Infrastructure &amp; Operation</a:t>
            </a:r>
            <a:br>
              <a:rPr lang="en-US" sz="4800" dirty="0"/>
            </a:br>
            <a:r>
              <a:rPr lang="en-US" sz="4800" dirty="0"/>
              <a:t>JTML-DIPL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54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86E42-C718-4E51-11BC-D9E72EE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2462"/>
            <a:ext cx="8399759" cy="906966"/>
          </a:xfrm>
        </p:spPr>
        <p:txBody>
          <a:bodyPr>
            <a:normAutofit/>
          </a:bodyPr>
          <a:lstStyle/>
          <a:p>
            <a:r>
              <a:rPr lang="en-US" b="1" dirty="0"/>
              <a:t>Network Migration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ACAC-8A11-D785-F63D-3B3D3173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78" y="1231441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We migrated our both network from our old office to our new office.</a:t>
            </a:r>
          </a:p>
          <a:p>
            <a:r>
              <a:rPr lang="en-US" sz="2000" dirty="0"/>
              <a:t>JTML running smoothly on Amra and Access-Tel simultaneously.</a:t>
            </a:r>
          </a:p>
          <a:p>
            <a:r>
              <a:rPr lang="en-US" sz="2000" dirty="0"/>
              <a:t>We also pulled a 12 Core Fiber in a new path for backup purpose.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3287C-BC54-8105-5834-4AF8E4F58B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7" b="12837"/>
          <a:stretch/>
        </p:blipFill>
        <p:spPr>
          <a:xfrm>
            <a:off x="399166" y="3707398"/>
            <a:ext cx="2299790" cy="2268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B6BC5-EC3F-C8C9-E307-78974245E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8" b="10288"/>
          <a:stretch/>
        </p:blipFill>
        <p:spPr>
          <a:xfrm>
            <a:off x="7912914" y="3707398"/>
            <a:ext cx="2268730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CD5B3-3F72-274C-320F-4B8BE82D13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2" t="23063" r="3852" b="-2486"/>
          <a:stretch/>
        </p:blipFill>
        <p:spPr>
          <a:xfrm>
            <a:off x="2929065" y="3293617"/>
            <a:ext cx="2268730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9FF125-27F0-481F-3888-D33A391BCB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3" t="19995" r="4929" b="19995"/>
          <a:stretch/>
        </p:blipFill>
        <p:spPr>
          <a:xfrm>
            <a:off x="5420989" y="3293616"/>
            <a:ext cx="2268731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82572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86E42-C718-4E51-11BC-D9E72EE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2462"/>
            <a:ext cx="8399759" cy="906966"/>
          </a:xfrm>
        </p:spPr>
        <p:txBody>
          <a:bodyPr>
            <a:normAutofit/>
          </a:bodyPr>
          <a:lstStyle/>
          <a:p>
            <a:r>
              <a:rPr lang="en-US" b="1" dirty="0"/>
              <a:t>Network Extension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ACAC-8A11-D785-F63D-3B3D3173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78" y="1231441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We Extended the coverage of our Wi-Fi network as needed.</a:t>
            </a:r>
          </a:p>
          <a:p>
            <a:r>
              <a:rPr lang="en-US" sz="2000" dirty="0"/>
              <a:t>Extended our network to Utility Building for their Machinery use purpose.</a:t>
            </a:r>
          </a:p>
          <a:p>
            <a:r>
              <a:rPr lang="en-US" sz="2000" dirty="0"/>
              <a:t>We Monitored CCTV Server Room Setup Activities. 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3287C-BC54-8105-5834-4AF8E4F58B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7" b="12837"/>
          <a:stretch/>
        </p:blipFill>
        <p:spPr>
          <a:xfrm>
            <a:off x="414696" y="3977850"/>
            <a:ext cx="2299790" cy="2268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B6BC5-EC3F-C8C9-E307-78974245E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8" b="10288"/>
          <a:stretch/>
        </p:blipFill>
        <p:spPr>
          <a:xfrm>
            <a:off x="7926744" y="3868565"/>
            <a:ext cx="2268730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CD5B3-3F72-274C-320F-4B8BE82D1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8" b="10288"/>
          <a:stretch/>
        </p:blipFill>
        <p:spPr>
          <a:xfrm>
            <a:off x="2929065" y="3582582"/>
            <a:ext cx="2268730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9FF125-27F0-481F-3888-D33A391BCB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4" r="14304"/>
          <a:stretch/>
        </p:blipFill>
        <p:spPr>
          <a:xfrm>
            <a:off x="5427904" y="3582582"/>
            <a:ext cx="2268731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86663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41B8-63D9-ED45-C793-DDC78B3C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Setup, Distribute &amp;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05AC-F95F-5CA9-3123-E03CF467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88612"/>
            <a:ext cx="9248331" cy="3880773"/>
          </a:xfrm>
        </p:spPr>
        <p:txBody>
          <a:bodyPr/>
          <a:lstStyle/>
          <a:p>
            <a:r>
              <a:rPr lang="en-US" dirty="0"/>
              <a:t>Allocated the necessary PC to the appropriate individual.</a:t>
            </a:r>
          </a:p>
          <a:p>
            <a:r>
              <a:rPr lang="en-US" dirty="0"/>
              <a:t>Distributed and Replaced other IT accessories like new Multifunctional Printer to required Department and Office.</a:t>
            </a:r>
          </a:p>
          <a:p>
            <a:r>
              <a:rPr lang="en-US" dirty="0"/>
              <a:t>Monitored activities during CCTV UPS installation.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E2953-0AF3-61EA-5A4E-24D55C7E3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7" r="15727"/>
          <a:stretch/>
        </p:blipFill>
        <p:spPr>
          <a:xfrm>
            <a:off x="5054878" y="3902854"/>
            <a:ext cx="2257061" cy="2478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852DD-2B08-72E7-764A-AFE778036F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2950" r="-1455" b="25894"/>
          <a:stretch/>
        </p:blipFill>
        <p:spPr>
          <a:xfrm>
            <a:off x="105986" y="4257689"/>
            <a:ext cx="2352039" cy="2223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87F68-5A60-5F34-4111-37839F27D7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r="13541"/>
          <a:stretch/>
        </p:blipFill>
        <p:spPr>
          <a:xfrm>
            <a:off x="2500698" y="3897997"/>
            <a:ext cx="2400373" cy="2478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53E8F9-42CE-BE56-7EC9-41DEB0F666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2" b="14422"/>
          <a:stretch/>
        </p:blipFill>
        <p:spPr>
          <a:xfrm>
            <a:off x="7655204" y="4257689"/>
            <a:ext cx="2352040" cy="2223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15333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670F-8BB6-1459-4FA9-2C9C9C40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Related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619F-4200-8F81-A2CB-51BFD185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Provided User end Support by Online or Offline.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Diagnosing and fixing computer and network problems.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Offering </a:t>
            </a:r>
            <a:r>
              <a:rPr lang="en-US" sz="2000" b="0" i="0">
                <a:solidFill>
                  <a:schemeClr val="tx1"/>
                </a:solidFill>
                <a:effectLst/>
                <a:latin typeface="Google Sans"/>
              </a:rPr>
              <a:t>technical support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for IT-related issues to others.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Google Sans"/>
              </a:rPr>
              <a:t>Installing OS and configuring software and Drivers.</a:t>
            </a:r>
          </a:p>
          <a:p>
            <a:r>
              <a:rPr lang="en-US" sz="2000" dirty="0">
                <a:solidFill>
                  <a:schemeClr val="tx1"/>
                </a:solidFill>
                <a:latin typeface="Google Sans"/>
              </a:rPr>
              <a:t>Activating and Installing various software like Windows OS, AutoCAD , MS Office Suite etc.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Google Sans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C0574-7E5C-52C5-5DF0-46B76582F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6" b="17208"/>
          <a:stretch/>
        </p:blipFill>
        <p:spPr>
          <a:xfrm>
            <a:off x="963561" y="4837779"/>
            <a:ext cx="8024214" cy="9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534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DAC34E-BC3A-A204-9F3F-2D601ABC2702}"/>
              </a:ext>
            </a:extLst>
          </p:cNvPr>
          <p:cNvSpPr txBox="1"/>
          <p:nvPr/>
        </p:nvSpPr>
        <p:spPr>
          <a:xfrm>
            <a:off x="3216106" y="2856875"/>
            <a:ext cx="4689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ndara" panose="020E05020303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52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10179</TotalTime>
  <Words>179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Google Sans</vt:lpstr>
      <vt:lpstr>Trebuchet MS</vt:lpstr>
      <vt:lpstr>Wingdings 3</vt:lpstr>
      <vt:lpstr>Facet</vt:lpstr>
      <vt:lpstr>Achievement's for Month-Year </vt:lpstr>
      <vt:lpstr>IT Infrastructure &amp; Operation JTML-DIPL</vt:lpstr>
      <vt:lpstr>Network Migration</vt:lpstr>
      <vt:lpstr>Network Extension</vt:lpstr>
      <vt:lpstr>New Setup, Distribute &amp; Maintenance</vt:lpstr>
      <vt:lpstr>IT Related Support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accomplishments for January 2020</dc:title>
  <dc:creator>Bulbul</dc:creator>
  <cp:lastModifiedBy>Omor Kyum Aunto</cp:lastModifiedBy>
  <cp:revision>528</cp:revision>
  <dcterms:created xsi:type="dcterms:W3CDTF">2020-02-05T08:30:38Z</dcterms:created>
  <dcterms:modified xsi:type="dcterms:W3CDTF">2024-08-04T19:07:24Z</dcterms:modified>
</cp:coreProperties>
</file>