
<file path=[Content_Types].xml><?xml version="1.0" encoding="utf-8"?>
<Types xmlns="http://schemas.openxmlformats.org/package/2006/content-types">
  <Default Extension="png" ContentType="image/png"/>
  <Default Extension="svg" ContentType="image/svg+xml"/>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3.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4.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2" r:id="rId2"/>
    <p:sldMasterId id="2147483737" r:id="rId3"/>
    <p:sldMasterId id="2147483802" r:id="rId4"/>
    <p:sldMasterId id="2147483867" r:id="rId5"/>
  </p:sldMasterIdLst>
  <p:notesMasterIdLst>
    <p:notesMasterId r:id="rId25"/>
  </p:notesMasterIdLst>
  <p:sldIdLst>
    <p:sldId id="256" r:id="rId6"/>
    <p:sldId id="2540" r:id="rId7"/>
    <p:sldId id="258" r:id="rId8"/>
    <p:sldId id="2571" r:id="rId9"/>
    <p:sldId id="260" r:id="rId10"/>
    <p:sldId id="261" r:id="rId11"/>
    <p:sldId id="262" r:id="rId12"/>
    <p:sldId id="263" r:id="rId13"/>
    <p:sldId id="269" r:id="rId14"/>
    <p:sldId id="271" r:id="rId15"/>
    <p:sldId id="272" r:id="rId16"/>
    <p:sldId id="273" r:id="rId17"/>
    <p:sldId id="274" r:id="rId18"/>
    <p:sldId id="2578" r:id="rId19"/>
    <p:sldId id="265" r:id="rId20"/>
    <p:sldId id="2579" r:id="rId21"/>
    <p:sldId id="266" r:id="rId22"/>
    <p:sldId id="267" r:id="rId23"/>
    <p:sldId id="26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E0ozVXr5AJ5yg5ifbm0DQ9P7I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208"/>
    <a:srgbClr val="39C202"/>
    <a:srgbClr val="064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EEBD48-5E85-44DB-9504-E5F6EFCCA184}">
  <a:tblStyle styleId="{AAEEBD48-5E85-44DB-9504-E5F6EFCCA184}" styleName="Table_0">
    <a:wholeTbl>
      <a:tcTxStyle b="off" i="off">
        <a:font>
          <a:latin typeface="Calibri Light"/>
          <a:ea typeface="Calibri Light"/>
          <a:cs typeface="Calibri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E8EB"/>
          </a:solidFill>
        </a:fill>
      </a:tcStyle>
    </a:wholeTbl>
    <a:band1H>
      <a:tcTxStyle/>
      <a:tcStyle>
        <a:tcBdr/>
        <a:fill>
          <a:solidFill>
            <a:srgbClr val="DCCFD4"/>
          </a:solidFill>
        </a:fill>
      </a:tcStyle>
    </a:band1H>
    <a:band2H>
      <a:tcTxStyle/>
      <a:tcStyle>
        <a:tcBdr/>
      </a:tcStyle>
    </a:band2H>
    <a:band1V>
      <a:tcTxStyle/>
      <a:tcStyle>
        <a:tcBdr/>
        <a:fill>
          <a:solidFill>
            <a:srgbClr val="DCCFD4"/>
          </a:solidFill>
        </a:fill>
      </a:tcStyle>
    </a:band1V>
    <a:band2V>
      <a:tcTxStyle/>
      <a:tcStyle>
        <a:tcBdr/>
      </a:tcStyle>
    </a:band2V>
    <a:lastCol>
      <a:tcTxStyle b="on" i="off">
        <a:font>
          <a:latin typeface="Calibri Light"/>
          <a:ea typeface="Calibri Light"/>
          <a:cs typeface="Calibri Light"/>
        </a:font>
        <a:schemeClr val="lt1"/>
      </a:tcTxStyle>
      <a:tcStyle>
        <a:tcBdr/>
        <a:fill>
          <a:solidFill>
            <a:schemeClr val="accent1"/>
          </a:solidFill>
        </a:fill>
      </a:tcStyle>
    </a:lastCol>
    <a:firstCol>
      <a:tcTxStyle b="on" i="off">
        <a:font>
          <a:latin typeface="Calibri Light"/>
          <a:ea typeface="Calibri Light"/>
          <a:cs typeface="Calibri Light"/>
        </a:font>
        <a:schemeClr val="lt1"/>
      </a:tcTxStyle>
      <a:tcStyle>
        <a:tcBdr/>
        <a:fill>
          <a:solidFill>
            <a:schemeClr val="accent1"/>
          </a:solidFill>
        </a:fill>
      </a:tcStyle>
    </a:firstCol>
    <a:lastRow>
      <a:tcTxStyle b="on" i="off">
        <a:font>
          <a:latin typeface="Calibri Light"/>
          <a:ea typeface="Calibri Light"/>
          <a:cs typeface="Calibri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Light"/>
          <a:ea typeface="Calibri Light"/>
          <a:cs typeface="Calibri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78" autoAdjust="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3"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56"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9CA5A-2BFD-4376-98FA-7C4352E565B2}"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en-IN"/>
        </a:p>
      </dgm:t>
    </dgm:pt>
    <dgm:pt modelId="{05388CC0-850F-4C55-96AC-2304A9F10742}">
      <dgm:prSet/>
      <dgm:spPr>
        <a:solidFill>
          <a:schemeClr val="accent2">
            <a:lumMod val="20000"/>
            <a:lumOff val="80000"/>
          </a:schemeClr>
        </a:solidFill>
      </dgm:spPr>
      <dgm:t>
        <a:bodyPr/>
        <a:lstStyle/>
        <a:p>
          <a:r>
            <a:rPr lang="en-IN" b="0" i="0" dirty="0"/>
            <a:t>As the solution is developed as a SaaS product, large scalability is possible with minimal effort.</a:t>
          </a:r>
          <a:endParaRPr lang="en-IN" dirty="0"/>
        </a:p>
      </dgm:t>
    </dgm:pt>
    <dgm:pt modelId="{3C6BA124-C1B3-4815-9219-B5CAF507B6B0}" type="parTrans" cxnId="{EEAC1B96-9D65-4BBC-99EE-C8F7DCE25206}">
      <dgm:prSet/>
      <dgm:spPr/>
      <dgm:t>
        <a:bodyPr/>
        <a:lstStyle/>
        <a:p>
          <a:endParaRPr lang="en-IN"/>
        </a:p>
      </dgm:t>
    </dgm:pt>
    <dgm:pt modelId="{1FC34105-5D8A-4435-938E-DA6D81E4445A}" type="sibTrans" cxnId="{EEAC1B96-9D65-4BBC-99EE-C8F7DCE25206}">
      <dgm:prSet/>
      <dgm:spPr/>
      <dgm:t>
        <a:bodyPr/>
        <a:lstStyle/>
        <a:p>
          <a:endParaRPr lang="en-IN"/>
        </a:p>
      </dgm:t>
    </dgm:pt>
    <dgm:pt modelId="{4F98B20A-58EA-4FDA-9A22-5BF6B6D022CA}">
      <dgm:prSet/>
      <dgm:spPr>
        <a:solidFill>
          <a:schemeClr val="accent2">
            <a:lumMod val="60000"/>
            <a:lumOff val="40000"/>
          </a:schemeClr>
        </a:solidFill>
      </dgm:spPr>
      <dgm:t>
        <a:bodyPr/>
        <a:lstStyle/>
        <a:p>
          <a:r>
            <a:rPr lang="en-IN" b="0" i="0" dirty="0">
              <a:solidFill>
                <a:schemeClr val="bg1"/>
              </a:solidFill>
            </a:rPr>
            <a:t>Solution can be available both on on-premise and cloud servers, which gives flexibility of usage.</a:t>
          </a:r>
          <a:endParaRPr lang="en-IN" dirty="0">
            <a:solidFill>
              <a:schemeClr val="bg1"/>
            </a:solidFill>
          </a:endParaRPr>
        </a:p>
      </dgm:t>
    </dgm:pt>
    <dgm:pt modelId="{2C13E88D-5387-4317-8342-CD52562D0072}" type="parTrans" cxnId="{99075F97-41F4-41DF-A16B-9A08F165A331}">
      <dgm:prSet/>
      <dgm:spPr/>
      <dgm:t>
        <a:bodyPr/>
        <a:lstStyle/>
        <a:p>
          <a:endParaRPr lang="en-IN"/>
        </a:p>
      </dgm:t>
    </dgm:pt>
    <dgm:pt modelId="{618D22D2-5D8C-49B1-885F-C774C2677B6A}" type="sibTrans" cxnId="{99075F97-41F4-41DF-A16B-9A08F165A331}">
      <dgm:prSet/>
      <dgm:spPr/>
      <dgm:t>
        <a:bodyPr/>
        <a:lstStyle/>
        <a:p>
          <a:endParaRPr lang="en-IN"/>
        </a:p>
      </dgm:t>
    </dgm:pt>
    <dgm:pt modelId="{405AF33F-98E2-41DC-B92A-0786661299C6}">
      <dgm:prSet custT="1"/>
      <dgm:spPr>
        <a:solidFill>
          <a:schemeClr val="accent2">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313517" tIns="72390" rIns="135128" bIns="72390" numCol="1" spcCol="1270" anchor="ctr" anchorCtr="0"/>
        <a:lstStyle/>
        <a:p>
          <a:pPr marL="0" lvl="0" indent="0" algn="ctr" defTabSz="844550">
            <a:lnSpc>
              <a:spcPct val="90000"/>
            </a:lnSpc>
            <a:spcBef>
              <a:spcPct val="0"/>
            </a:spcBef>
            <a:spcAft>
              <a:spcPct val="35000"/>
            </a:spcAft>
            <a:buNone/>
          </a:pPr>
          <a:r>
            <a:rPr lang="en-IN" sz="1900" b="0" i="0" kern="1200" dirty="0">
              <a:solidFill>
                <a:srgbClr val="0A1852">
                  <a:hueOff val="0"/>
                  <a:satOff val="0"/>
                  <a:lumOff val="0"/>
                  <a:alphaOff val="0"/>
                </a:srgbClr>
              </a:solidFill>
              <a:latin typeface="Arial"/>
              <a:ea typeface="+mn-ea"/>
              <a:cs typeface="+mn-cs"/>
            </a:rPr>
            <a:t>Solution will support multiple file formats for processing the call recordings.</a:t>
          </a:r>
        </a:p>
      </dgm:t>
    </dgm:pt>
    <dgm:pt modelId="{166CD285-40F4-4FBA-8D95-DC06951A3068}" type="parTrans" cxnId="{A49EFAC0-06F8-4E88-829F-F5CA51E47EC4}">
      <dgm:prSet/>
      <dgm:spPr/>
      <dgm:t>
        <a:bodyPr/>
        <a:lstStyle/>
        <a:p>
          <a:endParaRPr lang="en-IN"/>
        </a:p>
      </dgm:t>
    </dgm:pt>
    <dgm:pt modelId="{D795CAE1-74AA-433B-BA1A-26BC6C3432C1}" type="sibTrans" cxnId="{A49EFAC0-06F8-4E88-829F-F5CA51E47EC4}">
      <dgm:prSet/>
      <dgm:spPr/>
      <dgm:t>
        <a:bodyPr/>
        <a:lstStyle/>
        <a:p>
          <a:endParaRPr lang="en-IN"/>
        </a:p>
      </dgm:t>
    </dgm:pt>
    <dgm:pt modelId="{AA05F0F1-E8FA-44C9-A845-08C74DC27BEB}">
      <dgm:prSet/>
      <dgm:spPr>
        <a:solidFill>
          <a:schemeClr val="accent2">
            <a:lumMod val="60000"/>
            <a:lumOff val="40000"/>
          </a:schemeClr>
        </a:solidFill>
        <a:ln>
          <a:solidFill>
            <a:schemeClr val="accent2">
              <a:lumMod val="60000"/>
              <a:lumOff val="40000"/>
            </a:schemeClr>
          </a:solidFill>
        </a:ln>
      </dgm:spPr>
      <dgm:t>
        <a:bodyPr/>
        <a:lstStyle/>
        <a:p>
          <a:r>
            <a:rPr lang="en-IN" b="0" i="0" dirty="0">
              <a:solidFill>
                <a:schemeClr val="bg1"/>
              </a:solidFill>
            </a:rPr>
            <a:t>Functionality for supporting multiple Indian languages and accent as per regional needs.</a:t>
          </a:r>
          <a:endParaRPr lang="en-IN" dirty="0">
            <a:solidFill>
              <a:schemeClr val="bg1"/>
            </a:solidFill>
          </a:endParaRPr>
        </a:p>
      </dgm:t>
    </dgm:pt>
    <dgm:pt modelId="{E1FB88A4-E2C4-4781-BCCA-9CA578F444BF}" type="parTrans" cxnId="{9D857840-6E49-4880-9291-E639B0273B89}">
      <dgm:prSet/>
      <dgm:spPr/>
      <dgm:t>
        <a:bodyPr/>
        <a:lstStyle/>
        <a:p>
          <a:endParaRPr lang="en-IN"/>
        </a:p>
      </dgm:t>
    </dgm:pt>
    <dgm:pt modelId="{DF478782-7572-4D7F-8838-2C9AE23B2BEA}" type="sibTrans" cxnId="{9D857840-6E49-4880-9291-E639B0273B89}">
      <dgm:prSet/>
      <dgm:spPr/>
      <dgm:t>
        <a:bodyPr/>
        <a:lstStyle/>
        <a:p>
          <a:endParaRPr lang="en-IN"/>
        </a:p>
      </dgm:t>
    </dgm:pt>
    <dgm:pt modelId="{A9E0C298-F50B-49EA-AD6B-5E2890736CAA}">
      <dgm:prSet/>
      <dgm:spPr>
        <a:solidFill>
          <a:schemeClr val="accent2">
            <a:lumMod val="20000"/>
            <a:lumOff val="80000"/>
          </a:schemeClr>
        </a:solidFill>
      </dgm:spPr>
      <dgm:t>
        <a:bodyPr/>
        <a:lstStyle/>
        <a:p>
          <a:r>
            <a:rPr lang="en-IN" b="0" i="0" dirty="0"/>
            <a:t>Functionality for emotion detection with customized threshold levels, for individual conversations.</a:t>
          </a:r>
          <a:endParaRPr lang="en-IN" dirty="0"/>
        </a:p>
      </dgm:t>
    </dgm:pt>
    <dgm:pt modelId="{C5435A87-BCD2-4248-9406-034B8AEE980F}" type="parTrans" cxnId="{003CCECF-6B5E-4682-BD1F-4F1FD158D4B9}">
      <dgm:prSet/>
      <dgm:spPr/>
      <dgm:t>
        <a:bodyPr/>
        <a:lstStyle/>
        <a:p>
          <a:endParaRPr lang="en-IN"/>
        </a:p>
      </dgm:t>
    </dgm:pt>
    <dgm:pt modelId="{E3B819E0-5969-4C9C-A785-F3A4A7081B37}" type="sibTrans" cxnId="{003CCECF-6B5E-4682-BD1F-4F1FD158D4B9}">
      <dgm:prSet/>
      <dgm:spPr/>
      <dgm:t>
        <a:bodyPr/>
        <a:lstStyle/>
        <a:p>
          <a:endParaRPr lang="en-IN"/>
        </a:p>
      </dgm:t>
    </dgm:pt>
    <dgm:pt modelId="{E89C13D5-9427-4605-A66F-BF327D80AED1}">
      <dgm:prSet/>
      <dgm:spPr>
        <a:solidFill>
          <a:schemeClr val="accent2">
            <a:lumMod val="60000"/>
            <a:lumOff val="40000"/>
          </a:schemeClr>
        </a:solidFill>
      </dgm:spPr>
      <dgm:t>
        <a:bodyPr/>
        <a:lstStyle/>
        <a:p>
          <a:r>
            <a:rPr lang="en-IN" b="0" i="0" dirty="0">
              <a:solidFill>
                <a:schemeClr val="bg1"/>
              </a:solidFill>
            </a:rPr>
            <a:t>Functionality for analysis of conversation overlap and dead air time in the call recordings.</a:t>
          </a:r>
          <a:endParaRPr lang="en-IN" dirty="0">
            <a:solidFill>
              <a:schemeClr val="bg1"/>
            </a:solidFill>
          </a:endParaRPr>
        </a:p>
      </dgm:t>
    </dgm:pt>
    <dgm:pt modelId="{2F9EDF9C-A5DE-4FA6-8094-37C2623A25BC}" type="parTrans" cxnId="{221A693C-88C6-4009-A38B-2058B65BE2B6}">
      <dgm:prSet/>
      <dgm:spPr/>
      <dgm:t>
        <a:bodyPr/>
        <a:lstStyle/>
        <a:p>
          <a:endParaRPr lang="en-IN"/>
        </a:p>
      </dgm:t>
    </dgm:pt>
    <dgm:pt modelId="{F71E1B86-94C4-4895-8994-240DCD1A13C9}" type="sibTrans" cxnId="{221A693C-88C6-4009-A38B-2058B65BE2B6}">
      <dgm:prSet/>
      <dgm:spPr/>
      <dgm:t>
        <a:bodyPr/>
        <a:lstStyle/>
        <a:p>
          <a:endParaRPr lang="en-IN"/>
        </a:p>
      </dgm:t>
    </dgm:pt>
    <dgm:pt modelId="{2BE4790B-0767-4114-AB3C-DC619EC3AFB6}" type="pres">
      <dgm:prSet presAssocID="{1B09CA5A-2BFD-4376-98FA-7C4352E565B2}" presName="linearFlow" presStyleCnt="0">
        <dgm:presLayoutVars>
          <dgm:dir/>
          <dgm:resizeHandles val="exact"/>
        </dgm:presLayoutVars>
      </dgm:prSet>
      <dgm:spPr/>
    </dgm:pt>
    <dgm:pt modelId="{D48C0D2F-102E-49B6-BCD4-30A0C12EF0E1}" type="pres">
      <dgm:prSet presAssocID="{05388CC0-850F-4C55-96AC-2304A9F10742}" presName="composite" presStyleCnt="0"/>
      <dgm:spPr/>
    </dgm:pt>
    <dgm:pt modelId="{A1C2A1C9-3487-4884-9EA4-EB56E6984AA6}" type="pres">
      <dgm:prSet presAssocID="{05388CC0-850F-4C55-96AC-2304A9F10742}" presName="imgShp" presStyleLbl="fgImgPlace1" presStyleIdx="0" presStyleCnt="6" custLinFactX="-100000" custLinFactNeighborX="-137625" custLinFactNeighborY="-233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bg2"/>
          </a:solidFill>
        </a:ln>
      </dgm:spPr>
    </dgm:pt>
    <dgm:pt modelId="{C2E680C6-333B-4571-A5C6-9F5F5A1D03DE}" type="pres">
      <dgm:prSet presAssocID="{05388CC0-850F-4C55-96AC-2304A9F10742}" presName="txShp" presStyleLbl="node1" presStyleIdx="0" presStyleCnt="6" custScaleX="140010">
        <dgm:presLayoutVars>
          <dgm:bulletEnabled val="1"/>
        </dgm:presLayoutVars>
      </dgm:prSet>
      <dgm:spPr/>
    </dgm:pt>
    <dgm:pt modelId="{E7036BB2-7E21-452A-BE7B-84F99C38D603}" type="pres">
      <dgm:prSet presAssocID="{1FC34105-5D8A-4435-938E-DA6D81E4445A}" presName="spacing" presStyleCnt="0"/>
      <dgm:spPr/>
    </dgm:pt>
    <dgm:pt modelId="{EF11BE5F-B2E2-49A1-B143-565129019CB2}" type="pres">
      <dgm:prSet presAssocID="{4F98B20A-58EA-4FDA-9A22-5BF6B6D022CA}" presName="composite" presStyleCnt="0"/>
      <dgm:spPr/>
    </dgm:pt>
    <dgm:pt modelId="{312424D0-B38D-48BB-BE7C-10E8DFE794D8}" type="pres">
      <dgm:prSet presAssocID="{4F98B20A-58EA-4FDA-9A22-5BF6B6D022CA}" presName="imgShp" presStyleLbl="fgImgPlace1" presStyleIdx="1" presStyleCnt="6" custLinFactX="-100000" custLinFactNeighborX="-135533" custLinFactNeighborY="466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C4120A2-37C3-412F-AAA7-46ADF62853F5}" type="pres">
      <dgm:prSet presAssocID="{4F98B20A-58EA-4FDA-9A22-5BF6B6D022CA}" presName="txShp" presStyleLbl="node1" presStyleIdx="1" presStyleCnt="6" custScaleX="139698">
        <dgm:presLayoutVars>
          <dgm:bulletEnabled val="1"/>
        </dgm:presLayoutVars>
      </dgm:prSet>
      <dgm:spPr/>
    </dgm:pt>
    <dgm:pt modelId="{218F8A9A-36CD-4154-BBC6-66EC0AFD0464}" type="pres">
      <dgm:prSet presAssocID="{618D22D2-5D8C-49B1-885F-C774C2677B6A}" presName="spacing" presStyleCnt="0"/>
      <dgm:spPr/>
    </dgm:pt>
    <dgm:pt modelId="{411A79D0-59C2-446B-8473-2DE14F0B3BCC}" type="pres">
      <dgm:prSet presAssocID="{405AF33F-98E2-41DC-B92A-0786661299C6}" presName="composite" presStyleCnt="0"/>
      <dgm:spPr/>
    </dgm:pt>
    <dgm:pt modelId="{CAD756B2-621A-4913-8178-39B7E0AE5E41}" type="pres">
      <dgm:prSet presAssocID="{405AF33F-98E2-41DC-B92A-0786661299C6}" presName="imgShp" presStyleLbl="fgImgPlace1" presStyleIdx="2" presStyleCnt="6" custLinFactX="-100000" custLinFactNeighborX="-146979" custLinFactNeighborY="-252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3867A8A-2B43-4CDC-92EC-1EA7D53BE4DB}" type="pres">
      <dgm:prSet presAssocID="{405AF33F-98E2-41DC-B92A-0786661299C6}" presName="txShp" presStyleLbl="node1" presStyleIdx="2" presStyleCnt="6" custScaleX="140441">
        <dgm:presLayoutVars>
          <dgm:bulletEnabled val="1"/>
        </dgm:presLayoutVars>
      </dgm:prSet>
      <dgm:spPr>
        <a:xfrm rot="10800000">
          <a:off x="370049" y="1847176"/>
          <a:ext cx="10462086" cy="710966"/>
        </a:xfrm>
        <a:prstGeom prst="homePlate">
          <a:avLst/>
        </a:prstGeom>
      </dgm:spPr>
    </dgm:pt>
    <dgm:pt modelId="{2EF4011B-19D8-4D6B-B869-B7FAA5BE9380}" type="pres">
      <dgm:prSet presAssocID="{D795CAE1-74AA-433B-BA1A-26BC6C3432C1}" presName="spacing" presStyleCnt="0"/>
      <dgm:spPr/>
    </dgm:pt>
    <dgm:pt modelId="{6FB4E76F-9B79-41EB-9B4C-CEF921368160}" type="pres">
      <dgm:prSet presAssocID="{AA05F0F1-E8FA-44C9-A845-08C74DC27BEB}" presName="composite" presStyleCnt="0"/>
      <dgm:spPr/>
    </dgm:pt>
    <dgm:pt modelId="{D6C45F43-7105-42E2-B794-319D9A1FED37}" type="pres">
      <dgm:prSet presAssocID="{AA05F0F1-E8FA-44C9-A845-08C74DC27BEB}" presName="imgShp" presStyleLbl="fgImgPlace1" presStyleIdx="3" presStyleCnt="6" custLinFactX="-100000" custLinFactNeighborX="-121979" custLinFactNeighborY="1166"/>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C2E320C3-4E21-4F84-936B-D4C311E5DC4F}" type="pres">
      <dgm:prSet presAssocID="{AA05F0F1-E8FA-44C9-A845-08C74DC27BEB}" presName="txShp" presStyleLbl="node1" presStyleIdx="3" presStyleCnt="6" custScaleX="141089">
        <dgm:presLayoutVars>
          <dgm:bulletEnabled val="1"/>
        </dgm:presLayoutVars>
      </dgm:prSet>
      <dgm:spPr/>
    </dgm:pt>
    <dgm:pt modelId="{56AA5408-325A-4C8F-B54D-A20C0B6472D8}" type="pres">
      <dgm:prSet presAssocID="{DF478782-7572-4D7F-8838-2C9AE23B2BEA}" presName="spacing" presStyleCnt="0"/>
      <dgm:spPr/>
    </dgm:pt>
    <dgm:pt modelId="{B27103DA-927F-424F-B804-60BCF92D9184}" type="pres">
      <dgm:prSet presAssocID="{A9E0C298-F50B-49EA-AD6B-5E2890736CAA}" presName="composite" presStyleCnt="0"/>
      <dgm:spPr/>
    </dgm:pt>
    <dgm:pt modelId="{E3D7A120-1E72-4744-845D-8AE69E40B847}" type="pres">
      <dgm:prSet presAssocID="{A9E0C298-F50B-49EA-AD6B-5E2890736CAA}" presName="imgShp" presStyleLbl="fgImgPlace1" presStyleIdx="4" presStyleCnt="6" custLinFactX="-100000" custLinFactNeighborX="-121979" custLinFactNeighborY="116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501C4D7A-5590-497F-A159-5F820A13DAD4}" type="pres">
      <dgm:prSet presAssocID="{A9E0C298-F50B-49EA-AD6B-5E2890736CAA}" presName="txShp" presStyleLbl="node1" presStyleIdx="4" presStyleCnt="6" custScaleX="141089">
        <dgm:presLayoutVars>
          <dgm:bulletEnabled val="1"/>
        </dgm:presLayoutVars>
      </dgm:prSet>
      <dgm:spPr/>
    </dgm:pt>
    <dgm:pt modelId="{DE707384-AF33-4C2D-82F5-34E67B7556E2}" type="pres">
      <dgm:prSet presAssocID="{E3B819E0-5969-4C9C-A785-F3A4A7081B37}" presName="spacing" presStyleCnt="0"/>
      <dgm:spPr/>
    </dgm:pt>
    <dgm:pt modelId="{49D38080-15D3-410B-88BD-BF6AAF2FCBD3}" type="pres">
      <dgm:prSet presAssocID="{E89C13D5-9427-4605-A66F-BF327D80AED1}" presName="composite" presStyleCnt="0"/>
      <dgm:spPr/>
    </dgm:pt>
    <dgm:pt modelId="{7C791E6B-7A9F-41B3-B159-623DCFC82875}" type="pres">
      <dgm:prSet presAssocID="{E89C13D5-9427-4605-A66F-BF327D80AED1}" presName="imgShp" presStyleLbl="fgImgPlace1" presStyleIdx="5" presStyleCnt="6" custLinFactX="-100000" custLinFactNeighborX="-121979" custLinFactNeighborY="116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B484F23-70D4-4112-9776-084B588412E6}" type="pres">
      <dgm:prSet presAssocID="{E89C13D5-9427-4605-A66F-BF327D80AED1}" presName="txShp" presStyleLbl="node1" presStyleIdx="5" presStyleCnt="6" custScaleX="141089">
        <dgm:presLayoutVars>
          <dgm:bulletEnabled val="1"/>
        </dgm:presLayoutVars>
      </dgm:prSet>
      <dgm:spPr/>
    </dgm:pt>
  </dgm:ptLst>
  <dgm:cxnLst>
    <dgm:cxn modelId="{AE3D2E1A-9BE3-4CC4-B181-83BF03420B3C}" type="presOf" srcId="{E89C13D5-9427-4605-A66F-BF327D80AED1}" destId="{4B484F23-70D4-4112-9776-084B588412E6}" srcOrd="0" destOrd="0" presId="urn:microsoft.com/office/officeart/2005/8/layout/vList3"/>
    <dgm:cxn modelId="{221A693C-88C6-4009-A38B-2058B65BE2B6}" srcId="{1B09CA5A-2BFD-4376-98FA-7C4352E565B2}" destId="{E89C13D5-9427-4605-A66F-BF327D80AED1}" srcOrd="5" destOrd="0" parTransId="{2F9EDF9C-A5DE-4FA6-8094-37C2623A25BC}" sibTransId="{F71E1B86-94C4-4895-8994-240DCD1A13C9}"/>
    <dgm:cxn modelId="{62FC503E-DAC8-4C7B-8201-33261A607772}" type="presOf" srcId="{05388CC0-850F-4C55-96AC-2304A9F10742}" destId="{C2E680C6-333B-4571-A5C6-9F5F5A1D03DE}" srcOrd="0" destOrd="0" presId="urn:microsoft.com/office/officeart/2005/8/layout/vList3"/>
    <dgm:cxn modelId="{9D857840-6E49-4880-9291-E639B0273B89}" srcId="{1B09CA5A-2BFD-4376-98FA-7C4352E565B2}" destId="{AA05F0F1-E8FA-44C9-A845-08C74DC27BEB}" srcOrd="3" destOrd="0" parTransId="{E1FB88A4-E2C4-4781-BCCA-9CA578F444BF}" sibTransId="{DF478782-7572-4D7F-8838-2C9AE23B2BEA}"/>
    <dgm:cxn modelId="{62238D41-BF76-49DE-AE5E-EDDA871E2E22}" type="presOf" srcId="{1B09CA5A-2BFD-4376-98FA-7C4352E565B2}" destId="{2BE4790B-0767-4114-AB3C-DC619EC3AFB6}" srcOrd="0" destOrd="0" presId="urn:microsoft.com/office/officeart/2005/8/layout/vList3"/>
    <dgm:cxn modelId="{25486765-A6F5-46E0-B799-7A72E357DB21}" type="presOf" srcId="{405AF33F-98E2-41DC-B92A-0786661299C6}" destId="{23867A8A-2B43-4CDC-92EC-1EA7D53BE4DB}" srcOrd="0" destOrd="0" presId="urn:microsoft.com/office/officeart/2005/8/layout/vList3"/>
    <dgm:cxn modelId="{50D1F381-03E7-42D5-B9C0-E8EA0F0FF624}" type="presOf" srcId="{AA05F0F1-E8FA-44C9-A845-08C74DC27BEB}" destId="{C2E320C3-4E21-4F84-936B-D4C311E5DC4F}" srcOrd="0" destOrd="0" presId="urn:microsoft.com/office/officeart/2005/8/layout/vList3"/>
    <dgm:cxn modelId="{700BA887-F0E4-4DF1-8B7B-9401255D9BA7}" type="presOf" srcId="{A9E0C298-F50B-49EA-AD6B-5E2890736CAA}" destId="{501C4D7A-5590-497F-A159-5F820A13DAD4}" srcOrd="0" destOrd="0" presId="urn:microsoft.com/office/officeart/2005/8/layout/vList3"/>
    <dgm:cxn modelId="{EEAC1B96-9D65-4BBC-99EE-C8F7DCE25206}" srcId="{1B09CA5A-2BFD-4376-98FA-7C4352E565B2}" destId="{05388CC0-850F-4C55-96AC-2304A9F10742}" srcOrd="0" destOrd="0" parTransId="{3C6BA124-C1B3-4815-9219-B5CAF507B6B0}" sibTransId="{1FC34105-5D8A-4435-938E-DA6D81E4445A}"/>
    <dgm:cxn modelId="{99075F97-41F4-41DF-A16B-9A08F165A331}" srcId="{1B09CA5A-2BFD-4376-98FA-7C4352E565B2}" destId="{4F98B20A-58EA-4FDA-9A22-5BF6B6D022CA}" srcOrd="1" destOrd="0" parTransId="{2C13E88D-5387-4317-8342-CD52562D0072}" sibTransId="{618D22D2-5D8C-49B1-885F-C774C2677B6A}"/>
    <dgm:cxn modelId="{1C8C4AB1-8C80-4654-9E3F-0EA6617A9B78}" type="presOf" srcId="{4F98B20A-58EA-4FDA-9A22-5BF6B6D022CA}" destId="{EC4120A2-37C3-412F-AAA7-46ADF62853F5}" srcOrd="0" destOrd="0" presId="urn:microsoft.com/office/officeart/2005/8/layout/vList3"/>
    <dgm:cxn modelId="{A49EFAC0-06F8-4E88-829F-F5CA51E47EC4}" srcId="{1B09CA5A-2BFD-4376-98FA-7C4352E565B2}" destId="{405AF33F-98E2-41DC-B92A-0786661299C6}" srcOrd="2" destOrd="0" parTransId="{166CD285-40F4-4FBA-8D95-DC06951A3068}" sibTransId="{D795CAE1-74AA-433B-BA1A-26BC6C3432C1}"/>
    <dgm:cxn modelId="{003CCECF-6B5E-4682-BD1F-4F1FD158D4B9}" srcId="{1B09CA5A-2BFD-4376-98FA-7C4352E565B2}" destId="{A9E0C298-F50B-49EA-AD6B-5E2890736CAA}" srcOrd="4" destOrd="0" parTransId="{C5435A87-BCD2-4248-9406-034B8AEE980F}" sibTransId="{E3B819E0-5969-4C9C-A785-F3A4A7081B37}"/>
    <dgm:cxn modelId="{EE156966-26A6-4D59-BFD3-4987C1011A82}" type="presParOf" srcId="{2BE4790B-0767-4114-AB3C-DC619EC3AFB6}" destId="{D48C0D2F-102E-49B6-BCD4-30A0C12EF0E1}" srcOrd="0" destOrd="0" presId="urn:microsoft.com/office/officeart/2005/8/layout/vList3"/>
    <dgm:cxn modelId="{28476580-9036-4FCA-89A3-CDC56AB8EE1A}" type="presParOf" srcId="{D48C0D2F-102E-49B6-BCD4-30A0C12EF0E1}" destId="{A1C2A1C9-3487-4884-9EA4-EB56E6984AA6}" srcOrd="0" destOrd="0" presId="urn:microsoft.com/office/officeart/2005/8/layout/vList3"/>
    <dgm:cxn modelId="{74EFCA52-BD68-4D27-B93F-39F91FB85ADC}" type="presParOf" srcId="{D48C0D2F-102E-49B6-BCD4-30A0C12EF0E1}" destId="{C2E680C6-333B-4571-A5C6-9F5F5A1D03DE}" srcOrd="1" destOrd="0" presId="urn:microsoft.com/office/officeart/2005/8/layout/vList3"/>
    <dgm:cxn modelId="{1A54B384-94B9-4332-B054-6CE8C6CA51E3}" type="presParOf" srcId="{2BE4790B-0767-4114-AB3C-DC619EC3AFB6}" destId="{E7036BB2-7E21-452A-BE7B-84F99C38D603}" srcOrd="1" destOrd="0" presId="urn:microsoft.com/office/officeart/2005/8/layout/vList3"/>
    <dgm:cxn modelId="{E5E155CC-C5A7-4CF5-AB98-244092FFA181}" type="presParOf" srcId="{2BE4790B-0767-4114-AB3C-DC619EC3AFB6}" destId="{EF11BE5F-B2E2-49A1-B143-565129019CB2}" srcOrd="2" destOrd="0" presId="urn:microsoft.com/office/officeart/2005/8/layout/vList3"/>
    <dgm:cxn modelId="{806D2B74-02AB-4314-8987-A3C8E0360684}" type="presParOf" srcId="{EF11BE5F-B2E2-49A1-B143-565129019CB2}" destId="{312424D0-B38D-48BB-BE7C-10E8DFE794D8}" srcOrd="0" destOrd="0" presId="urn:microsoft.com/office/officeart/2005/8/layout/vList3"/>
    <dgm:cxn modelId="{06FAEADD-F7CD-4E03-84A5-A439DF4F62DC}" type="presParOf" srcId="{EF11BE5F-B2E2-49A1-B143-565129019CB2}" destId="{EC4120A2-37C3-412F-AAA7-46ADF62853F5}" srcOrd="1" destOrd="0" presId="urn:microsoft.com/office/officeart/2005/8/layout/vList3"/>
    <dgm:cxn modelId="{E665EC30-3B61-4AEA-87D2-F80AD5DB5D92}" type="presParOf" srcId="{2BE4790B-0767-4114-AB3C-DC619EC3AFB6}" destId="{218F8A9A-36CD-4154-BBC6-66EC0AFD0464}" srcOrd="3" destOrd="0" presId="urn:microsoft.com/office/officeart/2005/8/layout/vList3"/>
    <dgm:cxn modelId="{DF473525-6C9B-4EE8-B19E-69EADEB950EC}" type="presParOf" srcId="{2BE4790B-0767-4114-AB3C-DC619EC3AFB6}" destId="{411A79D0-59C2-446B-8473-2DE14F0B3BCC}" srcOrd="4" destOrd="0" presId="urn:microsoft.com/office/officeart/2005/8/layout/vList3"/>
    <dgm:cxn modelId="{649A2281-8FA1-4FF1-8C4D-2CED1843125C}" type="presParOf" srcId="{411A79D0-59C2-446B-8473-2DE14F0B3BCC}" destId="{CAD756B2-621A-4913-8178-39B7E0AE5E41}" srcOrd="0" destOrd="0" presId="urn:microsoft.com/office/officeart/2005/8/layout/vList3"/>
    <dgm:cxn modelId="{AFBF719A-8800-46CC-96AD-6FFB2EB1FE60}" type="presParOf" srcId="{411A79D0-59C2-446B-8473-2DE14F0B3BCC}" destId="{23867A8A-2B43-4CDC-92EC-1EA7D53BE4DB}" srcOrd="1" destOrd="0" presId="urn:microsoft.com/office/officeart/2005/8/layout/vList3"/>
    <dgm:cxn modelId="{88CE0915-8757-4EA4-90E7-7467275449A4}" type="presParOf" srcId="{2BE4790B-0767-4114-AB3C-DC619EC3AFB6}" destId="{2EF4011B-19D8-4D6B-B869-B7FAA5BE9380}" srcOrd="5" destOrd="0" presId="urn:microsoft.com/office/officeart/2005/8/layout/vList3"/>
    <dgm:cxn modelId="{5D25C3A6-A091-4599-B1A9-00BDAE224C51}" type="presParOf" srcId="{2BE4790B-0767-4114-AB3C-DC619EC3AFB6}" destId="{6FB4E76F-9B79-41EB-9B4C-CEF921368160}" srcOrd="6" destOrd="0" presId="urn:microsoft.com/office/officeart/2005/8/layout/vList3"/>
    <dgm:cxn modelId="{185F70A9-4AF6-4198-83FB-5FFE79238C9E}" type="presParOf" srcId="{6FB4E76F-9B79-41EB-9B4C-CEF921368160}" destId="{D6C45F43-7105-42E2-B794-319D9A1FED37}" srcOrd="0" destOrd="0" presId="urn:microsoft.com/office/officeart/2005/8/layout/vList3"/>
    <dgm:cxn modelId="{D4E8DAE5-007F-4526-A6B7-148B53910886}" type="presParOf" srcId="{6FB4E76F-9B79-41EB-9B4C-CEF921368160}" destId="{C2E320C3-4E21-4F84-936B-D4C311E5DC4F}" srcOrd="1" destOrd="0" presId="urn:microsoft.com/office/officeart/2005/8/layout/vList3"/>
    <dgm:cxn modelId="{A486D076-5960-4134-9BDF-507BEFE6FBA0}" type="presParOf" srcId="{2BE4790B-0767-4114-AB3C-DC619EC3AFB6}" destId="{56AA5408-325A-4C8F-B54D-A20C0B6472D8}" srcOrd="7" destOrd="0" presId="urn:microsoft.com/office/officeart/2005/8/layout/vList3"/>
    <dgm:cxn modelId="{585E3C03-0977-4104-ACE9-4A299E166BBD}" type="presParOf" srcId="{2BE4790B-0767-4114-AB3C-DC619EC3AFB6}" destId="{B27103DA-927F-424F-B804-60BCF92D9184}" srcOrd="8" destOrd="0" presId="urn:microsoft.com/office/officeart/2005/8/layout/vList3"/>
    <dgm:cxn modelId="{84EE8145-03B3-4D31-A007-9526445015ED}" type="presParOf" srcId="{B27103DA-927F-424F-B804-60BCF92D9184}" destId="{E3D7A120-1E72-4744-845D-8AE69E40B847}" srcOrd="0" destOrd="0" presId="urn:microsoft.com/office/officeart/2005/8/layout/vList3"/>
    <dgm:cxn modelId="{482AF99E-A6F5-4B4D-8DC8-1FE7A6B48608}" type="presParOf" srcId="{B27103DA-927F-424F-B804-60BCF92D9184}" destId="{501C4D7A-5590-497F-A159-5F820A13DAD4}" srcOrd="1" destOrd="0" presId="urn:microsoft.com/office/officeart/2005/8/layout/vList3"/>
    <dgm:cxn modelId="{CEB1B6C7-E02B-4B94-AE8E-771CA58C2046}" type="presParOf" srcId="{2BE4790B-0767-4114-AB3C-DC619EC3AFB6}" destId="{DE707384-AF33-4C2D-82F5-34E67B7556E2}" srcOrd="9" destOrd="0" presId="urn:microsoft.com/office/officeart/2005/8/layout/vList3"/>
    <dgm:cxn modelId="{7F68F314-FA16-4585-A178-AC91D89A2384}" type="presParOf" srcId="{2BE4790B-0767-4114-AB3C-DC619EC3AFB6}" destId="{49D38080-15D3-410B-88BD-BF6AAF2FCBD3}" srcOrd="10" destOrd="0" presId="urn:microsoft.com/office/officeart/2005/8/layout/vList3"/>
    <dgm:cxn modelId="{3E68DCF5-344A-4984-AE84-63D9B5D4753A}" type="presParOf" srcId="{49D38080-15D3-410B-88BD-BF6AAF2FCBD3}" destId="{7C791E6B-7A9F-41B3-B159-623DCFC82875}" srcOrd="0" destOrd="0" presId="urn:microsoft.com/office/officeart/2005/8/layout/vList3"/>
    <dgm:cxn modelId="{38E2D427-EFD5-4DFF-BB75-7801859F9976}" type="presParOf" srcId="{49D38080-15D3-410B-88BD-BF6AAF2FCBD3}" destId="{4B484F23-70D4-4112-9776-084B588412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7CC4B-ADE4-48C6-B9E1-EF30555DAFD8}" type="doc">
      <dgm:prSet loTypeId="urn:microsoft.com/office/officeart/2005/8/layout/chevron1" loCatId="process" qsTypeId="urn:microsoft.com/office/officeart/2005/8/quickstyle/simple3" qsCatId="simple" csTypeId="urn:microsoft.com/office/officeart/2005/8/colors/accent2_2" csCatId="accent2" phldr="1"/>
      <dgm:spPr/>
    </dgm:pt>
    <dgm:pt modelId="{59616D3E-14A3-4FBD-9744-8875BD19CE83}">
      <dgm:prSet phldrT="[Text]"/>
      <dgm:spPr/>
      <dgm:t>
        <a:bodyPr/>
        <a:lstStyle/>
        <a:p>
          <a:r>
            <a:rPr lang="en-IN" dirty="0"/>
            <a:t>Proof of Concept</a:t>
          </a:r>
        </a:p>
      </dgm:t>
    </dgm:pt>
    <dgm:pt modelId="{502297DE-4B1D-4753-BA4F-D490683542C5}" type="parTrans" cxnId="{326F5D6B-2848-4599-8119-00CC7D18CD15}">
      <dgm:prSet/>
      <dgm:spPr/>
      <dgm:t>
        <a:bodyPr/>
        <a:lstStyle/>
        <a:p>
          <a:endParaRPr lang="en-IN"/>
        </a:p>
      </dgm:t>
    </dgm:pt>
    <dgm:pt modelId="{08A014F3-8C43-45E9-A763-F02FF0EBB2FA}" type="sibTrans" cxnId="{326F5D6B-2848-4599-8119-00CC7D18CD15}">
      <dgm:prSet/>
      <dgm:spPr/>
      <dgm:t>
        <a:bodyPr/>
        <a:lstStyle/>
        <a:p>
          <a:endParaRPr lang="en-IN"/>
        </a:p>
      </dgm:t>
    </dgm:pt>
    <dgm:pt modelId="{73EE9A71-9932-4437-952B-C387D88250D4}">
      <dgm:prSet phldrT="[Text]"/>
      <dgm:spPr/>
      <dgm:t>
        <a:bodyPr/>
        <a:lstStyle/>
        <a:p>
          <a:r>
            <a:rPr lang="en-IN" dirty="0"/>
            <a:t>Solution Implementation</a:t>
          </a:r>
        </a:p>
      </dgm:t>
    </dgm:pt>
    <dgm:pt modelId="{75B49D87-1BE0-457A-AFE3-FC5F6C1AC7DD}" type="parTrans" cxnId="{9D260548-C0F8-4145-8429-EF3B0D39CCF7}">
      <dgm:prSet/>
      <dgm:spPr/>
      <dgm:t>
        <a:bodyPr/>
        <a:lstStyle/>
        <a:p>
          <a:endParaRPr lang="en-IN"/>
        </a:p>
      </dgm:t>
    </dgm:pt>
    <dgm:pt modelId="{4A0D3DFE-97CD-45E6-8524-63ECBC114B11}" type="sibTrans" cxnId="{9D260548-C0F8-4145-8429-EF3B0D39CCF7}">
      <dgm:prSet/>
      <dgm:spPr/>
      <dgm:t>
        <a:bodyPr/>
        <a:lstStyle/>
        <a:p>
          <a:endParaRPr lang="en-IN"/>
        </a:p>
      </dgm:t>
    </dgm:pt>
    <dgm:pt modelId="{568E07B8-C19C-4E11-A552-2F6F80BB9A14}">
      <dgm:prSet phldrT="[Text]"/>
      <dgm:spPr/>
      <dgm:t>
        <a:bodyPr/>
        <a:lstStyle/>
        <a:p>
          <a:r>
            <a:rPr lang="en-IN" dirty="0"/>
            <a:t>Monitoring</a:t>
          </a:r>
        </a:p>
      </dgm:t>
    </dgm:pt>
    <dgm:pt modelId="{C381393E-E8EA-45AB-A793-29E6B52A7A86}" type="parTrans" cxnId="{159512BB-1363-4472-9F98-1584A071BE57}">
      <dgm:prSet/>
      <dgm:spPr/>
      <dgm:t>
        <a:bodyPr/>
        <a:lstStyle/>
        <a:p>
          <a:endParaRPr lang="en-IN"/>
        </a:p>
      </dgm:t>
    </dgm:pt>
    <dgm:pt modelId="{84F0CE91-A12A-4E73-A42C-C66AD674A527}" type="sibTrans" cxnId="{159512BB-1363-4472-9F98-1584A071BE57}">
      <dgm:prSet/>
      <dgm:spPr/>
      <dgm:t>
        <a:bodyPr/>
        <a:lstStyle/>
        <a:p>
          <a:endParaRPr lang="en-IN"/>
        </a:p>
      </dgm:t>
    </dgm:pt>
    <dgm:pt modelId="{CBEBCA45-4991-4A45-98BB-165FDBC6E05C}">
      <dgm:prSet phldrT="[Text]"/>
      <dgm:spPr/>
      <dgm:t>
        <a:bodyPr/>
        <a:lstStyle/>
        <a:p>
          <a:r>
            <a:rPr lang="en-IN" dirty="0"/>
            <a:t>Hyper-Care Period</a:t>
          </a:r>
        </a:p>
      </dgm:t>
    </dgm:pt>
    <dgm:pt modelId="{1F23A320-DA5A-4133-B114-F33629DE2E25}" type="parTrans" cxnId="{FD7E15BD-9AE8-41C6-BDD7-DB20511B0F73}">
      <dgm:prSet/>
      <dgm:spPr/>
      <dgm:t>
        <a:bodyPr/>
        <a:lstStyle/>
        <a:p>
          <a:endParaRPr lang="en-IN"/>
        </a:p>
      </dgm:t>
    </dgm:pt>
    <dgm:pt modelId="{14CE9ABB-DDB7-4C23-AA2E-F26785AE4D51}" type="sibTrans" cxnId="{FD7E15BD-9AE8-41C6-BDD7-DB20511B0F73}">
      <dgm:prSet/>
      <dgm:spPr/>
      <dgm:t>
        <a:bodyPr/>
        <a:lstStyle/>
        <a:p>
          <a:endParaRPr lang="en-IN"/>
        </a:p>
      </dgm:t>
    </dgm:pt>
    <dgm:pt modelId="{BDB3AAC6-F5DE-421C-98AD-6F302555DA62}" type="pres">
      <dgm:prSet presAssocID="{0137CC4B-ADE4-48C6-B9E1-EF30555DAFD8}" presName="Name0" presStyleCnt="0">
        <dgm:presLayoutVars>
          <dgm:dir/>
          <dgm:animLvl val="lvl"/>
          <dgm:resizeHandles val="exact"/>
        </dgm:presLayoutVars>
      </dgm:prSet>
      <dgm:spPr/>
    </dgm:pt>
    <dgm:pt modelId="{EE2D5C8E-7A97-48E7-960B-9C1171FF5A93}" type="pres">
      <dgm:prSet presAssocID="{59616D3E-14A3-4FBD-9744-8875BD19CE83}" presName="parTxOnly" presStyleLbl="node1" presStyleIdx="0" presStyleCnt="4">
        <dgm:presLayoutVars>
          <dgm:chMax val="0"/>
          <dgm:chPref val="0"/>
          <dgm:bulletEnabled val="1"/>
        </dgm:presLayoutVars>
      </dgm:prSet>
      <dgm:spPr/>
    </dgm:pt>
    <dgm:pt modelId="{F1B0149E-5C61-4BA8-A00E-07078EDEDA9C}" type="pres">
      <dgm:prSet presAssocID="{08A014F3-8C43-45E9-A763-F02FF0EBB2FA}" presName="parTxOnlySpace" presStyleCnt="0"/>
      <dgm:spPr/>
    </dgm:pt>
    <dgm:pt modelId="{6AEC93A0-7F0E-4A3C-9376-4E259B5A4BB5}" type="pres">
      <dgm:prSet presAssocID="{73EE9A71-9932-4437-952B-C387D88250D4}" presName="parTxOnly" presStyleLbl="node1" presStyleIdx="1" presStyleCnt="4">
        <dgm:presLayoutVars>
          <dgm:chMax val="0"/>
          <dgm:chPref val="0"/>
          <dgm:bulletEnabled val="1"/>
        </dgm:presLayoutVars>
      </dgm:prSet>
      <dgm:spPr/>
    </dgm:pt>
    <dgm:pt modelId="{F79576EA-F5D0-446F-A4A5-F5233C3E5BAE}" type="pres">
      <dgm:prSet presAssocID="{4A0D3DFE-97CD-45E6-8524-63ECBC114B11}" presName="parTxOnlySpace" presStyleCnt="0"/>
      <dgm:spPr/>
    </dgm:pt>
    <dgm:pt modelId="{AF4E823D-6B1E-476D-8742-E55E8E3C4D38}" type="pres">
      <dgm:prSet presAssocID="{CBEBCA45-4991-4A45-98BB-165FDBC6E05C}" presName="parTxOnly" presStyleLbl="node1" presStyleIdx="2" presStyleCnt="4">
        <dgm:presLayoutVars>
          <dgm:chMax val="0"/>
          <dgm:chPref val="0"/>
          <dgm:bulletEnabled val="1"/>
        </dgm:presLayoutVars>
      </dgm:prSet>
      <dgm:spPr/>
    </dgm:pt>
    <dgm:pt modelId="{404F79A3-FD64-4987-B83D-8EC3F636AA47}" type="pres">
      <dgm:prSet presAssocID="{14CE9ABB-DDB7-4C23-AA2E-F26785AE4D51}" presName="parTxOnlySpace" presStyleCnt="0"/>
      <dgm:spPr/>
    </dgm:pt>
    <dgm:pt modelId="{BFE08654-BCAC-4C59-A8D5-03DC578F8C21}" type="pres">
      <dgm:prSet presAssocID="{568E07B8-C19C-4E11-A552-2F6F80BB9A14}" presName="parTxOnly" presStyleLbl="node1" presStyleIdx="3" presStyleCnt="4">
        <dgm:presLayoutVars>
          <dgm:chMax val="0"/>
          <dgm:chPref val="0"/>
          <dgm:bulletEnabled val="1"/>
        </dgm:presLayoutVars>
      </dgm:prSet>
      <dgm:spPr/>
    </dgm:pt>
  </dgm:ptLst>
  <dgm:cxnLst>
    <dgm:cxn modelId="{9D260548-C0F8-4145-8429-EF3B0D39CCF7}" srcId="{0137CC4B-ADE4-48C6-B9E1-EF30555DAFD8}" destId="{73EE9A71-9932-4437-952B-C387D88250D4}" srcOrd="1" destOrd="0" parTransId="{75B49D87-1BE0-457A-AFE3-FC5F6C1AC7DD}" sibTransId="{4A0D3DFE-97CD-45E6-8524-63ECBC114B11}"/>
    <dgm:cxn modelId="{326F5D6B-2848-4599-8119-00CC7D18CD15}" srcId="{0137CC4B-ADE4-48C6-B9E1-EF30555DAFD8}" destId="{59616D3E-14A3-4FBD-9744-8875BD19CE83}" srcOrd="0" destOrd="0" parTransId="{502297DE-4B1D-4753-BA4F-D490683542C5}" sibTransId="{08A014F3-8C43-45E9-A763-F02FF0EBB2FA}"/>
    <dgm:cxn modelId="{080B1882-A395-407C-9D41-652DA35EC941}" type="presOf" srcId="{568E07B8-C19C-4E11-A552-2F6F80BB9A14}" destId="{BFE08654-BCAC-4C59-A8D5-03DC578F8C21}" srcOrd="0" destOrd="0" presId="urn:microsoft.com/office/officeart/2005/8/layout/chevron1"/>
    <dgm:cxn modelId="{BF04F393-E64B-4C4C-93E9-230D6B721965}" type="presOf" srcId="{0137CC4B-ADE4-48C6-B9E1-EF30555DAFD8}" destId="{BDB3AAC6-F5DE-421C-98AD-6F302555DA62}" srcOrd="0" destOrd="0" presId="urn:microsoft.com/office/officeart/2005/8/layout/chevron1"/>
    <dgm:cxn modelId="{E9EFD494-D656-4CCC-9F01-E5C775C94F2F}" type="presOf" srcId="{73EE9A71-9932-4437-952B-C387D88250D4}" destId="{6AEC93A0-7F0E-4A3C-9376-4E259B5A4BB5}" srcOrd="0" destOrd="0" presId="urn:microsoft.com/office/officeart/2005/8/layout/chevron1"/>
    <dgm:cxn modelId="{159512BB-1363-4472-9F98-1584A071BE57}" srcId="{0137CC4B-ADE4-48C6-B9E1-EF30555DAFD8}" destId="{568E07B8-C19C-4E11-A552-2F6F80BB9A14}" srcOrd="3" destOrd="0" parTransId="{C381393E-E8EA-45AB-A793-29E6B52A7A86}" sibTransId="{84F0CE91-A12A-4E73-A42C-C66AD674A527}"/>
    <dgm:cxn modelId="{FD7E15BD-9AE8-41C6-BDD7-DB20511B0F73}" srcId="{0137CC4B-ADE4-48C6-B9E1-EF30555DAFD8}" destId="{CBEBCA45-4991-4A45-98BB-165FDBC6E05C}" srcOrd="2" destOrd="0" parTransId="{1F23A320-DA5A-4133-B114-F33629DE2E25}" sibTransId="{14CE9ABB-DDB7-4C23-AA2E-F26785AE4D51}"/>
    <dgm:cxn modelId="{6A872BCE-1EA8-4FDB-819D-1FE1B79CDB0B}" type="presOf" srcId="{59616D3E-14A3-4FBD-9744-8875BD19CE83}" destId="{EE2D5C8E-7A97-48E7-960B-9C1171FF5A93}" srcOrd="0" destOrd="0" presId="urn:microsoft.com/office/officeart/2005/8/layout/chevron1"/>
    <dgm:cxn modelId="{ADA0A4EB-669E-4B22-A673-BF1358B527E9}" type="presOf" srcId="{CBEBCA45-4991-4A45-98BB-165FDBC6E05C}" destId="{AF4E823D-6B1E-476D-8742-E55E8E3C4D38}" srcOrd="0" destOrd="0" presId="urn:microsoft.com/office/officeart/2005/8/layout/chevron1"/>
    <dgm:cxn modelId="{CCBD1DB2-935A-4F1A-9690-788E1477AEDA}" type="presParOf" srcId="{BDB3AAC6-F5DE-421C-98AD-6F302555DA62}" destId="{EE2D5C8E-7A97-48E7-960B-9C1171FF5A93}" srcOrd="0" destOrd="0" presId="urn:microsoft.com/office/officeart/2005/8/layout/chevron1"/>
    <dgm:cxn modelId="{D54F59D3-3355-4234-90BE-F67520316970}" type="presParOf" srcId="{BDB3AAC6-F5DE-421C-98AD-6F302555DA62}" destId="{F1B0149E-5C61-4BA8-A00E-07078EDEDA9C}" srcOrd="1" destOrd="0" presId="urn:microsoft.com/office/officeart/2005/8/layout/chevron1"/>
    <dgm:cxn modelId="{16A63100-787A-478B-81EF-74C7F6B939BE}" type="presParOf" srcId="{BDB3AAC6-F5DE-421C-98AD-6F302555DA62}" destId="{6AEC93A0-7F0E-4A3C-9376-4E259B5A4BB5}" srcOrd="2" destOrd="0" presId="urn:microsoft.com/office/officeart/2005/8/layout/chevron1"/>
    <dgm:cxn modelId="{8D5AA819-DF45-47EF-8E9E-423A19B2B9DB}" type="presParOf" srcId="{BDB3AAC6-F5DE-421C-98AD-6F302555DA62}" destId="{F79576EA-F5D0-446F-A4A5-F5233C3E5BAE}" srcOrd="3" destOrd="0" presId="urn:microsoft.com/office/officeart/2005/8/layout/chevron1"/>
    <dgm:cxn modelId="{C6CC60DB-61A2-4C78-B6B8-269E6BE3773F}" type="presParOf" srcId="{BDB3AAC6-F5DE-421C-98AD-6F302555DA62}" destId="{AF4E823D-6B1E-476D-8742-E55E8E3C4D38}" srcOrd="4" destOrd="0" presId="urn:microsoft.com/office/officeart/2005/8/layout/chevron1"/>
    <dgm:cxn modelId="{0489C584-B686-4335-993C-79122742EECC}" type="presParOf" srcId="{BDB3AAC6-F5DE-421C-98AD-6F302555DA62}" destId="{404F79A3-FD64-4987-B83D-8EC3F636AA47}" srcOrd="5" destOrd="0" presId="urn:microsoft.com/office/officeart/2005/8/layout/chevron1"/>
    <dgm:cxn modelId="{2FE1CF8D-61A7-480E-B652-36A58FAE5126}" type="presParOf" srcId="{BDB3AAC6-F5DE-421C-98AD-6F302555DA62}" destId="{BFE08654-BCAC-4C59-A8D5-03DC578F8C21}"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F50A3-DA67-4524-A5E0-B1E3985D9962}"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IN"/>
        </a:p>
      </dgm:t>
    </dgm:pt>
    <dgm:pt modelId="{8BC46C2C-6F6B-4DFC-AB52-944D6A733B95}">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r>
            <a:rPr lang="en-IN" sz="1600" b="0" i="0" dirty="0"/>
            <a:t>Prototyping the product to ensure suitability of speech analytics, to achieve business objectives, based on available data.</a:t>
          </a:r>
          <a:endParaRPr lang="en-IN" sz="1600" dirty="0"/>
        </a:p>
      </dgm:t>
    </dgm:pt>
    <dgm:pt modelId="{A0D05112-1A2C-43C1-9DD7-E77E4E8FC414}" type="parTrans" cxnId="{FE303C74-271C-4B53-9078-C47ADD8B753C}">
      <dgm:prSet/>
      <dgm:spPr/>
      <dgm:t>
        <a:bodyPr/>
        <a:lstStyle/>
        <a:p>
          <a:endParaRPr lang="en-IN"/>
        </a:p>
      </dgm:t>
    </dgm:pt>
    <dgm:pt modelId="{C4DCCB5C-C684-49CD-9424-800421FAF42C}" type="sibTrans" cxnId="{FE303C74-271C-4B53-9078-C47ADD8B753C}">
      <dgm:prSet/>
      <dgm:spPr/>
      <dgm:t>
        <a:bodyPr/>
        <a:lstStyle/>
        <a:p>
          <a:endParaRPr lang="en-IN"/>
        </a:p>
      </dgm:t>
    </dgm:pt>
    <dgm:pt modelId="{D49428EF-9C98-48A7-AAF3-2AE422D34E9C}">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marL="0" lvl="0" indent="0" algn="ctr" defTabSz="666750">
            <a:lnSpc>
              <a:spcPct val="90000"/>
            </a:lnSpc>
            <a:spcBef>
              <a:spcPct val="0"/>
            </a:spcBef>
            <a:spcAft>
              <a:spcPct val="35000"/>
            </a:spcAft>
            <a:buNone/>
          </a:pPr>
          <a:r>
            <a:rPr lang="en-IN" sz="1600" b="0" i="0" kern="1200" dirty="0">
              <a:solidFill>
                <a:srgbClr val="FFFFFF"/>
              </a:solidFill>
              <a:latin typeface="Arial"/>
              <a:ea typeface="+mn-ea"/>
              <a:cs typeface="+mn-cs"/>
            </a:rPr>
            <a:t>Identifying solution components for the application to be implemented</a:t>
          </a:r>
        </a:p>
      </dgm:t>
    </dgm:pt>
    <dgm:pt modelId="{87FC9E7E-3A25-433E-A51C-65BB5A503BF4}" type="parTrans" cxnId="{8844C6AA-C3EA-467C-B76B-C8B41C49DC5F}">
      <dgm:prSet/>
      <dgm:spPr/>
      <dgm:t>
        <a:bodyPr/>
        <a:lstStyle/>
        <a:p>
          <a:endParaRPr lang="en-IN"/>
        </a:p>
      </dgm:t>
    </dgm:pt>
    <dgm:pt modelId="{7876C041-9D71-49DA-A1BE-823EB4C06648}" type="sibTrans" cxnId="{8844C6AA-C3EA-467C-B76B-C8B41C49DC5F}">
      <dgm:prSet/>
      <dgm:spPr/>
      <dgm:t>
        <a:bodyPr/>
        <a:lstStyle/>
        <a:p>
          <a:endParaRPr lang="en-IN"/>
        </a:p>
      </dgm:t>
    </dgm:pt>
    <dgm:pt modelId="{7EA2C159-0360-4E4C-82AE-371003686B0B}">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marL="0" lvl="0" indent="0" algn="ctr" defTabSz="755650">
            <a:lnSpc>
              <a:spcPct val="90000"/>
            </a:lnSpc>
            <a:spcBef>
              <a:spcPct val="0"/>
            </a:spcBef>
            <a:spcAft>
              <a:spcPct val="35000"/>
            </a:spcAft>
            <a:buNone/>
          </a:pPr>
          <a:r>
            <a:rPr lang="en-IN" sz="1600" b="0" i="0" kern="1200" dirty="0">
              <a:solidFill>
                <a:srgbClr val="FFFFFF"/>
              </a:solidFill>
              <a:latin typeface="Arial"/>
              <a:ea typeface="+mn-ea"/>
              <a:cs typeface="+mn-cs"/>
            </a:rPr>
            <a:t>Define a structure for the ongoing analysis/ monitoring. E.g. Frequency of calls, Sample size, additional data sources</a:t>
          </a:r>
        </a:p>
      </dgm:t>
    </dgm:pt>
    <dgm:pt modelId="{FECDC0DE-9CDA-4E65-BE74-3902F18B6BE4}" type="parTrans" cxnId="{65E753F0-5F20-41B8-9017-BCE3514E5ED0}">
      <dgm:prSet/>
      <dgm:spPr/>
      <dgm:t>
        <a:bodyPr/>
        <a:lstStyle/>
        <a:p>
          <a:endParaRPr lang="en-IN"/>
        </a:p>
      </dgm:t>
    </dgm:pt>
    <dgm:pt modelId="{B1C0EDDA-D0D7-4168-9081-295A908F48B2}" type="sibTrans" cxnId="{65E753F0-5F20-41B8-9017-BCE3514E5ED0}">
      <dgm:prSet/>
      <dgm:spPr/>
      <dgm:t>
        <a:bodyPr/>
        <a:lstStyle/>
        <a:p>
          <a:endParaRPr lang="en-IN"/>
        </a:p>
      </dgm:t>
    </dgm:pt>
    <dgm:pt modelId="{76538302-105E-4F4F-870E-98AA3C87D12D}">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a:buNone/>
          </a:pPr>
          <a:r>
            <a:rPr lang="en-IN" sz="1600" b="0" i="0" dirty="0">
              <a:solidFill>
                <a:srgbClr val="FFFFFF"/>
              </a:solidFill>
              <a:latin typeface="Arial"/>
              <a:ea typeface="+mn-ea"/>
              <a:cs typeface="+mn-cs"/>
            </a:rPr>
            <a:t>Tuning the solution based on first hand customer experiences</a:t>
          </a:r>
        </a:p>
      </dgm:t>
    </dgm:pt>
    <dgm:pt modelId="{3A23887C-34F9-46ED-BF28-54ED98AD37A5}" type="parTrans" cxnId="{F0B51DAB-8188-49B6-963D-8F5846D059A8}">
      <dgm:prSet/>
      <dgm:spPr/>
      <dgm:t>
        <a:bodyPr/>
        <a:lstStyle/>
        <a:p>
          <a:endParaRPr lang="en-IN"/>
        </a:p>
      </dgm:t>
    </dgm:pt>
    <dgm:pt modelId="{8862B742-0080-44DF-9BA5-0FBE00FB4C43}" type="sibTrans" cxnId="{F0B51DAB-8188-49B6-963D-8F5846D059A8}">
      <dgm:prSet/>
      <dgm:spPr/>
      <dgm:t>
        <a:bodyPr/>
        <a:lstStyle/>
        <a:p>
          <a:endParaRPr lang="en-IN"/>
        </a:p>
      </dgm:t>
    </dgm:pt>
    <dgm:pt modelId="{915CDB6E-8B0D-4D1C-92C8-42700B219A5D}" type="pres">
      <dgm:prSet presAssocID="{9EAF50A3-DA67-4524-A5E0-B1E3985D9962}" presName="Name0" presStyleCnt="0">
        <dgm:presLayoutVars>
          <dgm:dir/>
          <dgm:animLvl val="lvl"/>
          <dgm:resizeHandles val="exact"/>
        </dgm:presLayoutVars>
      </dgm:prSet>
      <dgm:spPr/>
    </dgm:pt>
    <dgm:pt modelId="{A9091218-F84E-4AC0-A14C-9E18D8009DBF}" type="pres">
      <dgm:prSet presAssocID="{8BC46C2C-6F6B-4DFC-AB52-944D6A733B95}" presName="linNode" presStyleCnt="0"/>
      <dgm:spPr/>
    </dgm:pt>
    <dgm:pt modelId="{503D166F-6B28-4CF9-99C4-C47F3B51EC80}" type="pres">
      <dgm:prSet presAssocID="{8BC46C2C-6F6B-4DFC-AB52-944D6A733B95}" presName="parentText" presStyleLbl="node1" presStyleIdx="0" presStyleCnt="4" custScaleX="277778">
        <dgm:presLayoutVars>
          <dgm:chMax val="1"/>
          <dgm:bulletEnabled val="1"/>
        </dgm:presLayoutVars>
      </dgm:prSet>
      <dgm:spPr>
        <a:xfrm>
          <a:off x="2063" y="1703"/>
          <a:ext cx="4225365" cy="1124277"/>
        </a:xfrm>
        <a:prstGeom prst="roundRect">
          <a:avLst/>
        </a:prstGeom>
      </dgm:spPr>
    </dgm:pt>
    <dgm:pt modelId="{9A510A2F-DDB3-4A60-A747-5422571CDC89}" type="pres">
      <dgm:prSet presAssocID="{C4DCCB5C-C684-49CD-9424-800421FAF42C}" presName="sp" presStyleCnt="0"/>
      <dgm:spPr/>
    </dgm:pt>
    <dgm:pt modelId="{2B47E6D5-22F7-49EA-8984-89EBC937EC30}" type="pres">
      <dgm:prSet presAssocID="{D49428EF-9C98-48A7-AAF3-2AE422D34E9C}" presName="linNode" presStyleCnt="0"/>
      <dgm:spPr/>
    </dgm:pt>
    <dgm:pt modelId="{39AF4347-461E-4BD2-AA50-493AD5F6CC6B}" type="pres">
      <dgm:prSet presAssocID="{D49428EF-9C98-48A7-AAF3-2AE422D34E9C}" presName="parentText" presStyleLbl="node1" presStyleIdx="1" presStyleCnt="4" custScaleX="277778">
        <dgm:presLayoutVars>
          <dgm:chMax val="1"/>
          <dgm:bulletEnabled val="1"/>
        </dgm:presLayoutVars>
      </dgm:prSet>
      <dgm:spPr>
        <a:xfrm>
          <a:off x="1810" y="1022609"/>
          <a:ext cx="3706831" cy="972510"/>
        </a:xfrm>
        <a:prstGeom prst="roundRect">
          <a:avLst/>
        </a:prstGeom>
      </dgm:spPr>
    </dgm:pt>
    <dgm:pt modelId="{470E8CD4-433C-4809-ACC2-CF9963041C78}" type="pres">
      <dgm:prSet presAssocID="{7876C041-9D71-49DA-A1BE-823EB4C06648}" presName="sp" presStyleCnt="0"/>
      <dgm:spPr/>
    </dgm:pt>
    <dgm:pt modelId="{89B9CCA8-1C3D-402C-BFB4-F610F047F25B}" type="pres">
      <dgm:prSet presAssocID="{76538302-105E-4F4F-870E-98AA3C87D12D}" presName="linNode" presStyleCnt="0"/>
      <dgm:spPr/>
    </dgm:pt>
    <dgm:pt modelId="{C3C59B7A-1822-431F-ACAB-A4F5EF9C7577}" type="pres">
      <dgm:prSet presAssocID="{76538302-105E-4F4F-870E-98AA3C87D12D}" presName="parentText" presStyleLbl="node1" presStyleIdx="2" presStyleCnt="4" custScaleX="277778">
        <dgm:presLayoutVars>
          <dgm:chMax val="1"/>
          <dgm:bulletEnabled val="1"/>
        </dgm:presLayoutVars>
      </dgm:prSet>
      <dgm:spPr>
        <a:prstGeom prst="roundRect">
          <a:avLst/>
        </a:prstGeom>
      </dgm:spPr>
    </dgm:pt>
    <dgm:pt modelId="{F3CD78DB-B3F7-430B-8557-A80ECB879644}" type="pres">
      <dgm:prSet presAssocID="{8862B742-0080-44DF-9BA5-0FBE00FB4C43}" presName="sp" presStyleCnt="0"/>
      <dgm:spPr/>
    </dgm:pt>
    <dgm:pt modelId="{F1A1F230-1FD1-4BA9-996F-F02A871A795B}" type="pres">
      <dgm:prSet presAssocID="{7EA2C159-0360-4E4C-82AE-371003686B0B}" presName="linNode" presStyleCnt="0"/>
      <dgm:spPr/>
    </dgm:pt>
    <dgm:pt modelId="{37E79627-C996-4697-8BD5-CFEB368727AA}" type="pres">
      <dgm:prSet presAssocID="{7EA2C159-0360-4E4C-82AE-371003686B0B}" presName="parentText" presStyleLbl="node1" presStyleIdx="3" presStyleCnt="4" custScaleX="277778">
        <dgm:presLayoutVars>
          <dgm:chMax val="1"/>
          <dgm:bulletEnabled val="1"/>
        </dgm:presLayoutVars>
      </dgm:prSet>
      <dgm:spPr>
        <a:xfrm>
          <a:off x="2063" y="2362685"/>
          <a:ext cx="4225365" cy="1124277"/>
        </a:xfrm>
        <a:prstGeom prst="roundRect">
          <a:avLst/>
        </a:prstGeom>
      </dgm:spPr>
    </dgm:pt>
  </dgm:ptLst>
  <dgm:cxnLst>
    <dgm:cxn modelId="{FD0A9D1C-15CD-4EB0-BFCF-ECD5B7EECF35}" type="presOf" srcId="{D49428EF-9C98-48A7-AAF3-2AE422D34E9C}" destId="{39AF4347-461E-4BD2-AA50-493AD5F6CC6B}" srcOrd="0" destOrd="0" presId="urn:microsoft.com/office/officeart/2005/8/layout/vList5"/>
    <dgm:cxn modelId="{4224BE34-97F8-4C7D-9800-C7897742F3FC}" type="presOf" srcId="{8BC46C2C-6F6B-4DFC-AB52-944D6A733B95}" destId="{503D166F-6B28-4CF9-99C4-C47F3B51EC80}" srcOrd="0" destOrd="0" presId="urn:microsoft.com/office/officeart/2005/8/layout/vList5"/>
    <dgm:cxn modelId="{20289C72-E212-4387-A56B-5EB1E4224028}" type="presOf" srcId="{76538302-105E-4F4F-870E-98AA3C87D12D}" destId="{C3C59B7A-1822-431F-ACAB-A4F5EF9C7577}" srcOrd="0" destOrd="0" presId="urn:microsoft.com/office/officeart/2005/8/layout/vList5"/>
    <dgm:cxn modelId="{FE303C74-271C-4B53-9078-C47ADD8B753C}" srcId="{9EAF50A3-DA67-4524-A5E0-B1E3985D9962}" destId="{8BC46C2C-6F6B-4DFC-AB52-944D6A733B95}" srcOrd="0" destOrd="0" parTransId="{A0D05112-1A2C-43C1-9DD7-E77E4E8FC414}" sibTransId="{C4DCCB5C-C684-49CD-9424-800421FAF42C}"/>
    <dgm:cxn modelId="{4788668D-DE10-4101-8E7E-DA1336CBCDC3}" type="presOf" srcId="{9EAF50A3-DA67-4524-A5E0-B1E3985D9962}" destId="{915CDB6E-8B0D-4D1C-92C8-42700B219A5D}" srcOrd="0" destOrd="0" presId="urn:microsoft.com/office/officeart/2005/8/layout/vList5"/>
    <dgm:cxn modelId="{8844C6AA-C3EA-467C-B76B-C8B41C49DC5F}" srcId="{9EAF50A3-DA67-4524-A5E0-B1E3985D9962}" destId="{D49428EF-9C98-48A7-AAF3-2AE422D34E9C}" srcOrd="1" destOrd="0" parTransId="{87FC9E7E-3A25-433E-A51C-65BB5A503BF4}" sibTransId="{7876C041-9D71-49DA-A1BE-823EB4C06648}"/>
    <dgm:cxn modelId="{F0B51DAB-8188-49B6-963D-8F5846D059A8}" srcId="{9EAF50A3-DA67-4524-A5E0-B1E3985D9962}" destId="{76538302-105E-4F4F-870E-98AA3C87D12D}" srcOrd="2" destOrd="0" parTransId="{3A23887C-34F9-46ED-BF28-54ED98AD37A5}" sibTransId="{8862B742-0080-44DF-9BA5-0FBE00FB4C43}"/>
    <dgm:cxn modelId="{38361BC7-C069-4542-B9B9-E8714C5F78A7}" type="presOf" srcId="{7EA2C159-0360-4E4C-82AE-371003686B0B}" destId="{37E79627-C996-4697-8BD5-CFEB368727AA}" srcOrd="0" destOrd="0" presId="urn:microsoft.com/office/officeart/2005/8/layout/vList5"/>
    <dgm:cxn modelId="{65E753F0-5F20-41B8-9017-BCE3514E5ED0}" srcId="{9EAF50A3-DA67-4524-A5E0-B1E3985D9962}" destId="{7EA2C159-0360-4E4C-82AE-371003686B0B}" srcOrd="3" destOrd="0" parTransId="{FECDC0DE-9CDA-4E65-BE74-3902F18B6BE4}" sibTransId="{B1C0EDDA-D0D7-4168-9081-295A908F48B2}"/>
    <dgm:cxn modelId="{7F329205-A2E1-44E1-9930-90019C76A333}" type="presParOf" srcId="{915CDB6E-8B0D-4D1C-92C8-42700B219A5D}" destId="{A9091218-F84E-4AC0-A14C-9E18D8009DBF}" srcOrd="0" destOrd="0" presId="urn:microsoft.com/office/officeart/2005/8/layout/vList5"/>
    <dgm:cxn modelId="{2563329A-A779-457F-A107-393E6EFF41EC}" type="presParOf" srcId="{A9091218-F84E-4AC0-A14C-9E18D8009DBF}" destId="{503D166F-6B28-4CF9-99C4-C47F3B51EC80}" srcOrd="0" destOrd="0" presId="urn:microsoft.com/office/officeart/2005/8/layout/vList5"/>
    <dgm:cxn modelId="{D747C4C7-D9F2-4058-89CD-695E983673A3}" type="presParOf" srcId="{915CDB6E-8B0D-4D1C-92C8-42700B219A5D}" destId="{9A510A2F-DDB3-4A60-A747-5422571CDC89}" srcOrd="1" destOrd="0" presId="urn:microsoft.com/office/officeart/2005/8/layout/vList5"/>
    <dgm:cxn modelId="{615B0E48-A861-4AFF-8B8B-4B738E8EAD8D}" type="presParOf" srcId="{915CDB6E-8B0D-4D1C-92C8-42700B219A5D}" destId="{2B47E6D5-22F7-49EA-8984-89EBC937EC30}" srcOrd="2" destOrd="0" presId="urn:microsoft.com/office/officeart/2005/8/layout/vList5"/>
    <dgm:cxn modelId="{86B73491-20D7-4DBE-9D8B-9C083848C035}" type="presParOf" srcId="{2B47E6D5-22F7-49EA-8984-89EBC937EC30}" destId="{39AF4347-461E-4BD2-AA50-493AD5F6CC6B}" srcOrd="0" destOrd="0" presId="urn:microsoft.com/office/officeart/2005/8/layout/vList5"/>
    <dgm:cxn modelId="{41D9B751-3F86-4BAF-B30A-5F3C2A6C47A8}" type="presParOf" srcId="{915CDB6E-8B0D-4D1C-92C8-42700B219A5D}" destId="{470E8CD4-433C-4809-ACC2-CF9963041C78}" srcOrd="3" destOrd="0" presId="urn:microsoft.com/office/officeart/2005/8/layout/vList5"/>
    <dgm:cxn modelId="{C07B061A-F68B-42E2-8A22-F6E17F0642F1}" type="presParOf" srcId="{915CDB6E-8B0D-4D1C-92C8-42700B219A5D}" destId="{89B9CCA8-1C3D-402C-BFB4-F610F047F25B}" srcOrd="4" destOrd="0" presId="urn:microsoft.com/office/officeart/2005/8/layout/vList5"/>
    <dgm:cxn modelId="{8210CB93-CDE6-4875-8D2F-56472FDA948B}" type="presParOf" srcId="{89B9CCA8-1C3D-402C-BFB4-F610F047F25B}" destId="{C3C59B7A-1822-431F-ACAB-A4F5EF9C7577}" srcOrd="0" destOrd="0" presId="urn:microsoft.com/office/officeart/2005/8/layout/vList5"/>
    <dgm:cxn modelId="{8C0DA777-1258-4179-BC16-5917977D2623}" type="presParOf" srcId="{915CDB6E-8B0D-4D1C-92C8-42700B219A5D}" destId="{F3CD78DB-B3F7-430B-8557-A80ECB879644}" srcOrd="5" destOrd="0" presId="urn:microsoft.com/office/officeart/2005/8/layout/vList5"/>
    <dgm:cxn modelId="{D9B8D0BE-8B76-4A16-957D-A87B61F70FC9}" type="presParOf" srcId="{915CDB6E-8B0D-4D1C-92C8-42700B219A5D}" destId="{F1A1F230-1FD1-4BA9-996F-F02A871A795B}" srcOrd="6" destOrd="0" presId="urn:microsoft.com/office/officeart/2005/8/layout/vList5"/>
    <dgm:cxn modelId="{91413BF3-8F81-4574-B619-ED1AAA69AFE2}" type="presParOf" srcId="{F1A1F230-1FD1-4BA9-996F-F02A871A795B}" destId="{37E79627-C996-4697-8BD5-CFEB368727AA}"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0BFE03-5491-41D7-A8F5-BA1C75F5E2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61418CB-C2CC-4382-B367-5D9282600516}">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marL="0" lvl="0" indent="0" algn="ctr" defTabSz="800100">
            <a:lnSpc>
              <a:spcPct val="90000"/>
            </a:lnSpc>
            <a:spcBef>
              <a:spcPct val="0"/>
            </a:spcBef>
            <a:spcAft>
              <a:spcPct val="35000"/>
            </a:spcAft>
            <a:buNone/>
          </a:pPr>
          <a:r>
            <a:rPr lang="en-IN" sz="1600" b="0" i="0" kern="1200" dirty="0">
              <a:solidFill>
                <a:srgbClr val="FFFFFF"/>
              </a:solidFill>
              <a:latin typeface="Arial"/>
              <a:ea typeface="+mn-ea"/>
              <a:cs typeface="+mn-cs"/>
            </a:rPr>
            <a:t>Creation of strong Business case, before creating a solution.</a:t>
          </a:r>
        </a:p>
      </dgm:t>
    </dgm:pt>
    <dgm:pt modelId="{883D503C-D21D-48BE-B886-D6992742D829}" type="parTrans" cxnId="{82D1924D-0FE8-427B-AEA3-79B2E8B16007}">
      <dgm:prSet/>
      <dgm:spPr/>
      <dgm:t>
        <a:bodyPr/>
        <a:lstStyle/>
        <a:p>
          <a:endParaRPr lang="en-IN"/>
        </a:p>
      </dgm:t>
    </dgm:pt>
    <dgm:pt modelId="{F40D818A-9DFC-429E-BAE1-70C8EC6B4D57}" type="sibTrans" cxnId="{82D1924D-0FE8-427B-AEA3-79B2E8B16007}">
      <dgm:prSet/>
      <dgm:spPr/>
      <dgm:t>
        <a:bodyPr/>
        <a:lstStyle/>
        <a:p>
          <a:endParaRPr lang="en-IN"/>
        </a:p>
      </dgm:t>
    </dgm:pt>
    <dgm:pt modelId="{1E85E373-8488-47FE-9BD7-397B99C8E253}">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marL="0" lvl="0" indent="0" algn="ctr" defTabSz="800100">
            <a:lnSpc>
              <a:spcPct val="90000"/>
            </a:lnSpc>
            <a:spcBef>
              <a:spcPct val="0"/>
            </a:spcBef>
            <a:spcAft>
              <a:spcPct val="35000"/>
            </a:spcAft>
            <a:buNone/>
          </a:pPr>
          <a:r>
            <a:rPr lang="en-IN" sz="1600" b="0" i="0" kern="1200" dirty="0">
              <a:solidFill>
                <a:srgbClr val="FFFFFF"/>
              </a:solidFill>
              <a:latin typeface="Arial"/>
              <a:ea typeface="+mn-ea"/>
              <a:cs typeface="+mn-cs"/>
            </a:rPr>
            <a:t>Rationale driven business implementation approach</a:t>
          </a:r>
        </a:p>
      </dgm:t>
    </dgm:pt>
    <dgm:pt modelId="{A660A9CF-44FC-4AFB-ACBD-FA294B7AC2B5}" type="parTrans" cxnId="{0496B555-B474-4B69-A9A1-38D82E7D7CC7}">
      <dgm:prSet/>
      <dgm:spPr/>
      <dgm:t>
        <a:bodyPr/>
        <a:lstStyle/>
        <a:p>
          <a:endParaRPr lang="en-IN"/>
        </a:p>
      </dgm:t>
    </dgm:pt>
    <dgm:pt modelId="{0A449F2B-AFB4-4542-8AAC-B48922320102}" type="sibTrans" cxnId="{0496B555-B474-4B69-A9A1-38D82E7D7CC7}">
      <dgm:prSet/>
      <dgm:spPr/>
      <dgm:t>
        <a:bodyPr/>
        <a:lstStyle/>
        <a:p>
          <a:endParaRPr lang="en-IN"/>
        </a:p>
      </dgm:t>
    </dgm:pt>
    <dgm:pt modelId="{10688EC4-86B1-4907-A3C2-058BB901153B}">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marL="0" lvl="0" indent="0" algn="ctr" defTabSz="800100">
            <a:lnSpc>
              <a:spcPct val="90000"/>
            </a:lnSpc>
            <a:spcBef>
              <a:spcPct val="0"/>
            </a:spcBef>
            <a:spcAft>
              <a:spcPct val="35000"/>
            </a:spcAft>
            <a:buNone/>
          </a:pPr>
          <a:r>
            <a:rPr lang="en-IN" sz="1600" b="0" i="0" kern="1200" dirty="0">
              <a:solidFill>
                <a:srgbClr val="FFFFFF"/>
              </a:solidFill>
              <a:latin typeface="Arial"/>
              <a:ea typeface="+mn-ea"/>
              <a:cs typeface="+mn-cs"/>
            </a:rPr>
            <a:t>Reducing failure rates, by identifying the right objectives.</a:t>
          </a:r>
        </a:p>
      </dgm:t>
    </dgm:pt>
    <dgm:pt modelId="{58A61C61-9F61-408C-90ED-496987C8CA1A}" type="parTrans" cxnId="{E4406A4E-2381-47F8-A2CE-6B864952D4A7}">
      <dgm:prSet/>
      <dgm:spPr/>
      <dgm:t>
        <a:bodyPr/>
        <a:lstStyle/>
        <a:p>
          <a:endParaRPr lang="en-IN"/>
        </a:p>
      </dgm:t>
    </dgm:pt>
    <dgm:pt modelId="{C89E2B0E-A95C-4E69-A563-9D7F02EFCD85}" type="sibTrans" cxnId="{E4406A4E-2381-47F8-A2CE-6B864952D4A7}">
      <dgm:prSet/>
      <dgm:spPr/>
      <dgm:t>
        <a:bodyPr/>
        <a:lstStyle/>
        <a:p>
          <a:endParaRPr lang="en-IN"/>
        </a:p>
      </dgm:t>
    </dgm:pt>
    <dgm:pt modelId="{E66D9883-AC4E-460E-AF19-E8D170B45101}">
      <dgm:prSet custT="1"/>
      <dgm:spPr>
        <a:solidFill>
          <a:schemeClr val="accent2">
            <a:lumMod val="60000"/>
            <a:lumOff val="40000"/>
          </a:schemeClr>
        </a:solidFill>
        <a:ln w="25400" cap="flat" cmpd="sng" algn="ctr">
          <a:solidFill>
            <a:srgbClr val="FFFFFF">
              <a:hueOff val="0"/>
              <a:satOff val="0"/>
              <a:lumOff val="0"/>
              <a:alphaOff val="0"/>
            </a:srgbClr>
          </a:solidFill>
          <a:prstDash val="solid"/>
        </a:ln>
        <a:effectLst/>
      </dgm:spPr>
      <dgm:t>
        <a:bodyPr spcFirstLastPara="0" vert="horz" wrap="square" lIns="64770" tIns="32385" rIns="64770" bIns="32385" numCol="1" spcCol="1270" anchor="ctr" anchorCtr="0"/>
        <a:lstStyle/>
        <a:p>
          <a:pPr>
            <a:buNone/>
          </a:pPr>
          <a:r>
            <a:rPr lang="en-IN" sz="1600" b="0" i="0" dirty="0">
              <a:solidFill>
                <a:srgbClr val="FFFFFF"/>
              </a:solidFill>
              <a:latin typeface="Arial"/>
              <a:ea typeface="+mn-ea"/>
              <a:cs typeface="+mn-cs"/>
            </a:rPr>
            <a:t>Improving stability of the solution product</a:t>
          </a:r>
        </a:p>
      </dgm:t>
    </dgm:pt>
    <dgm:pt modelId="{0197788F-8027-4518-AD42-DB6BADE68944}" type="parTrans" cxnId="{67EA1E3A-BAAB-4EB9-ACC4-C24283BDCDDE}">
      <dgm:prSet/>
      <dgm:spPr/>
      <dgm:t>
        <a:bodyPr/>
        <a:lstStyle/>
        <a:p>
          <a:endParaRPr lang="en-IN"/>
        </a:p>
      </dgm:t>
    </dgm:pt>
    <dgm:pt modelId="{32231429-A15C-409C-8CA7-E271B6717D55}" type="sibTrans" cxnId="{67EA1E3A-BAAB-4EB9-ACC4-C24283BDCDDE}">
      <dgm:prSet/>
      <dgm:spPr/>
      <dgm:t>
        <a:bodyPr/>
        <a:lstStyle/>
        <a:p>
          <a:endParaRPr lang="en-IN"/>
        </a:p>
      </dgm:t>
    </dgm:pt>
    <dgm:pt modelId="{B680C759-002D-498A-A90A-3120BA1F8013}" type="pres">
      <dgm:prSet presAssocID="{380BFE03-5491-41D7-A8F5-BA1C75F5E29C}" presName="linear" presStyleCnt="0">
        <dgm:presLayoutVars>
          <dgm:animLvl val="lvl"/>
          <dgm:resizeHandles val="exact"/>
        </dgm:presLayoutVars>
      </dgm:prSet>
      <dgm:spPr/>
    </dgm:pt>
    <dgm:pt modelId="{06A689E9-FB62-4DFA-B126-508AF6BA843D}" type="pres">
      <dgm:prSet presAssocID="{F61418CB-C2CC-4382-B367-5D9282600516}" presName="parentText" presStyleLbl="node1" presStyleIdx="0" presStyleCnt="4" custScaleY="107227" custLinFactNeighborX="-234" custLinFactNeighborY="-18692">
        <dgm:presLayoutVars>
          <dgm:chMax val="0"/>
          <dgm:bulletEnabled val="1"/>
        </dgm:presLayoutVars>
      </dgm:prSet>
      <dgm:spPr>
        <a:xfrm>
          <a:off x="0" y="0"/>
          <a:ext cx="4587711" cy="1023717"/>
        </a:xfrm>
        <a:prstGeom prst="roundRect">
          <a:avLst/>
        </a:prstGeom>
      </dgm:spPr>
    </dgm:pt>
    <dgm:pt modelId="{AA9D62C3-152B-4374-8DFE-3E8F51047129}" type="pres">
      <dgm:prSet presAssocID="{F40D818A-9DFC-429E-BAE1-70C8EC6B4D57}" presName="spacer" presStyleCnt="0"/>
      <dgm:spPr/>
    </dgm:pt>
    <dgm:pt modelId="{FEF303B7-5A54-44E5-ADC4-948C938E3136}" type="pres">
      <dgm:prSet presAssocID="{1E85E373-8488-47FE-9BD7-397B99C8E253}" presName="parentText" presStyleLbl="node1" presStyleIdx="1" presStyleCnt="4" custScaleY="122624">
        <dgm:presLayoutVars>
          <dgm:chMax val="0"/>
          <dgm:bulletEnabled val="1"/>
        </dgm:presLayoutVars>
      </dgm:prSet>
      <dgm:spPr>
        <a:xfrm>
          <a:off x="0" y="1193473"/>
          <a:ext cx="4587711" cy="1170715"/>
        </a:xfrm>
        <a:prstGeom prst="roundRect">
          <a:avLst/>
        </a:prstGeom>
      </dgm:spPr>
    </dgm:pt>
    <dgm:pt modelId="{05E3B648-7030-4D06-8FA2-616FF8111767}" type="pres">
      <dgm:prSet presAssocID="{0A449F2B-AFB4-4542-8AAC-B48922320102}" presName="spacer" presStyleCnt="0"/>
      <dgm:spPr/>
    </dgm:pt>
    <dgm:pt modelId="{51004117-3A8B-4613-A23D-71C6F2D44192}" type="pres">
      <dgm:prSet presAssocID="{E66D9883-AC4E-460E-AF19-E8D170B45101}" presName="parentText" presStyleLbl="node1" presStyleIdx="2" presStyleCnt="4" custScaleY="122624">
        <dgm:presLayoutVars>
          <dgm:chMax val="0"/>
          <dgm:bulletEnabled val="1"/>
        </dgm:presLayoutVars>
      </dgm:prSet>
      <dgm:spPr>
        <a:prstGeom prst="roundRect">
          <a:avLst/>
        </a:prstGeom>
      </dgm:spPr>
    </dgm:pt>
    <dgm:pt modelId="{15143BF7-4183-4AB1-A206-FD6D1D8EABB7}" type="pres">
      <dgm:prSet presAssocID="{32231429-A15C-409C-8CA7-E271B6717D55}" presName="spacer" presStyleCnt="0"/>
      <dgm:spPr/>
    </dgm:pt>
    <dgm:pt modelId="{129F650F-A3E7-4656-A9A1-7972BB74FA1F}" type="pres">
      <dgm:prSet presAssocID="{10688EC4-86B1-4907-A3C2-058BB901153B}" presName="parentText" presStyleLbl="node1" presStyleIdx="3" presStyleCnt="4" custLinFactY="11648" custLinFactNeighborX="205" custLinFactNeighborY="100000">
        <dgm:presLayoutVars>
          <dgm:chMax val="0"/>
          <dgm:bulletEnabled val="1"/>
        </dgm:presLayoutVars>
      </dgm:prSet>
      <dgm:spPr>
        <a:xfrm>
          <a:off x="0" y="2533946"/>
          <a:ext cx="4587711" cy="954720"/>
        </a:xfrm>
        <a:prstGeom prst="roundRect">
          <a:avLst/>
        </a:prstGeom>
      </dgm:spPr>
    </dgm:pt>
  </dgm:ptLst>
  <dgm:cxnLst>
    <dgm:cxn modelId="{67EA1E3A-BAAB-4EB9-ACC4-C24283BDCDDE}" srcId="{380BFE03-5491-41D7-A8F5-BA1C75F5E29C}" destId="{E66D9883-AC4E-460E-AF19-E8D170B45101}" srcOrd="2" destOrd="0" parTransId="{0197788F-8027-4518-AD42-DB6BADE68944}" sibTransId="{32231429-A15C-409C-8CA7-E271B6717D55}"/>
    <dgm:cxn modelId="{2CA3F949-A764-4C1E-9D2C-097DB9A76536}" type="presOf" srcId="{F61418CB-C2CC-4382-B367-5D9282600516}" destId="{06A689E9-FB62-4DFA-B126-508AF6BA843D}" srcOrd="0" destOrd="0" presId="urn:microsoft.com/office/officeart/2005/8/layout/vList2"/>
    <dgm:cxn modelId="{82D1924D-0FE8-427B-AEA3-79B2E8B16007}" srcId="{380BFE03-5491-41D7-A8F5-BA1C75F5E29C}" destId="{F61418CB-C2CC-4382-B367-5D9282600516}" srcOrd="0" destOrd="0" parTransId="{883D503C-D21D-48BE-B886-D6992742D829}" sibTransId="{F40D818A-9DFC-429E-BAE1-70C8EC6B4D57}"/>
    <dgm:cxn modelId="{E4406A4E-2381-47F8-A2CE-6B864952D4A7}" srcId="{380BFE03-5491-41D7-A8F5-BA1C75F5E29C}" destId="{10688EC4-86B1-4907-A3C2-058BB901153B}" srcOrd="3" destOrd="0" parTransId="{58A61C61-9F61-408C-90ED-496987C8CA1A}" sibTransId="{C89E2B0E-A95C-4E69-A563-9D7F02EFCD85}"/>
    <dgm:cxn modelId="{0496B555-B474-4B69-A9A1-38D82E7D7CC7}" srcId="{380BFE03-5491-41D7-A8F5-BA1C75F5E29C}" destId="{1E85E373-8488-47FE-9BD7-397B99C8E253}" srcOrd="1" destOrd="0" parTransId="{A660A9CF-44FC-4AFB-ACBD-FA294B7AC2B5}" sibTransId="{0A449F2B-AFB4-4542-8AAC-B48922320102}"/>
    <dgm:cxn modelId="{D44D1F57-78F9-4DB6-AFE7-C5C8643A9AA2}" type="presOf" srcId="{380BFE03-5491-41D7-A8F5-BA1C75F5E29C}" destId="{B680C759-002D-498A-A90A-3120BA1F8013}" srcOrd="0" destOrd="0" presId="urn:microsoft.com/office/officeart/2005/8/layout/vList2"/>
    <dgm:cxn modelId="{3BE729E1-73BB-409C-840B-A9E35C431B61}" type="presOf" srcId="{10688EC4-86B1-4907-A3C2-058BB901153B}" destId="{129F650F-A3E7-4656-A9A1-7972BB74FA1F}" srcOrd="0" destOrd="0" presId="urn:microsoft.com/office/officeart/2005/8/layout/vList2"/>
    <dgm:cxn modelId="{EA00FDEF-D1F7-48CF-8C3B-E8A77DA15375}" type="presOf" srcId="{E66D9883-AC4E-460E-AF19-E8D170B45101}" destId="{51004117-3A8B-4613-A23D-71C6F2D44192}" srcOrd="0" destOrd="0" presId="urn:microsoft.com/office/officeart/2005/8/layout/vList2"/>
    <dgm:cxn modelId="{60E85FF4-B7F2-4BC4-8B90-0038C4773571}" type="presOf" srcId="{1E85E373-8488-47FE-9BD7-397B99C8E253}" destId="{FEF303B7-5A54-44E5-ADC4-948C938E3136}" srcOrd="0" destOrd="0" presId="urn:microsoft.com/office/officeart/2005/8/layout/vList2"/>
    <dgm:cxn modelId="{5375CC31-AC24-4329-ADC7-D49929FC46D7}" type="presParOf" srcId="{B680C759-002D-498A-A90A-3120BA1F8013}" destId="{06A689E9-FB62-4DFA-B126-508AF6BA843D}" srcOrd="0" destOrd="0" presId="urn:microsoft.com/office/officeart/2005/8/layout/vList2"/>
    <dgm:cxn modelId="{B01B0EA1-8C26-4775-84A8-C62D3CBFFB3E}" type="presParOf" srcId="{B680C759-002D-498A-A90A-3120BA1F8013}" destId="{AA9D62C3-152B-4374-8DFE-3E8F51047129}" srcOrd="1" destOrd="0" presId="urn:microsoft.com/office/officeart/2005/8/layout/vList2"/>
    <dgm:cxn modelId="{52058D5B-F3BD-47F9-B55D-E32CE2F4646F}" type="presParOf" srcId="{B680C759-002D-498A-A90A-3120BA1F8013}" destId="{FEF303B7-5A54-44E5-ADC4-948C938E3136}" srcOrd="2" destOrd="0" presId="urn:microsoft.com/office/officeart/2005/8/layout/vList2"/>
    <dgm:cxn modelId="{4E699840-AC10-49A0-9677-208862AF4C6D}" type="presParOf" srcId="{B680C759-002D-498A-A90A-3120BA1F8013}" destId="{05E3B648-7030-4D06-8FA2-616FF8111767}" srcOrd="3" destOrd="0" presId="urn:microsoft.com/office/officeart/2005/8/layout/vList2"/>
    <dgm:cxn modelId="{54BE503F-867F-47AC-A5D6-1222BAB7061F}" type="presParOf" srcId="{B680C759-002D-498A-A90A-3120BA1F8013}" destId="{51004117-3A8B-4613-A23D-71C6F2D44192}" srcOrd="4" destOrd="0" presId="urn:microsoft.com/office/officeart/2005/8/layout/vList2"/>
    <dgm:cxn modelId="{54463182-120B-462A-9669-57EBEB5BA798}" type="presParOf" srcId="{B680C759-002D-498A-A90A-3120BA1F8013}" destId="{15143BF7-4183-4AB1-A206-FD6D1D8EABB7}" srcOrd="5" destOrd="0" presId="urn:microsoft.com/office/officeart/2005/8/layout/vList2"/>
    <dgm:cxn modelId="{DFF57837-B8A8-4310-AAB0-330CECB65BAA}" type="presParOf" srcId="{B680C759-002D-498A-A90A-3120BA1F8013}" destId="{129F650F-A3E7-4656-A9A1-7972BB74FA1F}" srcOrd="6"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680C6-333B-4571-A5C6-9F5F5A1D03DE}">
      <dsp:nvSpPr>
        <dsp:cNvPr id="0" name=""/>
        <dsp:cNvSpPr/>
      </dsp:nvSpPr>
      <dsp:spPr>
        <a:xfrm rot="10800000">
          <a:off x="386102" y="785"/>
          <a:ext cx="10429979" cy="710966"/>
        </a:xfrm>
        <a:prstGeom prst="homePlate">
          <a:avLst/>
        </a:prstGeom>
        <a:solidFill>
          <a:schemeClr val="accent2">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3517"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As the solution is developed as a SaaS product, large scalability is possible with minimal effort.</a:t>
          </a:r>
          <a:endParaRPr lang="en-IN" sz="2000" kern="1200" dirty="0"/>
        </a:p>
      </dsp:txBody>
      <dsp:txXfrm rot="10800000">
        <a:off x="563843" y="785"/>
        <a:ext cx="10252238" cy="710966"/>
      </dsp:txXfrm>
    </dsp:sp>
    <dsp:sp modelId="{A1C2A1C9-3487-4884-9EA4-EB56E6984AA6}">
      <dsp:nvSpPr>
        <dsp:cNvPr id="0" name=""/>
        <dsp:cNvSpPr/>
      </dsp:nvSpPr>
      <dsp:spPr>
        <a:xfrm>
          <a:off x="0" y="0"/>
          <a:ext cx="710966" cy="71096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bg2"/>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C4120A2-37C3-412F-AAA7-46ADF62853F5}">
      <dsp:nvSpPr>
        <dsp:cNvPr id="0" name=""/>
        <dsp:cNvSpPr/>
      </dsp:nvSpPr>
      <dsp:spPr>
        <a:xfrm rot="10800000">
          <a:off x="397724" y="923981"/>
          <a:ext cx="10406736" cy="710966"/>
        </a:xfrm>
        <a:prstGeom prst="homePlate">
          <a:avLst/>
        </a:prstGeom>
        <a:solidFill>
          <a:schemeClr val="accent2">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3517"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solidFill>
                <a:schemeClr val="bg1"/>
              </a:solidFill>
            </a:rPr>
            <a:t>Solution can be available both on on-premise and cloud servers, which gives flexibility of usage.</a:t>
          </a:r>
          <a:endParaRPr lang="en-IN" sz="2000" kern="1200" dirty="0">
            <a:solidFill>
              <a:schemeClr val="bg1"/>
            </a:solidFill>
          </a:endParaRPr>
        </a:p>
      </dsp:txBody>
      <dsp:txXfrm rot="10800000">
        <a:off x="575465" y="923981"/>
        <a:ext cx="10228995" cy="710966"/>
      </dsp:txXfrm>
    </dsp:sp>
    <dsp:sp modelId="{312424D0-B38D-48BB-BE7C-10E8DFE794D8}">
      <dsp:nvSpPr>
        <dsp:cNvPr id="0" name=""/>
        <dsp:cNvSpPr/>
      </dsp:nvSpPr>
      <dsp:spPr>
        <a:xfrm>
          <a:off x="0" y="957140"/>
          <a:ext cx="710966" cy="71096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3867A8A-2B43-4CDC-92EC-1EA7D53BE4DB}">
      <dsp:nvSpPr>
        <dsp:cNvPr id="0" name=""/>
        <dsp:cNvSpPr/>
      </dsp:nvSpPr>
      <dsp:spPr>
        <a:xfrm rot="10800000">
          <a:off x="370049" y="1847176"/>
          <a:ext cx="10462086" cy="710966"/>
        </a:xfrm>
        <a:prstGeom prst="homePlate">
          <a:avLst/>
        </a:prstGeom>
        <a:solidFill>
          <a:schemeClr val="accent2">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3517"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0" i="0" kern="1200" dirty="0">
              <a:solidFill>
                <a:srgbClr val="0A1852">
                  <a:hueOff val="0"/>
                  <a:satOff val="0"/>
                  <a:lumOff val="0"/>
                  <a:alphaOff val="0"/>
                </a:srgbClr>
              </a:solidFill>
              <a:latin typeface="Arial"/>
              <a:ea typeface="+mn-ea"/>
              <a:cs typeface="+mn-cs"/>
            </a:rPr>
            <a:t>Solution will support multiple file formats for processing the call recordings.</a:t>
          </a:r>
        </a:p>
      </dsp:txBody>
      <dsp:txXfrm rot="10800000">
        <a:off x="547790" y="1847176"/>
        <a:ext cx="10284345" cy="710966"/>
      </dsp:txXfrm>
    </dsp:sp>
    <dsp:sp modelId="{CAD756B2-621A-4913-8178-39B7E0AE5E41}">
      <dsp:nvSpPr>
        <dsp:cNvPr id="0" name=""/>
        <dsp:cNvSpPr/>
      </dsp:nvSpPr>
      <dsp:spPr>
        <a:xfrm>
          <a:off x="0" y="1829260"/>
          <a:ext cx="710966" cy="71096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2E320C3-4E21-4F84-936B-D4C311E5DC4F}">
      <dsp:nvSpPr>
        <dsp:cNvPr id="0" name=""/>
        <dsp:cNvSpPr/>
      </dsp:nvSpPr>
      <dsp:spPr>
        <a:xfrm rot="10800000">
          <a:off x="345913" y="2770372"/>
          <a:ext cx="10510358" cy="710966"/>
        </a:xfrm>
        <a:prstGeom prst="homePlate">
          <a:avLst/>
        </a:prstGeom>
        <a:solidFill>
          <a:schemeClr val="accent2">
            <a:lumMod val="60000"/>
            <a:lumOff val="40000"/>
          </a:schemeClr>
        </a:solidFill>
        <a:ln>
          <a:solidFill>
            <a:schemeClr val="accent2">
              <a:lumMod val="60000"/>
              <a:lumOff val="4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3517"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solidFill>
                <a:schemeClr val="bg1"/>
              </a:solidFill>
            </a:rPr>
            <a:t>Functionality for supporting multiple Indian languages and accent as per regional needs.</a:t>
          </a:r>
          <a:endParaRPr lang="en-IN" sz="2000" kern="1200" dirty="0">
            <a:solidFill>
              <a:schemeClr val="bg1"/>
            </a:solidFill>
          </a:endParaRPr>
        </a:p>
      </dsp:txBody>
      <dsp:txXfrm rot="10800000">
        <a:off x="523654" y="2770372"/>
        <a:ext cx="10332617" cy="710966"/>
      </dsp:txXfrm>
    </dsp:sp>
    <dsp:sp modelId="{D6C45F43-7105-42E2-B794-319D9A1FED37}">
      <dsp:nvSpPr>
        <dsp:cNvPr id="0" name=""/>
        <dsp:cNvSpPr/>
      </dsp:nvSpPr>
      <dsp:spPr>
        <a:xfrm>
          <a:off x="0" y="2778662"/>
          <a:ext cx="710966" cy="71096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1C4D7A-5590-497F-A159-5F820A13DAD4}">
      <dsp:nvSpPr>
        <dsp:cNvPr id="0" name=""/>
        <dsp:cNvSpPr/>
      </dsp:nvSpPr>
      <dsp:spPr>
        <a:xfrm rot="10800000">
          <a:off x="345913" y="3693568"/>
          <a:ext cx="10510358" cy="710966"/>
        </a:xfrm>
        <a:prstGeom prst="homePlate">
          <a:avLst/>
        </a:prstGeom>
        <a:solidFill>
          <a:schemeClr val="accent2">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3517"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Functionality for emotion detection with customized threshold levels, for individual conversations.</a:t>
          </a:r>
          <a:endParaRPr lang="en-IN" sz="2000" kern="1200" dirty="0"/>
        </a:p>
      </dsp:txBody>
      <dsp:txXfrm rot="10800000">
        <a:off x="523654" y="3693568"/>
        <a:ext cx="10332617" cy="710966"/>
      </dsp:txXfrm>
    </dsp:sp>
    <dsp:sp modelId="{E3D7A120-1E72-4744-845D-8AE69E40B847}">
      <dsp:nvSpPr>
        <dsp:cNvPr id="0" name=""/>
        <dsp:cNvSpPr/>
      </dsp:nvSpPr>
      <dsp:spPr>
        <a:xfrm>
          <a:off x="0" y="3701858"/>
          <a:ext cx="710966" cy="71096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B484F23-70D4-4112-9776-084B588412E6}">
      <dsp:nvSpPr>
        <dsp:cNvPr id="0" name=""/>
        <dsp:cNvSpPr/>
      </dsp:nvSpPr>
      <dsp:spPr>
        <a:xfrm rot="10800000">
          <a:off x="345913" y="4616763"/>
          <a:ext cx="10510358" cy="710966"/>
        </a:xfrm>
        <a:prstGeom prst="homePlate">
          <a:avLst/>
        </a:prstGeom>
        <a:solidFill>
          <a:schemeClr val="accent2">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3517"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solidFill>
                <a:schemeClr val="bg1"/>
              </a:solidFill>
            </a:rPr>
            <a:t>Functionality for analysis of conversation overlap and dead air time in the call recordings.</a:t>
          </a:r>
          <a:endParaRPr lang="en-IN" sz="2000" kern="1200" dirty="0">
            <a:solidFill>
              <a:schemeClr val="bg1"/>
            </a:solidFill>
          </a:endParaRPr>
        </a:p>
      </dsp:txBody>
      <dsp:txXfrm rot="10800000">
        <a:off x="523654" y="4616763"/>
        <a:ext cx="10332617" cy="710966"/>
      </dsp:txXfrm>
    </dsp:sp>
    <dsp:sp modelId="{7C791E6B-7A9F-41B3-B159-623DCFC82875}">
      <dsp:nvSpPr>
        <dsp:cNvPr id="0" name=""/>
        <dsp:cNvSpPr/>
      </dsp:nvSpPr>
      <dsp:spPr>
        <a:xfrm>
          <a:off x="0" y="4617549"/>
          <a:ext cx="710966" cy="710966"/>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D5C8E-7A97-48E7-960B-9C1171FF5A93}">
      <dsp:nvSpPr>
        <dsp:cNvPr id="0" name=""/>
        <dsp:cNvSpPr/>
      </dsp:nvSpPr>
      <dsp:spPr>
        <a:xfrm>
          <a:off x="3808" y="182344"/>
          <a:ext cx="2217215" cy="886886"/>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kern="1200" dirty="0"/>
            <a:t>Proof of Concept</a:t>
          </a:r>
        </a:p>
      </dsp:txBody>
      <dsp:txXfrm>
        <a:off x="447251" y="182344"/>
        <a:ext cx="1330329" cy="886886"/>
      </dsp:txXfrm>
    </dsp:sp>
    <dsp:sp modelId="{6AEC93A0-7F0E-4A3C-9376-4E259B5A4BB5}">
      <dsp:nvSpPr>
        <dsp:cNvPr id="0" name=""/>
        <dsp:cNvSpPr/>
      </dsp:nvSpPr>
      <dsp:spPr>
        <a:xfrm>
          <a:off x="1999302" y="182344"/>
          <a:ext cx="2217215" cy="886886"/>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kern="1200" dirty="0"/>
            <a:t>Solution Implementation</a:t>
          </a:r>
        </a:p>
      </dsp:txBody>
      <dsp:txXfrm>
        <a:off x="2442745" y="182344"/>
        <a:ext cx="1330329" cy="886886"/>
      </dsp:txXfrm>
    </dsp:sp>
    <dsp:sp modelId="{AF4E823D-6B1E-476D-8742-E55E8E3C4D38}">
      <dsp:nvSpPr>
        <dsp:cNvPr id="0" name=""/>
        <dsp:cNvSpPr/>
      </dsp:nvSpPr>
      <dsp:spPr>
        <a:xfrm>
          <a:off x="3994796" y="182344"/>
          <a:ext cx="2217215" cy="886886"/>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kern="1200" dirty="0"/>
            <a:t>Hyper-Care Period</a:t>
          </a:r>
        </a:p>
      </dsp:txBody>
      <dsp:txXfrm>
        <a:off x="4438239" y="182344"/>
        <a:ext cx="1330329" cy="886886"/>
      </dsp:txXfrm>
    </dsp:sp>
    <dsp:sp modelId="{BFE08654-BCAC-4C59-A8D5-03DC578F8C21}">
      <dsp:nvSpPr>
        <dsp:cNvPr id="0" name=""/>
        <dsp:cNvSpPr/>
      </dsp:nvSpPr>
      <dsp:spPr>
        <a:xfrm>
          <a:off x="5990290" y="182344"/>
          <a:ext cx="2217215" cy="886886"/>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kern="1200" dirty="0"/>
            <a:t>Monitoring</a:t>
          </a:r>
        </a:p>
      </dsp:txBody>
      <dsp:txXfrm>
        <a:off x="6433733" y="182344"/>
        <a:ext cx="1330329" cy="88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D166F-6B28-4CF9-99C4-C47F3B51EC80}">
      <dsp:nvSpPr>
        <dsp:cNvPr id="0" name=""/>
        <dsp:cNvSpPr/>
      </dsp:nvSpPr>
      <dsp:spPr>
        <a:xfrm>
          <a:off x="1810" y="1863"/>
          <a:ext cx="3706831" cy="896150"/>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11200">
            <a:lnSpc>
              <a:spcPct val="90000"/>
            </a:lnSpc>
            <a:spcBef>
              <a:spcPct val="0"/>
            </a:spcBef>
            <a:spcAft>
              <a:spcPct val="35000"/>
            </a:spcAft>
            <a:buNone/>
          </a:pPr>
          <a:r>
            <a:rPr lang="en-IN" sz="1600" b="0" i="0" kern="1200" dirty="0"/>
            <a:t>Prototyping the product to ensure suitability of speech analytics, to achieve business objectives, based on available data.</a:t>
          </a:r>
          <a:endParaRPr lang="en-IN" sz="1600" kern="1200" dirty="0"/>
        </a:p>
      </dsp:txBody>
      <dsp:txXfrm>
        <a:off x="45556" y="45609"/>
        <a:ext cx="3619339" cy="808658"/>
      </dsp:txXfrm>
    </dsp:sp>
    <dsp:sp modelId="{39AF4347-461E-4BD2-AA50-493AD5F6CC6B}">
      <dsp:nvSpPr>
        <dsp:cNvPr id="0" name=""/>
        <dsp:cNvSpPr/>
      </dsp:nvSpPr>
      <dsp:spPr>
        <a:xfrm>
          <a:off x="1810" y="942821"/>
          <a:ext cx="3706831" cy="896150"/>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666750">
            <a:lnSpc>
              <a:spcPct val="90000"/>
            </a:lnSpc>
            <a:spcBef>
              <a:spcPct val="0"/>
            </a:spcBef>
            <a:spcAft>
              <a:spcPct val="35000"/>
            </a:spcAft>
            <a:buNone/>
          </a:pPr>
          <a:r>
            <a:rPr lang="en-IN" sz="1600" b="0" i="0" kern="1200" dirty="0">
              <a:solidFill>
                <a:srgbClr val="FFFFFF"/>
              </a:solidFill>
              <a:latin typeface="Arial"/>
              <a:ea typeface="+mn-ea"/>
              <a:cs typeface="+mn-cs"/>
            </a:rPr>
            <a:t>Identifying solution components for the application to be implemented</a:t>
          </a:r>
        </a:p>
      </dsp:txBody>
      <dsp:txXfrm>
        <a:off x="45556" y="986567"/>
        <a:ext cx="3619339" cy="808658"/>
      </dsp:txXfrm>
    </dsp:sp>
    <dsp:sp modelId="{C3C59B7A-1822-431F-ACAB-A4F5EF9C7577}">
      <dsp:nvSpPr>
        <dsp:cNvPr id="0" name=""/>
        <dsp:cNvSpPr/>
      </dsp:nvSpPr>
      <dsp:spPr>
        <a:xfrm>
          <a:off x="1810" y="1883780"/>
          <a:ext cx="3706831" cy="896150"/>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11200">
            <a:lnSpc>
              <a:spcPct val="90000"/>
            </a:lnSpc>
            <a:spcBef>
              <a:spcPct val="0"/>
            </a:spcBef>
            <a:spcAft>
              <a:spcPct val="35000"/>
            </a:spcAft>
            <a:buNone/>
          </a:pPr>
          <a:r>
            <a:rPr lang="en-IN" sz="1600" b="0" i="0" kern="1200" dirty="0">
              <a:solidFill>
                <a:srgbClr val="FFFFFF"/>
              </a:solidFill>
              <a:latin typeface="Arial"/>
              <a:ea typeface="+mn-ea"/>
              <a:cs typeface="+mn-cs"/>
            </a:rPr>
            <a:t>Tuning the solution based on first hand customer experiences</a:t>
          </a:r>
        </a:p>
      </dsp:txBody>
      <dsp:txXfrm>
        <a:off x="45556" y="1927526"/>
        <a:ext cx="3619339" cy="808658"/>
      </dsp:txXfrm>
    </dsp:sp>
    <dsp:sp modelId="{37E79627-C996-4697-8BD5-CFEB368727AA}">
      <dsp:nvSpPr>
        <dsp:cNvPr id="0" name=""/>
        <dsp:cNvSpPr/>
      </dsp:nvSpPr>
      <dsp:spPr>
        <a:xfrm>
          <a:off x="1810" y="2824738"/>
          <a:ext cx="3706831" cy="896150"/>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600" b="0" i="0" kern="1200" dirty="0">
              <a:solidFill>
                <a:srgbClr val="FFFFFF"/>
              </a:solidFill>
              <a:latin typeface="Arial"/>
              <a:ea typeface="+mn-ea"/>
              <a:cs typeface="+mn-cs"/>
            </a:rPr>
            <a:t>Define a structure for the ongoing analysis/ monitoring. E.g. Frequency of calls, Sample size, additional data sources</a:t>
          </a:r>
        </a:p>
      </dsp:txBody>
      <dsp:txXfrm>
        <a:off x="45556" y="2868484"/>
        <a:ext cx="3619339" cy="808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689E9-FB62-4DFA-B126-508AF6BA843D}">
      <dsp:nvSpPr>
        <dsp:cNvPr id="0" name=""/>
        <dsp:cNvSpPr/>
      </dsp:nvSpPr>
      <dsp:spPr>
        <a:xfrm>
          <a:off x="0" y="20186"/>
          <a:ext cx="4024711" cy="782842"/>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800100">
            <a:lnSpc>
              <a:spcPct val="90000"/>
            </a:lnSpc>
            <a:spcBef>
              <a:spcPct val="0"/>
            </a:spcBef>
            <a:spcAft>
              <a:spcPct val="35000"/>
            </a:spcAft>
            <a:buNone/>
          </a:pPr>
          <a:r>
            <a:rPr lang="en-IN" sz="1600" b="0" i="0" kern="1200" dirty="0">
              <a:solidFill>
                <a:srgbClr val="FFFFFF"/>
              </a:solidFill>
              <a:latin typeface="Arial"/>
              <a:ea typeface="+mn-ea"/>
              <a:cs typeface="+mn-cs"/>
            </a:rPr>
            <a:t>Creation of strong Business case, before creating a solution.</a:t>
          </a:r>
        </a:p>
      </dsp:txBody>
      <dsp:txXfrm>
        <a:off x="38215" y="58401"/>
        <a:ext cx="3948281" cy="706412"/>
      </dsp:txXfrm>
    </dsp:sp>
    <dsp:sp modelId="{FEF303B7-5A54-44E5-ADC4-948C938E3136}">
      <dsp:nvSpPr>
        <dsp:cNvPr id="0" name=""/>
        <dsp:cNvSpPr/>
      </dsp:nvSpPr>
      <dsp:spPr>
        <a:xfrm>
          <a:off x="0" y="936344"/>
          <a:ext cx="4024711" cy="895253"/>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800100">
            <a:lnSpc>
              <a:spcPct val="90000"/>
            </a:lnSpc>
            <a:spcBef>
              <a:spcPct val="0"/>
            </a:spcBef>
            <a:spcAft>
              <a:spcPct val="35000"/>
            </a:spcAft>
            <a:buNone/>
          </a:pPr>
          <a:r>
            <a:rPr lang="en-IN" sz="1600" b="0" i="0" kern="1200" dirty="0">
              <a:solidFill>
                <a:srgbClr val="FFFFFF"/>
              </a:solidFill>
              <a:latin typeface="Arial"/>
              <a:ea typeface="+mn-ea"/>
              <a:cs typeface="+mn-cs"/>
            </a:rPr>
            <a:t>Rationale driven business implementation approach</a:t>
          </a:r>
        </a:p>
      </dsp:txBody>
      <dsp:txXfrm>
        <a:off x="43703" y="980047"/>
        <a:ext cx="3937305" cy="807847"/>
      </dsp:txXfrm>
    </dsp:sp>
    <dsp:sp modelId="{51004117-3A8B-4613-A23D-71C6F2D44192}">
      <dsp:nvSpPr>
        <dsp:cNvPr id="0" name=""/>
        <dsp:cNvSpPr/>
      </dsp:nvSpPr>
      <dsp:spPr>
        <a:xfrm>
          <a:off x="0" y="1943917"/>
          <a:ext cx="4024711" cy="895253"/>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l" defTabSz="711200">
            <a:lnSpc>
              <a:spcPct val="90000"/>
            </a:lnSpc>
            <a:spcBef>
              <a:spcPct val="0"/>
            </a:spcBef>
            <a:spcAft>
              <a:spcPct val="35000"/>
            </a:spcAft>
            <a:buNone/>
          </a:pPr>
          <a:r>
            <a:rPr lang="en-IN" sz="1600" b="0" i="0" kern="1200" dirty="0">
              <a:solidFill>
                <a:srgbClr val="FFFFFF"/>
              </a:solidFill>
              <a:latin typeface="Arial"/>
              <a:ea typeface="+mn-ea"/>
              <a:cs typeface="+mn-cs"/>
            </a:rPr>
            <a:t>Improving stability of the solution product</a:t>
          </a:r>
        </a:p>
      </dsp:txBody>
      <dsp:txXfrm>
        <a:off x="43703" y="1987620"/>
        <a:ext cx="3937305" cy="807847"/>
      </dsp:txXfrm>
    </dsp:sp>
    <dsp:sp modelId="{129F650F-A3E7-4656-A9A1-7972BB74FA1F}">
      <dsp:nvSpPr>
        <dsp:cNvPr id="0" name=""/>
        <dsp:cNvSpPr/>
      </dsp:nvSpPr>
      <dsp:spPr>
        <a:xfrm>
          <a:off x="0" y="2992672"/>
          <a:ext cx="4024711" cy="730080"/>
        </a:xfrm>
        <a:prstGeom prst="roundRect">
          <a:avLst/>
        </a:prstGeom>
        <a:solidFill>
          <a:schemeClr val="accent2">
            <a:lumMod val="60000"/>
            <a:lumOff val="4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800100">
            <a:lnSpc>
              <a:spcPct val="90000"/>
            </a:lnSpc>
            <a:spcBef>
              <a:spcPct val="0"/>
            </a:spcBef>
            <a:spcAft>
              <a:spcPct val="35000"/>
            </a:spcAft>
            <a:buNone/>
          </a:pPr>
          <a:r>
            <a:rPr lang="en-IN" sz="1600" b="0" i="0" kern="1200" dirty="0">
              <a:solidFill>
                <a:srgbClr val="FFFFFF"/>
              </a:solidFill>
              <a:latin typeface="Arial"/>
              <a:ea typeface="+mn-ea"/>
              <a:cs typeface="+mn-cs"/>
            </a:rPr>
            <a:t>Reducing failure rates, by identifying the right objectives.</a:t>
          </a:r>
        </a:p>
      </dsp:txBody>
      <dsp:txXfrm>
        <a:off x="35640" y="3028312"/>
        <a:ext cx="3953431" cy="65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0" name="Google Shape;1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1675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0" name="Google Shape;1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7362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0" name="Google Shape;1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241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4" name="Google Shape;1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4" name="Google Shape;1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6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4" name="Google Shape;11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6" name="Google Shape;1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629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9" name="Google Shape;10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0" name="Google Shape;10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0" name="Google Shape;10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0" name="Google Shape;1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0" name="Google Shape;1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56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0" name="Google Shape;1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1688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p15"/>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4" name="Google Shape;14;p15"/>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5" name="Google Shape;15;p15"/>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6" name="Google Shape;16;p15"/>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s with Images">
  <p:cSld name="3 Columns with Images">
    <p:spTree>
      <p:nvGrpSpPr>
        <p:cNvPr id="1" name="Shape 65"/>
        <p:cNvGrpSpPr/>
        <p:nvPr/>
      </p:nvGrpSpPr>
      <p:grpSpPr>
        <a:xfrm>
          <a:off x="0" y="0"/>
          <a:ext cx="0" cy="0"/>
          <a:chOff x="0" y="0"/>
          <a:chExt cx="0" cy="0"/>
        </a:xfrm>
      </p:grpSpPr>
      <p:sp>
        <p:nvSpPr>
          <p:cNvPr id="66" name="Google Shape;66;p30"/>
          <p:cNvSpPr txBox="1">
            <a:spLocks noGrp="1"/>
          </p:cNvSpPr>
          <p:nvPr>
            <p:ph type="subTitle" idx="1"/>
          </p:nvPr>
        </p:nvSpPr>
        <p:spPr>
          <a:xfrm>
            <a:off x="162900" y="332252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pic>
        <p:nvPicPr>
          <p:cNvPr id="67" name="Google Shape;67;p30"/>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68" name="Google Shape;68;p30"/>
          <p:cNvSpPr txBox="1">
            <a:spLocks noGrp="1"/>
          </p:cNvSpPr>
          <p:nvPr>
            <p:ph type="body" idx="2"/>
          </p:nvPr>
        </p:nvSpPr>
        <p:spPr>
          <a:xfrm>
            <a:off x="165733" y="3779403"/>
            <a:ext cx="3737200" cy="2643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69" name="Google Shape;69;p30"/>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70" name="Google Shape;70;p30"/>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71" name="Google Shape;71;p30"/>
          <p:cNvSpPr txBox="1">
            <a:spLocks noGrp="1"/>
          </p:cNvSpPr>
          <p:nvPr>
            <p:ph type="subTitle" idx="3"/>
          </p:nvPr>
        </p:nvSpPr>
        <p:spPr>
          <a:xfrm>
            <a:off x="122800" y="281642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72" name="Google Shape;72;p30"/>
          <p:cNvSpPr txBox="1">
            <a:spLocks noGrp="1"/>
          </p:cNvSpPr>
          <p:nvPr>
            <p:ph type="subTitle" idx="4"/>
          </p:nvPr>
        </p:nvSpPr>
        <p:spPr>
          <a:xfrm>
            <a:off x="4226051" y="332257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sp>
        <p:nvSpPr>
          <p:cNvPr id="73" name="Google Shape;73;p30"/>
          <p:cNvSpPr txBox="1">
            <a:spLocks noGrp="1"/>
          </p:cNvSpPr>
          <p:nvPr>
            <p:ph type="body" idx="5"/>
          </p:nvPr>
        </p:nvSpPr>
        <p:spPr>
          <a:xfrm>
            <a:off x="4228889" y="3779437"/>
            <a:ext cx="3737200" cy="2643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74" name="Google Shape;74;p30"/>
          <p:cNvSpPr txBox="1">
            <a:spLocks noGrp="1"/>
          </p:cNvSpPr>
          <p:nvPr>
            <p:ph type="subTitle" idx="6"/>
          </p:nvPr>
        </p:nvSpPr>
        <p:spPr>
          <a:xfrm>
            <a:off x="4185951" y="281647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75" name="Google Shape;75;p30"/>
          <p:cNvSpPr txBox="1">
            <a:spLocks noGrp="1"/>
          </p:cNvSpPr>
          <p:nvPr>
            <p:ph type="subTitle" idx="7"/>
          </p:nvPr>
        </p:nvSpPr>
        <p:spPr>
          <a:xfrm>
            <a:off x="8329317" y="3295729"/>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sp>
        <p:nvSpPr>
          <p:cNvPr id="76" name="Google Shape;76;p30"/>
          <p:cNvSpPr txBox="1">
            <a:spLocks noGrp="1"/>
          </p:cNvSpPr>
          <p:nvPr>
            <p:ph type="body" idx="8"/>
          </p:nvPr>
        </p:nvSpPr>
        <p:spPr>
          <a:xfrm>
            <a:off x="8332161" y="3760767"/>
            <a:ext cx="3737200" cy="2643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77" name="Google Shape;77;p30"/>
          <p:cNvSpPr txBox="1">
            <a:spLocks noGrp="1"/>
          </p:cNvSpPr>
          <p:nvPr>
            <p:ph type="subTitle" idx="9"/>
          </p:nvPr>
        </p:nvSpPr>
        <p:spPr>
          <a:xfrm>
            <a:off x="8289217" y="2789629"/>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41_Custom Layout">
  <p:cSld name="41_Custom Layout">
    <p:bg>
      <p:bgPr>
        <a:solidFill>
          <a:schemeClr val="lt1"/>
        </a:solidFill>
        <a:effectLst/>
      </p:bgPr>
    </p:bg>
    <p:spTree>
      <p:nvGrpSpPr>
        <p:cNvPr id="1" name="Shape 686"/>
        <p:cNvGrpSpPr/>
        <p:nvPr/>
      </p:nvGrpSpPr>
      <p:grpSpPr>
        <a:xfrm>
          <a:off x="0" y="0"/>
          <a:ext cx="0" cy="0"/>
          <a:chOff x="0" y="0"/>
          <a:chExt cx="0" cy="0"/>
        </a:xfrm>
      </p:grpSpPr>
      <p:sp>
        <p:nvSpPr>
          <p:cNvPr id="687" name="Google Shape;687;p120" title="Decorative"/>
          <p:cNvSpPr>
            <a:spLocks noGrp="1"/>
          </p:cNvSpPr>
          <p:nvPr>
            <p:ph type="pic" idx="2"/>
          </p:nvPr>
        </p:nvSpPr>
        <p:spPr>
          <a:xfrm>
            <a:off x="6264877" y="0"/>
            <a:ext cx="5927124" cy="6858000"/>
          </a:xfrm>
          <a:prstGeom prst="rect">
            <a:avLst/>
          </a:prstGeom>
          <a:noFill/>
          <a:ln>
            <a:noFill/>
          </a:ln>
        </p:spPr>
      </p:sp>
      <p:sp>
        <p:nvSpPr>
          <p:cNvPr id="688" name="Google Shape;688;p120"/>
          <p:cNvSpPr txBox="1">
            <a:spLocks noGrp="1"/>
          </p:cNvSpPr>
          <p:nvPr>
            <p:ph type="body" idx="1"/>
          </p:nvPr>
        </p:nvSpPr>
        <p:spPr>
          <a:xfrm>
            <a:off x="471529" y="2348736"/>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9" name="Google Shape;689;p120"/>
          <p:cNvSpPr txBox="1">
            <a:spLocks noGrp="1"/>
          </p:cNvSpPr>
          <p:nvPr>
            <p:ph type="body" idx="3"/>
          </p:nvPr>
        </p:nvSpPr>
        <p:spPr>
          <a:xfrm>
            <a:off x="471529" y="3075850"/>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0" name="Google Shape;690;p120"/>
          <p:cNvSpPr txBox="1">
            <a:spLocks noGrp="1"/>
          </p:cNvSpPr>
          <p:nvPr>
            <p:ph type="body" idx="4"/>
          </p:nvPr>
        </p:nvSpPr>
        <p:spPr>
          <a:xfrm>
            <a:off x="471529" y="4645828"/>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1" name="Google Shape;691;p120"/>
          <p:cNvSpPr txBox="1">
            <a:spLocks noGrp="1"/>
          </p:cNvSpPr>
          <p:nvPr>
            <p:ph type="body" idx="5"/>
          </p:nvPr>
        </p:nvSpPr>
        <p:spPr>
          <a:xfrm>
            <a:off x="471529" y="3860839"/>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2" name="Google Shape;692;p120"/>
          <p:cNvSpPr txBox="1">
            <a:spLocks noGrp="1"/>
          </p:cNvSpPr>
          <p:nvPr>
            <p:ph type="body" idx="6"/>
          </p:nvPr>
        </p:nvSpPr>
        <p:spPr>
          <a:xfrm>
            <a:off x="471529" y="5430816"/>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3" name="Google Shape;693;p120" title="Decorative"/>
          <p:cNvSpPr/>
          <p:nvPr/>
        </p:nvSpPr>
        <p:spPr>
          <a:xfrm>
            <a:off x="353385" y="0"/>
            <a:ext cx="4572513" cy="20593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cxnSp>
        <p:nvCxnSpPr>
          <p:cNvPr id="694" name="Google Shape;694;p120" title="Decorative"/>
          <p:cNvCxnSpPr/>
          <p:nvPr/>
        </p:nvCxnSpPr>
        <p:spPr>
          <a:xfrm>
            <a:off x="1560255" y="445140"/>
            <a:ext cx="0" cy="1930310"/>
          </a:xfrm>
          <a:prstGeom prst="straightConnector1">
            <a:avLst/>
          </a:prstGeom>
          <a:noFill/>
          <a:ln w="76200" cap="flat" cmpd="sng">
            <a:solidFill>
              <a:srgbClr val="C48FAA">
                <a:alpha val="96470"/>
              </a:srgbClr>
            </a:solidFill>
            <a:prstDash val="solid"/>
            <a:miter lim="400000"/>
            <a:headEnd type="none" w="sm" len="sm"/>
            <a:tailEnd type="none" w="sm" len="sm"/>
          </a:ln>
        </p:spPr>
      </p:cxnSp>
      <p:sp>
        <p:nvSpPr>
          <p:cNvPr id="695" name="Google Shape;695;p120"/>
          <p:cNvSpPr txBox="1">
            <a:spLocks noGrp="1"/>
          </p:cNvSpPr>
          <p:nvPr>
            <p:ph type="title"/>
          </p:nvPr>
        </p:nvSpPr>
        <p:spPr>
          <a:xfrm>
            <a:off x="595100" y="192385"/>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696"/>
        <p:cNvGrpSpPr/>
        <p:nvPr/>
      </p:nvGrpSpPr>
      <p:grpSpPr>
        <a:xfrm>
          <a:off x="0" y="0"/>
          <a:ext cx="0" cy="0"/>
          <a:chOff x="0" y="0"/>
          <a:chExt cx="0" cy="0"/>
        </a:xfrm>
      </p:grpSpPr>
      <p:sp>
        <p:nvSpPr>
          <p:cNvPr id="697" name="Google Shape;697;p121" title="Decorative"/>
          <p:cNvSpPr>
            <a:spLocks noGrp="1"/>
          </p:cNvSpPr>
          <p:nvPr>
            <p:ph type="pic" idx="2"/>
          </p:nvPr>
        </p:nvSpPr>
        <p:spPr>
          <a:xfrm>
            <a:off x="1" y="0"/>
            <a:ext cx="4910666" cy="6858000"/>
          </a:xfrm>
          <a:prstGeom prst="rect">
            <a:avLst/>
          </a:prstGeom>
          <a:noFill/>
          <a:ln>
            <a:noFill/>
          </a:ln>
        </p:spPr>
      </p:sp>
      <p:sp>
        <p:nvSpPr>
          <p:cNvPr id="698" name="Google Shape;698;p121" title="Decorative"/>
          <p:cNvSpPr/>
          <p:nvPr/>
        </p:nvSpPr>
        <p:spPr>
          <a:xfrm>
            <a:off x="4910667" y="0"/>
            <a:ext cx="1174045"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699" name="Google Shape;699;p121"/>
          <p:cNvSpPr txBox="1">
            <a:spLocks noGrp="1"/>
          </p:cNvSpPr>
          <p:nvPr>
            <p:ph type="body" idx="1"/>
          </p:nvPr>
        </p:nvSpPr>
        <p:spPr>
          <a:xfrm>
            <a:off x="6295131" y="879710"/>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0" name="Google Shape;700;p121"/>
          <p:cNvSpPr txBox="1">
            <a:spLocks noGrp="1"/>
          </p:cNvSpPr>
          <p:nvPr>
            <p:ph type="body" idx="3"/>
          </p:nvPr>
        </p:nvSpPr>
        <p:spPr>
          <a:xfrm>
            <a:off x="6295131" y="1956155"/>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1" name="Google Shape;701;p121"/>
          <p:cNvSpPr txBox="1">
            <a:spLocks noGrp="1"/>
          </p:cNvSpPr>
          <p:nvPr>
            <p:ph type="body" idx="4"/>
          </p:nvPr>
        </p:nvSpPr>
        <p:spPr>
          <a:xfrm>
            <a:off x="6295131" y="3032600"/>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2" name="Google Shape;702;p121"/>
          <p:cNvSpPr txBox="1">
            <a:spLocks noGrp="1"/>
          </p:cNvSpPr>
          <p:nvPr>
            <p:ph type="body" idx="5"/>
          </p:nvPr>
        </p:nvSpPr>
        <p:spPr>
          <a:xfrm>
            <a:off x="6295131" y="4109045"/>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3" name="Google Shape;703;p121"/>
          <p:cNvSpPr txBox="1">
            <a:spLocks noGrp="1"/>
          </p:cNvSpPr>
          <p:nvPr>
            <p:ph type="body" idx="6"/>
          </p:nvPr>
        </p:nvSpPr>
        <p:spPr>
          <a:xfrm>
            <a:off x="6295131" y="5185490"/>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4" name="Google Shape;704;p121"/>
          <p:cNvSpPr txBox="1">
            <a:spLocks noGrp="1"/>
          </p:cNvSpPr>
          <p:nvPr>
            <p:ph type="body" idx="7"/>
          </p:nvPr>
        </p:nvSpPr>
        <p:spPr>
          <a:xfrm>
            <a:off x="5084074" y="879710"/>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5" name="Google Shape;705;p121"/>
          <p:cNvSpPr txBox="1">
            <a:spLocks noGrp="1"/>
          </p:cNvSpPr>
          <p:nvPr>
            <p:ph type="body" idx="8"/>
          </p:nvPr>
        </p:nvSpPr>
        <p:spPr>
          <a:xfrm>
            <a:off x="5084074" y="1956155"/>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6" name="Google Shape;706;p121"/>
          <p:cNvSpPr txBox="1">
            <a:spLocks noGrp="1"/>
          </p:cNvSpPr>
          <p:nvPr>
            <p:ph type="body" idx="9"/>
          </p:nvPr>
        </p:nvSpPr>
        <p:spPr>
          <a:xfrm>
            <a:off x="5084074" y="3032600"/>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7" name="Google Shape;707;p121"/>
          <p:cNvSpPr txBox="1">
            <a:spLocks noGrp="1"/>
          </p:cNvSpPr>
          <p:nvPr>
            <p:ph type="body" idx="13"/>
          </p:nvPr>
        </p:nvSpPr>
        <p:spPr>
          <a:xfrm>
            <a:off x="5084074" y="4109045"/>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8" name="Google Shape;708;p121"/>
          <p:cNvSpPr txBox="1">
            <a:spLocks noGrp="1"/>
          </p:cNvSpPr>
          <p:nvPr>
            <p:ph type="body" idx="14"/>
          </p:nvPr>
        </p:nvSpPr>
        <p:spPr>
          <a:xfrm>
            <a:off x="5084074" y="5185490"/>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9" name="Google Shape;709;p121"/>
          <p:cNvSpPr txBox="1">
            <a:spLocks noGrp="1"/>
          </p:cNvSpPr>
          <p:nvPr>
            <p:ph type="title"/>
          </p:nvPr>
        </p:nvSpPr>
        <p:spPr>
          <a:xfrm>
            <a:off x="826626" y="3727361"/>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dk2"/>
              </a:buClr>
              <a:buSzPts val="5000"/>
              <a:buFont typeface="Corbel"/>
              <a:buNone/>
              <a:defRPr sz="5000" b="1">
                <a:solidFill>
                  <a:schemeClr val="dk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710"/>
        <p:cNvGrpSpPr/>
        <p:nvPr/>
      </p:nvGrpSpPr>
      <p:grpSpPr>
        <a:xfrm>
          <a:off x="0" y="0"/>
          <a:ext cx="0" cy="0"/>
          <a:chOff x="0" y="0"/>
          <a:chExt cx="0" cy="0"/>
        </a:xfrm>
      </p:grpSpPr>
      <p:sp>
        <p:nvSpPr>
          <p:cNvPr id="711" name="Google Shape;711;p122"/>
          <p:cNvSpPr txBox="1">
            <a:spLocks noGrp="1"/>
          </p:cNvSpPr>
          <p:nvPr>
            <p:ph type="title"/>
          </p:nvPr>
        </p:nvSpPr>
        <p:spPr>
          <a:xfrm>
            <a:off x="769354" y="2596916"/>
            <a:ext cx="4385841"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2" name="Google Shape;712;p122" title="Decorative"/>
          <p:cNvSpPr>
            <a:spLocks noGrp="1"/>
          </p:cNvSpPr>
          <p:nvPr>
            <p:ph type="pic" idx="2"/>
          </p:nvPr>
        </p:nvSpPr>
        <p:spPr>
          <a:xfrm>
            <a:off x="6096000" y="1"/>
            <a:ext cx="6096000" cy="6858000"/>
          </a:xfrm>
          <a:prstGeom prst="rect">
            <a:avLst/>
          </a:prstGeom>
          <a:noFill/>
          <a:ln>
            <a:noFill/>
          </a:ln>
        </p:spPr>
      </p:sp>
      <p:sp>
        <p:nvSpPr>
          <p:cNvPr id="713" name="Google Shape;713;p122"/>
          <p:cNvSpPr txBox="1">
            <a:spLocks noGrp="1"/>
          </p:cNvSpPr>
          <p:nvPr>
            <p:ph type="body" idx="1"/>
          </p:nvPr>
        </p:nvSpPr>
        <p:spPr>
          <a:xfrm>
            <a:off x="769353" y="4628132"/>
            <a:ext cx="4385841" cy="13255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4" name="Google Shape;714;p122"/>
          <p:cNvSpPr txBox="1">
            <a:spLocks noGrp="1"/>
          </p:cNvSpPr>
          <p:nvPr>
            <p:ph type="body" idx="3"/>
          </p:nvPr>
        </p:nvSpPr>
        <p:spPr>
          <a:xfrm>
            <a:off x="769353" y="4165142"/>
            <a:ext cx="4385841" cy="38274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15" name="Google Shape;715;p122" title="Decorative"/>
          <p:cNvCxnSpPr/>
          <p:nvPr/>
        </p:nvCxnSpPr>
        <p:spPr>
          <a:xfrm rot="10800000">
            <a:off x="527427" y="1631760"/>
            <a:ext cx="0" cy="4321933"/>
          </a:xfrm>
          <a:prstGeom prst="straightConnector1">
            <a:avLst/>
          </a:prstGeom>
          <a:noFill/>
          <a:ln w="76200" cap="flat" cmpd="sng">
            <a:solidFill>
              <a:schemeClr val="accent1">
                <a:alpha val="96470"/>
              </a:schemeClr>
            </a:solidFill>
            <a:prstDash val="solid"/>
            <a:miter lim="400000"/>
            <a:headEnd type="none" w="sm" len="sm"/>
            <a:tailEnd type="none" w="sm" len="sm"/>
          </a:ln>
        </p:spPr>
      </p:cxnSp>
      <p:sp>
        <p:nvSpPr>
          <p:cNvPr id="716" name="Google Shape;716;p122" title="Decorative"/>
          <p:cNvSpPr>
            <a:spLocks noGrp="1"/>
          </p:cNvSpPr>
          <p:nvPr>
            <p:ph type="pic" idx="4"/>
          </p:nvPr>
        </p:nvSpPr>
        <p:spPr>
          <a:xfrm>
            <a:off x="769354" y="1631760"/>
            <a:ext cx="804759" cy="804759"/>
          </a:xfrm>
          <a:prstGeom prst="rect">
            <a:avLst/>
          </a:prstGeom>
          <a:solidFill>
            <a:schemeClr val="lt1"/>
          </a:solidFill>
          <a:ln>
            <a:noFill/>
          </a:ln>
        </p:spPr>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17"/>
        <p:cNvGrpSpPr/>
        <p:nvPr/>
      </p:nvGrpSpPr>
      <p:grpSpPr>
        <a:xfrm>
          <a:off x="0" y="0"/>
          <a:ext cx="0" cy="0"/>
          <a:chOff x="0" y="0"/>
          <a:chExt cx="0" cy="0"/>
        </a:xfrm>
      </p:grpSpPr>
      <p:sp>
        <p:nvSpPr>
          <p:cNvPr id="718" name="Google Shape;718;p123" title="Decorative"/>
          <p:cNvSpPr>
            <a:spLocks noGrp="1"/>
          </p:cNvSpPr>
          <p:nvPr>
            <p:ph type="pic" idx="2"/>
          </p:nvPr>
        </p:nvSpPr>
        <p:spPr>
          <a:xfrm>
            <a:off x="1" y="2808079"/>
            <a:ext cx="6096000" cy="4049920"/>
          </a:xfrm>
          <a:prstGeom prst="rect">
            <a:avLst/>
          </a:prstGeom>
          <a:noFill/>
          <a:ln>
            <a:noFill/>
          </a:ln>
        </p:spPr>
      </p:sp>
      <p:sp>
        <p:nvSpPr>
          <p:cNvPr id="719" name="Google Shape;719;p123"/>
          <p:cNvSpPr txBox="1">
            <a:spLocks noGrp="1"/>
          </p:cNvSpPr>
          <p:nvPr>
            <p:ph type="title"/>
          </p:nvPr>
        </p:nvSpPr>
        <p:spPr>
          <a:xfrm>
            <a:off x="838200" y="571465"/>
            <a:ext cx="5257801" cy="1325563"/>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0" name="Google Shape;720;p123"/>
          <p:cNvSpPr txBox="1">
            <a:spLocks noGrp="1"/>
          </p:cNvSpPr>
          <p:nvPr>
            <p:ph type="body" idx="1"/>
          </p:nvPr>
        </p:nvSpPr>
        <p:spPr>
          <a:xfrm>
            <a:off x="6987825" y="2808079"/>
            <a:ext cx="4312353" cy="382749"/>
          </a:xfrm>
          <a:prstGeom prst="rect">
            <a:avLst/>
          </a:prstGeom>
          <a:noFill/>
          <a:ln>
            <a:noFill/>
          </a:ln>
        </p:spPr>
        <p:txBody>
          <a:bodyPr spcFirstLastPara="1" wrap="square" lIns="0" tIns="45700" rIns="91425" bIns="45700" anchor="b" anchorCtr="0">
            <a:normAutofit/>
          </a:bodyPr>
          <a:lstStyle>
            <a:lvl1pPr marL="457200" lvl="0" indent="-330200" algn="l">
              <a:lnSpc>
                <a:spcPct val="90000"/>
              </a:lnSpc>
              <a:spcBef>
                <a:spcPts val="1000"/>
              </a:spcBef>
              <a:spcAft>
                <a:spcPts val="0"/>
              </a:spcAft>
              <a:buClr>
                <a:schemeClr val="dk2"/>
              </a:buClr>
              <a:buSzPts val="1600"/>
              <a:buChar char="•"/>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1" name="Google Shape;721;p123"/>
          <p:cNvSpPr txBox="1">
            <a:spLocks noGrp="1"/>
          </p:cNvSpPr>
          <p:nvPr>
            <p:ph type="body" idx="3"/>
          </p:nvPr>
        </p:nvSpPr>
        <p:spPr>
          <a:xfrm>
            <a:off x="6987825" y="3212363"/>
            <a:ext cx="4312353" cy="2962659"/>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dk2"/>
              </a:buClr>
              <a:buSzPts val="1400"/>
              <a:buChar char="•"/>
              <a:defRPr sz="1400">
                <a:latin typeface="Calibri"/>
                <a:ea typeface="Calibri"/>
                <a:cs typeface="Calibri"/>
                <a:sym typeface="Calibri"/>
              </a:defRPr>
            </a:lvl1pPr>
            <a:lvl2pPr marL="914400" lvl="1" indent="-304800" algn="l">
              <a:lnSpc>
                <a:spcPct val="90000"/>
              </a:lnSpc>
              <a:spcBef>
                <a:spcPts val="500"/>
              </a:spcBef>
              <a:spcAft>
                <a:spcPts val="0"/>
              </a:spcAft>
              <a:buClr>
                <a:schemeClr val="dk2"/>
              </a:buClr>
              <a:buSzPts val="1200"/>
              <a:buChar char="•"/>
              <a:defRPr sz="1200">
                <a:latin typeface="Calibri"/>
                <a:ea typeface="Calibri"/>
                <a:cs typeface="Calibri"/>
                <a:sym typeface="Calibri"/>
              </a:defRPr>
            </a:lvl2pPr>
            <a:lvl3pPr marL="1371600" lvl="2" indent="-298450" algn="l">
              <a:lnSpc>
                <a:spcPct val="90000"/>
              </a:lnSpc>
              <a:spcBef>
                <a:spcPts val="500"/>
              </a:spcBef>
              <a:spcAft>
                <a:spcPts val="0"/>
              </a:spcAft>
              <a:buClr>
                <a:schemeClr val="dk2"/>
              </a:buClr>
              <a:buSzPts val="1100"/>
              <a:buChar char="•"/>
              <a:defRPr sz="1100">
                <a:latin typeface="Calibri"/>
                <a:ea typeface="Calibri"/>
                <a:cs typeface="Calibri"/>
                <a:sym typeface="Calibri"/>
              </a:defRPr>
            </a:lvl3pPr>
            <a:lvl4pPr marL="1828800" lvl="3" indent="-295275" algn="l">
              <a:lnSpc>
                <a:spcPct val="90000"/>
              </a:lnSpc>
              <a:spcBef>
                <a:spcPts val="500"/>
              </a:spcBef>
              <a:spcAft>
                <a:spcPts val="0"/>
              </a:spcAft>
              <a:buClr>
                <a:schemeClr val="dk2"/>
              </a:buClr>
              <a:buSzPts val="1050"/>
              <a:buChar char="•"/>
              <a:defRPr sz="1050">
                <a:latin typeface="Calibri"/>
                <a:ea typeface="Calibri"/>
                <a:cs typeface="Calibri"/>
                <a:sym typeface="Calibri"/>
              </a:defRPr>
            </a:lvl4pPr>
            <a:lvl5pPr marL="2286000" lvl="4" indent="-295275" algn="l">
              <a:lnSpc>
                <a:spcPct val="90000"/>
              </a:lnSpc>
              <a:spcBef>
                <a:spcPts val="500"/>
              </a:spcBef>
              <a:spcAft>
                <a:spcPts val="0"/>
              </a:spcAft>
              <a:buClr>
                <a:schemeClr val="dk2"/>
              </a:buClr>
              <a:buSzPts val="1050"/>
              <a:buChar char="•"/>
              <a:defRPr sz="1050">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22" name="Google Shape;722;p123" title="Decorative"/>
          <p:cNvCxnSpPr/>
          <p:nvPr/>
        </p:nvCxnSpPr>
        <p:spPr>
          <a:xfrm>
            <a:off x="5130846" y="1256529"/>
            <a:ext cx="0" cy="1930310"/>
          </a:xfrm>
          <a:prstGeom prst="straightConnector1">
            <a:avLst/>
          </a:prstGeom>
          <a:noFill/>
          <a:ln w="76200" cap="flat" cmpd="sng">
            <a:solidFill>
              <a:schemeClr val="accent1">
                <a:alpha val="96470"/>
              </a:schemeClr>
            </a:solidFill>
            <a:prstDash val="solid"/>
            <a:miter lim="400000"/>
            <a:headEnd type="none" w="sm" len="sm"/>
            <a:tailEnd type="none" w="sm" len="sm"/>
          </a:ln>
        </p:spPr>
      </p:cxn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723"/>
        <p:cNvGrpSpPr/>
        <p:nvPr/>
      </p:nvGrpSpPr>
      <p:grpSpPr>
        <a:xfrm>
          <a:off x="0" y="0"/>
          <a:ext cx="0" cy="0"/>
          <a:chOff x="0" y="0"/>
          <a:chExt cx="0" cy="0"/>
        </a:xfrm>
      </p:grpSpPr>
      <p:sp>
        <p:nvSpPr>
          <p:cNvPr id="724" name="Google Shape;724;p124"/>
          <p:cNvSpPr/>
          <p:nvPr/>
        </p:nvSpPr>
        <p:spPr>
          <a:xfrm>
            <a:off x="0" y="3429000"/>
            <a:ext cx="6096001" cy="3429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725" name="Google Shape;725;p124" title="Decorative"/>
          <p:cNvSpPr>
            <a:spLocks noGrp="1"/>
          </p:cNvSpPr>
          <p:nvPr>
            <p:ph type="pic" idx="2"/>
          </p:nvPr>
        </p:nvSpPr>
        <p:spPr>
          <a:xfrm>
            <a:off x="1" y="0"/>
            <a:ext cx="6096000" cy="3429000"/>
          </a:xfrm>
          <a:prstGeom prst="rect">
            <a:avLst/>
          </a:prstGeom>
          <a:noFill/>
          <a:ln>
            <a:noFill/>
          </a:ln>
        </p:spPr>
      </p:sp>
      <p:sp>
        <p:nvSpPr>
          <p:cNvPr id="726" name="Google Shape;726;p124"/>
          <p:cNvSpPr txBox="1">
            <a:spLocks noGrp="1"/>
          </p:cNvSpPr>
          <p:nvPr>
            <p:ph type="title"/>
          </p:nvPr>
        </p:nvSpPr>
        <p:spPr>
          <a:xfrm>
            <a:off x="6987825" y="1190909"/>
            <a:ext cx="4554008" cy="1325563"/>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7" name="Google Shape;727;p124"/>
          <p:cNvSpPr txBox="1">
            <a:spLocks noGrp="1"/>
          </p:cNvSpPr>
          <p:nvPr>
            <p:ph type="body" idx="1"/>
          </p:nvPr>
        </p:nvSpPr>
        <p:spPr>
          <a:xfrm>
            <a:off x="6997253" y="2516138"/>
            <a:ext cx="4544580" cy="382749"/>
          </a:xfrm>
          <a:prstGeom prst="rect">
            <a:avLst/>
          </a:prstGeom>
          <a:noFill/>
          <a:ln>
            <a:noFill/>
          </a:ln>
        </p:spPr>
        <p:txBody>
          <a:bodyPr spcFirstLastPara="1" wrap="square" lIns="0" tIns="45700" rIns="91425" bIns="45700" anchor="b" anchorCtr="0">
            <a:normAutofit/>
          </a:bodyPr>
          <a:lstStyle>
            <a:lvl1pPr marL="457200" lvl="0" indent="-330200" algn="l">
              <a:lnSpc>
                <a:spcPct val="90000"/>
              </a:lnSpc>
              <a:spcBef>
                <a:spcPts val="1000"/>
              </a:spcBef>
              <a:spcAft>
                <a:spcPts val="0"/>
              </a:spcAft>
              <a:buClr>
                <a:schemeClr val="dk2"/>
              </a:buClr>
              <a:buSzPts val="1600"/>
              <a:buChar char="•"/>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8" name="Google Shape;728;p124"/>
          <p:cNvSpPr txBox="1">
            <a:spLocks noGrp="1"/>
          </p:cNvSpPr>
          <p:nvPr>
            <p:ph type="body" idx="3"/>
          </p:nvPr>
        </p:nvSpPr>
        <p:spPr>
          <a:xfrm>
            <a:off x="6997253" y="2920422"/>
            <a:ext cx="4544580" cy="3226378"/>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dk2"/>
              </a:buClr>
              <a:buSzPts val="1400"/>
              <a:buChar char="•"/>
              <a:defRPr sz="1400"/>
            </a:lvl1pPr>
            <a:lvl2pPr marL="914400" lvl="1" indent="-304800" algn="l">
              <a:lnSpc>
                <a:spcPct val="90000"/>
              </a:lnSpc>
              <a:spcBef>
                <a:spcPts val="500"/>
              </a:spcBef>
              <a:spcAft>
                <a:spcPts val="0"/>
              </a:spcAft>
              <a:buClr>
                <a:schemeClr val="dk2"/>
              </a:buClr>
              <a:buSzPts val="1200"/>
              <a:buChar char="•"/>
              <a:defRPr sz="1200"/>
            </a:lvl2pPr>
            <a:lvl3pPr marL="1371600" lvl="2" indent="-298450" algn="l">
              <a:lnSpc>
                <a:spcPct val="90000"/>
              </a:lnSpc>
              <a:spcBef>
                <a:spcPts val="500"/>
              </a:spcBef>
              <a:spcAft>
                <a:spcPts val="0"/>
              </a:spcAft>
              <a:buClr>
                <a:schemeClr val="dk2"/>
              </a:buClr>
              <a:buSzPts val="1100"/>
              <a:buChar char="•"/>
              <a:defRPr sz="1100"/>
            </a:lvl3pPr>
            <a:lvl4pPr marL="1828800" lvl="3" indent="-295275" algn="l">
              <a:lnSpc>
                <a:spcPct val="90000"/>
              </a:lnSpc>
              <a:spcBef>
                <a:spcPts val="500"/>
              </a:spcBef>
              <a:spcAft>
                <a:spcPts val="0"/>
              </a:spcAft>
              <a:buClr>
                <a:schemeClr val="dk2"/>
              </a:buClr>
              <a:buSzPts val="1050"/>
              <a:buChar char="•"/>
              <a:defRPr sz="1050"/>
            </a:lvl4pPr>
            <a:lvl5pPr marL="2286000" lvl="4" indent="-295275" algn="l">
              <a:lnSpc>
                <a:spcPct val="90000"/>
              </a:lnSpc>
              <a:spcBef>
                <a:spcPts val="500"/>
              </a:spcBef>
              <a:spcAft>
                <a:spcPts val="0"/>
              </a:spcAft>
              <a:buClr>
                <a:schemeClr val="dk2"/>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9" name="Google Shape;729;p124"/>
          <p:cNvSpPr txBox="1">
            <a:spLocks noGrp="1"/>
          </p:cNvSpPr>
          <p:nvPr>
            <p:ph type="body" idx="4"/>
          </p:nvPr>
        </p:nvSpPr>
        <p:spPr>
          <a:xfrm>
            <a:off x="838199" y="3606800"/>
            <a:ext cx="4927601" cy="2540000"/>
          </a:xfrm>
          <a:prstGeom prst="rect">
            <a:avLst/>
          </a:prstGeom>
          <a:noFill/>
          <a:ln>
            <a:noFill/>
          </a:ln>
        </p:spPr>
        <p:txBody>
          <a:bodyPr spcFirstLastPara="1" wrap="square" lIns="0" tIns="72000" rIns="91425" bIns="45700" anchor="t" anchorCtr="0">
            <a:normAutofit/>
          </a:bodyPr>
          <a:lstStyle>
            <a:lvl1pPr marL="457200" lvl="0" indent="-406400" algn="l">
              <a:lnSpc>
                <a:spcPct val="90000"/>
              </a:lnSpc>
              <a:spcBef>
                <a:spcPts val="1000"/>
              </a:spcBef>
              <a:spcAft>
                <a:spcPts val="0"/>
              </a:spcAft>
              <a:buClr>
                <a:schemeClr val="lt1"/>
              </a:buClr>
              <a:buSzPts val="2800"/>
              <a:buChar char="•"/>
              <a:defRPr sz="2800">
                <a:solidFill>
                  <a:schemeClr val="lt1"/>
                </a:solidFill>
              </a:defRPr>
            </a:lvl1pPr>
            <a:lvl2pPr marL="914400" lvl="1" indent="-381000" algn="l">
              <a:lnSpc>
                <a:spcPct val="90000"/>
              </a:lnSpc>
              <a:spcBef>
                <a:spcPts val="500"/>
              </a:spcBef>
              <a:spcAft>
                <a:spcPts val="0"/>
              </a:spcAft>
              <a:buClr>
                <a:schemeClr val="lt1"/>
              </a:buClr>
              <a:buSzPts val="2400"/>
              <a:buChar char="•"/>
              <a:defRPr sz="2400">
                <a:solidFill>
                  <a:schemeClr val="lt1"/>
                </a:solidFill>
              </a:defRPr>
            </a:lvl2pPr>
            <a:lvl3pPr marL="1371600" lvl="2" indent="-355600" algn="l">
              <a:lnSpc>
                <a:spcPct val="90000"/>
              </a:lnSpc>
              <a:spcBef>
                <a:spcPts val="500"/>
              </a:spcBef>
              <a:spcAft>
                <a:spcPts val="0"/>
              </a:spcAft>
              <a:buClr>
                <a:schemeClr val="lt1"/>
              </a:buClr>
              <a:buSzPts val="2000"/>
              <a:buChar char="•"/>
              <a:defRPr sz="2000">
                <a:solidFill>
                  <a:schemeClr val="lt1"/>
                </a:solidFill>
              </a:defRPr>
            </a:lvl3pPr>
            <a:lvl4pPr marL="1828800" lvl="3" indent="-342900" algn="l">
              <a:lnSpc>
                <a:spcPct val="90000"/>
              </a:lnSpc>
              <a:spcBef>
                <a:spcPts val="500"/>
              </a:spcBef>
              <a:spcAft>
                <a:spcPts val="0"/>
              </a:spcAft>
              <a:buClr>
                <a:schemeClr val="lt1"/>
              </a:buClr>
              <a:buSzPts val="1800"/>
              <a:buChar char="•"/>
              <a:defRPr sz="1800">
                <a:solidFill>
                  <a:schemeClr val="lt1"/>
                </a:solidFill>
              </a:defRPr>
            </a:lvl4pPr>
            <a:lvl5pPr marL="2286000" lvl="4" indent="-342900" algn="l">
              <a:lnSpc>
                <a:spcPct val="90000"/>
              </a:lnSpc>
              <a:spcBef>
                <a:spcPts val="500"/>
              </a:spcBef>
              <a:spcAft>
                <a:spcPts val="0"/>
              </a:spcAft>
              <a:buClr>
                <a:schemeClr val="lt1"/>
              </a:buClr>
              <a:buSzPts val="1800"/>
              <a:buChar char="•"/>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730"/>
        <p:cNvGrpSpPr/>
        <p:nvPr/>
      </p:nvGrpSpPr>
      <p:grpSpPr>
        <a:xfrm>
          <a:off x="0" y="0"/>
          <a:ext cx="0" cy="0"/>
          <a:chOff x="0" y="0"/>
          <a:chExt cx="0" cy="0"/>
        </a:xfrm>
      </p:grpSpPr>
      <p:sp>
        <p:nvSpPr>
          <p:cNvPr id="731" name="Google Shape;731;p125" title="Decorative"/>
          <p:cNvSpPr>
            <a:spLocks noGrp="1"/>
          </p:cNvSpPr>
          <p:nvPr>
            <p:ph type="pic" idx="2"/>
          </p:nvPr>
        </p:nvSpPr>
        <p:spPr>
          <a:xfrm>
            <a:off x="0" y="0"/>
            <a:ext cx="3708400" cy="6853712"/>
          </a:xfrm>
          <a:prstGeom prst="rect">
            <a:avLst/>
          </a:prstGeom>
          <a:solidFill>
            <a:srgbClr val="F2F2F2"/>
          </a:solidFill>
          <a:ln>
            <a:noFill/>
          </a:ln>
        </p:spPr>
      </p:sp>
      <p:sp>
        <p:nvSpPr>
          <p:cNvPr id="732" name="Google Shape;732;p125" title="Decorative"/>
          <p:cNvSpPr/>
          <p:nvPr/>
        </p:nvSpPr>
        <p:spPr>
          <a:xfrm>
            <a:off x="3708400" y="0"/>
            <a:ext cx="47752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733" name="Google Shape;733;p125"/>
          <p:cNvSpPr txBox="1">
            <a:spLocks noGrp="1"/>
          </p:cNvSpPr>
          <p:nvPr>
            <p:ph type="title"/>
          </p:nvPr>
        </p:nvSpPr>
        <p:spPr>
          <a:xfrm>
            <a:off x="4252921" y="936980"/>
            <a:ext cx="3686159" cy="1466055"/>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lt1"/>
              </a:buClr>
              <a:buSzPts val="4000"/>
              <a:buFont typeface="Corbel"/>
              <a:buNone/>
              <a:defRPr sz="4000">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4" name="Google Shape;734;p125"/>
          <p:cNvSpPr txBox="1">
            <a:spLocks noGrp="1"/>
          </p:cNvSpPr>
          <p:nvPr>
            <p:ph type="body" idx="1"/>
          </p:nvPr>
        </p:nvSpPr>
        <p:spPr>
          <a:xfrm>
            <a:off x="4252988" y="2407322"/>
            <a:ext cx="368602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5" name="Google Shape;735;p125"/>
          <p:cNvSpPr txBox="1">
            <a:spLocks noGrp="1"/>
          </p:cNvSpPr>
          <p:nvPr>
            <p:ph type="body" idx="3"/>
          </p:nvPr>
        </p:nvSpPr>
        <p:spPr>
          <a:xfrm>
            <a:off x="4252921" y="2811606"/>
            <a:ext cx="3686159" cy="3044825"/>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6" name="Google Shape;736;p125" title="Decorative"/>
          <p:cNvSpPr>
            <a:spLocks noGrp="1"/>
          </p:cNvSpPr>
          <p:nvPr>
            <p:ph type="pic" idx="4"/>
          </p:nvPr>
        </p:nvSpPr>
        <p:spPr>
          <a:xfrm>
            <a:off x="8483600" y="0"/>
            <a:ext cx="3708400" cy="6853712"/>
          </a:xfrm>
          <a:prstGeom prst="rect">
            <a:avLst/>
          </a:prstGeom>
          <a:solidFill>
            <a:srgbClr val="F2F2F2"/>
          </a:solidFill>
          <a:ln>
            <a:noFill/>
          </a:ln>
        </p:spPr>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737"/>
        <p:cNvGrpSpPr/>
        <p:nvPr/>
      </p:nvGrpSpPr>
      <p:grpSpPr>
        <a:xfrm>
          <a:off x="0" y="0"/>
          <a:ext cx="0" cy="0"/>
          <a:chOff x="0" y="0"/>
          <a:chExt cx="0" cy="0"/>
        </a:xfrm>
      </p:grpSpPr>
      <p:sp>
        <p:nvSpPr>
          <p:cNvPr id="738" name="Google Shape;738;p126" title="Decorative"/>
          <p:cNvSpPr/>
          <p:nvPr/>
        </p:nvSpPr>
        <p:spPr>
          <a:xfrm>
            <a:off x="8181847" y="0"/>
            <a:ext cx="4010153"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739" name="Google Shape;739;p126" title="Decorative"/>
          <p:cNvSpPr/>
          <p:nvPr/>
        </p:nvSpPr>
        <p:spPr>
          <a:xfrm>
            <a:off x="4171694" y="0"/>
            <a:ext cx="4010153"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740" name="Google Shape;740;p126"/>
          <p:cNvSpPr txBox="1">
            <a:spLocks noGrp="1"/>
          </p:cNvSpPr>
          <p:nvPr>
            <p:ph type="body" idx="1"/>
          </p:nvPr>
        </p:nvSpPr>
        <p:spPr>
          <a:xfrm>
            <a:off x="4333757" y="1680547"/>
            <a:ext cx="368602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1" name="Google Shape;741;p126"/>
          <p:cNvSpPr txBox="1">
            <a:spLocks noGrp="1"/>
          </p:cNvSpPr>
          <p:nvPr>
            <p:ph type="body" idx="2"/>
          </p:nvPr>
        </p:nvSpPr>
        <p:spPr>
          <a:xfrm>
            <a:off x="8375228" y="1680547"/>
            <a:ext cx="3658010"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2" name="Google Shape;742;p126"/>
          <p:cNvSpPr txBox="1">
            <a:spLocks noGrp="1"/>
          </p:cNvSpPr>
          <p:nvPr>
            <p:ph type="body" idx="3"/>
          </p:nvPr>
        </p:nvSpPr>
        <p:spPr>
          <a:xfrm>
            <a:off x="4333454" y="2084831"/>
            <a:ext cx="3686159" cy="3044825"/>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3" name="Google Shape;743;p126"/>
          <p:cNvSpPr txBox="1">
            <a:spLocks noGrp="1"/>
          </p:cNvSpPr>
          <p:nvPr>
            <p:ph type="body" idx="4"/>
          </p:nvPr>
        </p:nvSpPr>
        <p:spPr>
          <a:xfrm>
            <a:off x="8375228" y="2084831"/>
            <a:ext cx="3658010" cy="3044825"/>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4" name="Google Shape;744;p126"/>
          <p:cNvSpPr txBox="1">
            <a:spLocks noGrp="1"/>
          </p:cNvSpPr>
          <p:nvPr>
            <p:ph type="title"/>
          </p:nvPr>
        </p:nvSpPr>
        <p:spPr>
          <a:xfrm>
            <a:off x="403410" y="1670007"/>
            <a:ext cx="3686159" cy="1466055"/>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dk1"/>
              </a:buClr>
              <a:buSzPts val="4000"/>
              <a:buFont typeface="Corbel"/>
              <a:buNone/>
              <a:defRPr sz="4000">
                <a:solidFill>
                  <a:schemeClr val="dk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745"/>
        <p:cNvGrpSpPr/>
        <p:nvPr/>
      </p:nvGrpSpPr>
      <p:grpSpPr>
        <a:xfrm>
          <a:off x="0" y="0"/>
          <a:ext cx="0" cy="0"/>
          <a:chOff x="0" y="0"/>
          <a:chExt cx="0" cy="0"/>
        </a:xfrm>
      </p:grpSpPr>
      <p:sp>
        <p:nvSpPr>
          <p:cNvPr id="746" name="Google Shape;746;p127" title="Decorative"/>
          <p:cNvSpPr>
            <a:spLocks noGrp="1"/>
          </p:cNvSpPr>
          <p:nvPr>
            <p:ph type="pic" idx="2"/>
          </p:nvPr>
        </p:nvSpPr>
        <p:spPr>
          <a:xfrm>
            <a:off x="0" y="0"/>
            <a:ext cx="12192000" cy="3408892"/>
          </a:xfrm>
          <a:prstGeom prst="rect">
            <a:avLst/>
          </a:prstGeom>
          <a:noFill/>
          <a:ln>
            <a:noFill/>
          </a:ln>
        </p:spPr>
      </p:sp>
      <p:sp>
        <p:nvSpPr>
          <p:cNvPr id="747" name="Google Shape;747;p127" title="Decorative"/>
          <p:cNvSpPr txBox="1"/>
          <p:nvPr/>
        </p:nvSpPr>
        <p:spPr>
          <a:xfrm>
            <a:off x="-1" y="3408891"/>
            <a:ext cx="12203575" cy="3449109"/>
          </a:xfrm>
          <a:prstGeom prst="rect">
            <a:avLst/>
          </a:prstGeom>
          <a:solidFill>
            <a:schemeClr val="accent1"/>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748" name="Google Shape;748;p127"/>
          <p:cNvSpPr txBox="1">
            <a:spLocks noGrp="1"/>
          </p:cNvSpPr>
          <p:nvPr>
            <p:ph type="body" idx="1"/>
          </p:nvPr>
        </p:nvSpPr>
        <p:spPr>
          <a:xfrm>
            <a:off x="4568750" y="3666354"/>
            <a:ext cx="3448800"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9" name="Google Shape;749;p127"/>
          <p:cNvSpPr txBox="1">
            <a:spLocks noGrp="1"/>
          </p:cNvSpPr>
          <p:nvPr>
            <p:ph type="body" idx="3"/>
          </p:nvPr>
        </p:nvSpPr>
        <p:spPr>
          <a:xfrm>
            <a:off x="8254055" y="3666354"/>
            <a:ext cx="345026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0" name="Google Shape;750;p127"/>
          <p:cNvSpPr txBox="1">
            <a:spLocks noGrp="1"/>
          </p:cNvSpPr>
          <p:nvPr>
            <p:ph type="body" idx="4"/>
          </p:nvPr>
        </p:nvSpPr>
        <p:spPr>
          <a:xfrm>
            <a:off x="4568447" y="4070639"/>
            <a:ext cx="3448800"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1" name="Google Shape;751;p127"/>
          <p:cNvSpPr txBox="1">
            <a:spLocks noGrp="1"/>
          </p:cNvSpPr>
          <p:nvPr>
            <p:ph type="body" idx="5"/>
          </p:nvPr>
        </p:nvSpPr>
        <p:spPr>
          <a:xfrm>
            <a:off x="8254055" y="4070639"/>
            <a:ext cx="3450265"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2" name="Google Shape;752;p127"/>
          <p:cNvSpPr txBox="1">
            <a:spLocks noGrp="1"/>
          </p:cNvSpPr>
          <p:nvPr>
            <p:ph type="title"/>
          </p:nvPr>
        </p:nvSpPr>
        <p:spPr>
          <a:xfrm>
            <a:off x="838200" y="4049104"/>
            <a:ext cx="3136900" cy="2168682"/>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000"/>
              <a:buFont typeface="Corbel"/>
              <a:buNone/>
              <a:defRPr sz="4000">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753"/>
        <p:cNvGrpSpPr/>
        <p:nvPr/>
      </p:nvGrpSpPr>
      <p:grpSpPr>
        <a:xfrm>
          <a:off x="0" y="0"/>
          <a:ext cx="0" cy="0"/>
          <a:chOff x="0" y="0"/>
          <a:chExt cx="0" cy="0"/>
        </a:xfrm>
      </p:grpSpPr>
      <p:sp>
        <p:nvSpPr>
          <p:cNvPr id="754" name="Google Shape;754;p128" title="Decorative"/>
          <p:cNvSpPr txBox="1"/>
          <p:nvPr/>
        </p:nvSpPr>
        <p:spPr>
          <a:xfrm>
            <a:off x="-1" y="2360141"/>
            <a:ext cx="6096001" cy="4497859"/>
          </a:xfrm>
          <a:prstGeom prst="rect">
            <a:avLst/>
          </a:prstGeom>
          <a:solidFill>
            <a:schemeClr val="accent1"/>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755" name="Google Shape;755;p128" title="Decorative"/>
          <p:cNvSpPr txBox="1"/>
          <p:nvPr/>
        </p:nvSpPr>
        <p:spPr>
          <a:xfrm>
            <a:off x="6095999" y="2360141"/>
            <a:ext cx="6096001" cy="4497859"/>
          </a:xfrm>
          <a:prstGeom prst="rect">
            <a:avLst/>
          </a:prstGeom>
          <a:solidFill>
            <a:srgbClr val="C48FAA"/>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756" name="Google Shape;756;p128"/>
          <p:cNvSpPr txBox="1">
            <a:spLocks noGrp="1"/>
          </p:cNvSpPr>
          <p:nvPr>
            <p:ph type="body" idx="1"/>
          </p:nvPr>
        </p:nvSpPr>
        <p:spPr>
          <a:xfrm>
            <a:off x="877607" y="2962016"/>
            <a:ext cx="434078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7" name="Google Shape;757;p128"/>
          <p:cNvSpPr txBox="1">
            <a:spLocks noGrp="1"/>
          </p:cNvSpPr>
          <p:nvPr>
            <p:ph type="body" idx="2"/>
          </p:nvPr>
        </p:nvSpPr>
        <p:spPr>
          <a:xfrm>
            <a:off x="6972685" y="2962016"/>
            <a:ext cx="4342629"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8" name="Google Shape;758;p128"/>
          <p:cNvSpPr txBox="1">
            <a:spLocks noGrp="1"/>
          </p:cNvSpPr>
          <p:nvPr>
            <p:ph type="body" idx="3"/>
          </p:nvPr>
        </p:nvSpPr>
        <p:spPr>
          <a:xfrm>
            <a:off x="877607" y="3366301"/>
            <a:ext cx="4340785"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9" name="Google Shape;759;p128"/>
          <p:cNvSpPr txBox="1">
            <a:spLocks noGrp="1"/>
          </p:cNvSpPr>
          <p:nvPr>
            <p:ph type="body" idx="4"/>
          </p:nvPr>
        </p:nvSpPr>
        <p:spPr>
          <a:xfrm>
            <a:off x="6972685" y="3366301"/>
            <a:ext cx="4342629"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0" name="Google Shape;760;p128"/>
          <p:cNvSpPr txBox="1">
            <a:spLocks noGrp="1"/>
          </p:cNvSpPr>
          <p:nvPr>
            <p:ph type="title"/>
          </p:nvPr>
        </p:nvSpPr>
        <p:spPr>
          <a:xfrm>
            <a:off x="2528215" y="358610"/>
            <a:ext cx="7135570" cy="822240"/>
          </a:xfrm>
          <a:prstGeom prst="rect">
            <a:avLst/>
          </a:prstGeom>
          <a:noFill/>
          <a:ln>
            <a:noFill/>
          </a:ln>
        </p:spPr>
        <p:txBody>
          <a:bodyPr spcFirstLastPara="1" wrap="square" lIns="0" tIns="45700" rIns="91425" bIns="45700" anchor="t" anchorCtr="0">
            <a:normAutofit/>
          </a:bodyPr>
          <a:lstStyle>
            <a:lvl1pPr lvl="0" algn="ctr">
              <a:lnSpc>
                <a:spcPct val="90000"/>
              </a:lnSpc>
              <a:spcBef>
                <a:spcPts val="0"/>
              </a:spcBef>
              <a:spcAft>
                <a:spcPts val="0"/>
              </a:spcAft>
              <a:buClr>
                <a:schemeClr val="dk1"/>
              </a:buClr>
              <a:buSzPts val="4000"/>
              <a:buFont typeface="Corbel"/>
              <a:buNone/>
              <a:defRPr sz="4000">
                <a:solidFill>
                  <a:schemeClr val="dk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61" name="Google Shape;761;p128" title="Decorative"/>
          <p:cNvCxnSpPr/>
          <p:nvPr/>
        </p:nvCxnSpPr>
        <p:spPr>
          <a:xfrm>
            <a:off x="6096000" y="222583"/>
            <a:ext cx="0" cy="2188805"/>
          </a:xfrm>
          <a:prstGeom prst="straightConnector1">
            <a:avLst/>
          </a:prstGeom>
          <a:noFill/>
          <a:ln w="76200" cap="flat" cmpd="sng">
            <a:solidFill>
              <a:srgbClr val="D7B4C6"/>
            </a:solidFill>
            <a:prstDash val="solid"/>
            <a:miter lim="400000"/>
            <a:headEnd type="none" w="sm" len="sm"/>
            <a:tailEnd type="none" w="sm" len="sm"/>
          </a:ln>
        </p:spPr>
      </p:cxn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42_Custom Layout">
  <p:cSld name="42_Custom Layout">
    <p:spTree>
      <p:nvGrpSpPr>
        <p:cNvPr id="1" name="Shape 762"/>
        <p:cNvGrpSpPr/>
        <p:nvPr/>
      </p:nvGrpSpPr>
      <p:grpSpPr>
        <a:xfrm>
          <a:off x="0" y="0"/>
          <a:ext cx="0" cy="0"/>
          <a:chOff x="0" y="0"/>
          <a:chExt cx="0" cy="0"/>
        </a:xfrm>
      </p:grpSpPr>
      <p:sp>
        <p:nvSpPr>
          <p:cNvPr id="763" name="Google Shape;763;p129" title="Decorative"/>
          <p:cNvSpPr txBox="1"/>
          <p:nvPr/>
        </p:nvSpPr>
        <p:spPr>
          <a:xfrm>
            <a:off x="-1" y="2360141"/>
            <a:ext cx="6096001" cy="4497859"/>
          </a:xfrm>
          <a:prstGeom prst="rect">
            <a:avLst/>
          </a:prstGeom>
          <a:solidFill>
            <a:schemeClr val="accent2"/>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764" name="Google Shape;764;p129" title="Decorative"/>
          <p:cNvSpPr txBox="1"/>
          <p:nvPr/>
        </p:nvSpPr>
        <p:spPr>
          <a:xfrm>
            <a:off x="6095999" y="2360141"/>
            <a:ext cx="6096001" cy="4497859"/>
          </a:xfrm>
          <a:prstGeom prst="rect">
            <a:avLst/>
          </a:prstGeom>
          <a:solidFill>
            <a:srgbClr val="1D72AB"/>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765" name="Google Shape;765;p129"/>
          <p:cNvSpPr txBox="1">
            <a:spLocks noGrp="1"/>
          </p:cNvSpPr>
          <p:nvPr>
            <p:ph type="body" idx="1"/>
          </p:nvPr>
        </p:nvSpPr>
        <p:spPr>
          <a:xfrm>
            <a:off x="877607" y="2962016"/>
            <a:ext cx="434078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6" name="Google Shape;766;p129"/>
          <p:cNvSpPr txBox="1">
            <a:spLocks noGrp="1"/>
          </p:cNvSpPr>
          <p:nvPr>
            <p:ph type="body" idx="2"/>
          </p:nvPr>
        </p:nvSpPr>
        <p:spPr>
          <a:xfrm>
            <a:off x="6972685" y="2962016"/>
            <a:ext cx="4342629"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7" name="Google Shape;767;p129"/>
          <p:cNvSpPr txBox="1">
            <a:spLocks noGrp="1"/>
          </p:cNvSpPr>
          <p:nvPr>
            <p:ph type="body" idx="3"/>
          </p:nvPr>
        </p:nvSpPr>
        <p:spPr>
          <a:xfrm>
            <a:off x="877607" y="3366301"/>
            <a:ext cx="4340785"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8" name="Google Shape;768;p129"/>
          <p:cNvSpPr txBox="1">
            <a:spLocks noGrp="1"/>
          </p:cNvSpPr>
          <p:nvPr>
            <p:ph type="body" idx="4"/>
          </p:nvPr>
        </p:nvSpPr>
        <p:spPr>
          <a:xfrm>
            <a:off x="6972685" y="3366301"/>
            <a:ext cx="4342629"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9" name="Google Shape;769;p129"/>
          <p:cNvSpPr txBox="1">
            <a:spLocks noGrp="1"/>
          </p:cNvSpPr>
          <p:nvPr>
            <p:ph type="title"/>
          </p:nvPr>
        </p:nvSpPr>
        <p:spPr>
          <a:xfrm>
            <a:off x="2528215" y="358610"/>
            <a:ext cx="7135570" cy="822240"/>
          </a:xfrm>
          <a:prstGeom prst="rect">
            <a:avLst/>
          </a:prstGeom>
          <a:noFill/>
          <a:ln>
            <a:noFill/>
          </a:ln>
        </p:spPr>
        <p:txBody>
          <a:bodyPr spcFirstLastPara="1" wrap="square" lIns="0" tIns="45700" rIns="91425" bIns="45700" anchor="t" anchorCtr="0">
            <a:normAutofit/>
          </a:bodyPr>
          <a:lstStyle>
            <a:lvl1pPr lvl="0" algn="ctr">
              <a:lnSpc>
                <a:spcPct val="90000"/>
              </a:lnSpc>
              <a:spcBef>
                <a:spcPts val="0"/>
              </a:spcBef>
              <a:spcAft>
                <a:spcPts val="0"/>
              </a:spcAft>
              <a:buClr>
                <a:schemeClr val="dk1"/>
              </a:buClr>
              <a:buSzPts val="4000"/>
              <a:buFont typeface="Corbel"/>
              <a:buNone/>
              <a:defRPr sz="4000">
                <a:solidFill>
                  <a:schemeClr val="dk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70" name="Google Shape;770;p129" title="Decorative"/>
          <p:cNvCxnSpPr/>
          <p:nvPr/>
        </p:nvCxnSpPr>
        <p:spPr>
          <a:xfrm>
            <a:off x="6096000" y="222583"/>
            <a:ext cx="0" cy="2188805"/>
          </a:xfrm>
          <a:prstGeom prst="straightConnector1">
            <a:avLst/>
          </a:prstGeom>
          <a:noFill/>
          <a:ln w="76200" cap="flat" cmpd="sng">
            <a:solidFill>
              <a:srgbClr val="4EA6E1"/>
            </a:solidFill>
            <a:prstDash val="solid"/>
            <a:miter lim="4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Body">
  <p:cSld name="Title + Sub Title + Body">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80" name="Google Shape;80;p31"/>
          <p:cNvSpPr txBox="1">
            <a:spLocks noGrp="1"/>
          </p:cNvSpPr>
          <p:nvPr>
            <p:ph type="subTitle" idx="1"/>
          </p:nvPr>
        </p:nvSpPr>
        <p:spPr>
          <a:xfrm>
            <a:off x="671829" y="1050033"/>
            <a:ext cx="5179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81" name="Google Shape;81;p31"/>
          <p:cNvSpPr txBox="1">
            <a:spLocks noGrp="1"/>
          </p:cNvSpPr>
          <p:nvPr>
            <p:ph type="body" idx="2"/>
          </p:nvPr>
        </p:nvSpPr>
        <p:spPr>
          <a:xfrm>
            <a:off x="683833" y="1840067"/>
            <a:ext cx="10790800" cy="4392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pic>
        <p:nvPicPr>
          <p:cNvPr id="82" name="Google Shape;82;p31"/>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83" name="Google Shape;83;p3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84" name="Google Shape;84;p3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771"/>
        <p:cNvGrpSpPr/>
        <p:nvPr/>
      </p:nvGrpSpPr>
      <p:grpSpPr>
        <a:xfrm>
          <a:off x="0" y="0"/>
          <a:ext cx="0" cy="0"/>
          <a:chOff x="0" y="0"/>
          <a:chExt cx="0" cy="0"/>
        </a:xfrm>
      </p:grpSpPr>
      <p:sp>
        <p:nvSpPr>
          <p:cNvPr id="772" name="Google Shape;772;p130"/>
          <p:cNvSpPr txBox="1">
            <a:spLocks noGrp="1"/>
          </p:cNvSpPr>
          <p:nvPr>
            <p:ph type="title"/>
          </p:nvPr>
        </p:nvSpPr>
        <p:spPr>
          <a:xfrm>
            <a:off x="844948" y="1193765"/>
            <a:ext cx="4385841" cy="1325563"/>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3" name="Google Shape;773;p130" title="Decorative"/>
          <p:cNvSpPr>
            <a:spLocks noGrp="1"/>
          </p:cNvSpPr>
          <p:nvPr>
            <p:ph type="pic" idx="2"/>
          </p:nvPr>
        </p:nvSpPr>
        <p:spPr>
          <a:xfrm>
            <a:off x="878814" y="2632337"/>
            <a:ext cx="4385841" cy="3357563"/>
          </a:xfrm>
          <a:prstGeom prst="rect">
            <a:avLst/>
          </a:prstGeom>
          <a:noFill/>
          <a:ln>
            <a:noFill/>
          </a:ln>
        </p:spPr>
      </p:sp>
      <p:sp>
        <p:nvSpPr>
          <p:cNvPr id="774" name="Google Shape;774;p130"/>
          <p:cNvSpPr txBox="1">
            <a:spLocks noGrp="1"/>
          </p:cNvSpPr>
          <p:nvPr>
            <p:ph type="body" idx="1"/>
          </p:nvPr>
        </p:nvSpPr>
        <p:spPr>
          <a:xfrm>
            <a:off x="6182016" y="1598619"/>
            <a:ext cx="4869806" cy="1896435"/>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5" name="Google Shape;775;p130"/>
          <p:cNvSpPr txBox="1">
            <a:spLocks noGrp="1"/>
          </p:cNvSpPr>
          <p:nvPr>
            <p:ph type="body" idx="3"/>
          </p:nvPr>
        </p:nvSpPr>
        <p:spPr>
          <a:xfrm>
            <a:off x="6182016" y="1194294"/>
            <a:ext cx="4869806" cy="382749"/>
          </a:xfrm>
          <a:prstGeom prst="rect">
            <a:avLst/>
          </a:prstGeom>
          <a:noFill/>
          <a:ln>
            <a:noFill/>
          </a:ln>
        </p:spPr>
        <p:txBody>
          <a:bodyPr spcFirstLastPara="1" wrap="square" lIns="0" tIns="45700" rIns="91425" bIns="45700" anchor="b" anchorCtr="0">
            <a:noAutofit/>
          </a:bodyPr>
          <a:lstStyle>
            <a:lvl1pPr marL="457200" lvl="0" indent="-228600" algn="l">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6" name="Google Shape;776;p130"/>
          <p:cNvSpPr txBox="1">
            <a:spLocks noGrp="1"/>
          </p:cNvSpPr>
          <p:nvPr>
            <p:ph type="body" idx="4"/>
          </p:nvPr>
        </p:nvSpPr>
        <p:spPr>
          <a:xfrm>
            <a:off x="6182018" y="4093464"/>
            <a:ext cx="4869806" cy="1896435"/>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7" name="Google Shape;777;p130"/>
          <p:cNvSpPr txBox="1">
            <a:spLocks noGrp="1"/>
          </p:cNvSpPr>
          <p:nvPr>
            <p:ph type="body" idx="5"/>
          </p:nvPr>
        </p:nvSpPr>
        <p:spPr>
          <a:xfrm>
            <a:off x="6182017" y="3689139"/>
            <a:ext cx="4832794" cy="382749"/>
          </a:xfrm>
          <a:prstGeom prst="rect">
            <a:avLst/>
          </a:prstGeom>
          <a:noFill/>
          <a:ln>
            <a:noFill/>
          </a:ln>
        </p:spPr>
        <p:txBody>
          <a:bodyPr spcFirstLastPara="1" wrap="square" lIns="0" tIns="45700" rIns="91425" bIns="45700" anchor="b" anchorCtr="0">
            <a:noAutofit/>
          </a:bodyPr>
          <a:lstStyle>
            <a:lvl1pPr marL="457200" lvl="0" indent="-228600" algn="l">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778" name="Google Shape;778;p130" title="Decorative"/>
          <p:cNvCxnSpPr/>
          <p:nvPr/>
        </p:nvCxnSpPr>
        <p:spPr>
          <a:xfrm rot="10800000">
            <a:off x="830507" y="1194294"/>
            <a:ext cx="0" cy="4795606"/>
          </a:xfrm>
          <a:prstGeom prst="straightConnector1">
            <a:avLst/>
          </a:prstGeom>
          <a:noFill/>
          <a:ln w="76200" cap="flat" cmpd="sng">
            <a:solidFill>
              <a:schemeClr val="accent1">
                <a:alpha val="96470"/>
              </a:schemeClr>
            </a:solidFill>
            <a:prstDash val="solid"/>
            <a:miter lim="400000"/>
            <a:headEnd type="none" w="sm" len="sm"/>
            <a:tailEnd type="none" w="sm" len="sm"/>
          </a:ln>
        </p:spPr>
      </p:cxn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779"/>
        <p:cNvGrpSpPr/>
        <p:nvPr/>
      </p:nvGrpSpPr>
      <p:grpSpPr>
        <a:xfrm>
          <a:off x="0" y="0"/>
          <a:ext cx="0" cy="0"/>
          <a:chOff x="0" y="0"/>
          <a:chExt cx="0" cy="0"/>
        </a:xfrm>
      </p:grpSpPr>
      <p:sp>
        <p:nvSpPr>
          <p:cNvPr id="780" name="Google Shape;780;p131"/>
          <p:cNvSpPr>
            <a:spLocks noGrp="1"/>
          </p:cNvSpPr>
          <p:nvPr>
            <p:ph type="pic" idx="2"/>
          </p:nvPr>
        </p:nvSpPr>
        <p:spPr>
          <a:xfrm>
            <a:off x="7928658" y="836271"/>
            <a:ext cx="4263342" cy="5185458"/>
          </a:xfrm>
          <a:prstGeom prst="rect">
            <a:avLst/>
          </a:prstGeom>
          <a:noFill/>
          <a:ln>
            <a:noFill/>
          </a:ln>
        </p:spPr>
      </p:sp>
      <p:sp>
        <p:nvSpPr>
          <p:cNvPr id="781" name="Google Shape;781;p131" title="Decorative"/>
          <p:cNvSpPr txBox="1">
            <a:spLocks noGrp="1"/>
          </p:cNvSpPr>
          <p:nvPr>
            <p:ph type="body" idx="1"/>
          </p:nvPr>
        </p:nvSpPr>
        <p:spPr>
          <a:xfrm>
            <a:off x="3657597" y="836271"/>
            <a:ext cx="4262400" cy="5185458"/>
          </a:xfrm>
          <a:prstGeom prst="rect">
            <a:avLst/>
          </a:prstGeom>
          <a:solidFill>
            <a:schemeClr val="accent1"/>
          </a:solidFill>
          <a:ln>
            <a:noFill/>
          </a:ln>
        </p:spPr>
        <p:txBody>
          <a:bodyPr spcFirstLastPara="1" wrap="square" lIns="252000" tIns="144000" rIns="144000" bIns="45700" anchor="t" anchorCtr="0">
            <a:no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2" name="Google Shape;782;p131"/>
          <p:cNvSpPr txBox="1">
            <a:spLocks noGrp="1"/>
          </p:cNvSpPr>
          <p:nvPr>
            <p:ph type="title"/>
          </p:nvPr>
        </p:nvSpPr>
        <p:spPr>
          <a:xfrm>
            <a:off x="625033" y="1659770"/>
            <a:ext cx="2558005"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783" name="Google Shape;783;p131" title="Decorative"/>
          <p:cNvCxnSpPr/>
          <p:nvPr/>
        </p:nvCxnSpPr>
        <p:spPr>
          <a:xfrm>
            <a:off x="1756506" y="1915220"/>
            <a:ext cx="0"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784"/>
        <p:cNvGrpSpPr/>
        <p:nvPr/>
      </p:nvGrpSpPr>
      <p:grpSpPr>
        <a:xfrm>
          <a:off x="0" y="0"/>
          <a:ext cx="0" cy="0"/>
          <a:chOff x="0" y="0"/>
          <a:chExt cx="0" cy="0"/>
        </a:xfrm>
      </p:grpSpPr>
      <p:sp>
        <p:nvSpPr>
          <p:cNvPr id="785" name="Google Shape;785;p132" title="Decorative"/>
          <p:cNvSpPr txBox="1">
            <a:spLocks noGrp="1"/>
          </p:cNvSpPr>
          <p:nvPr>
            <p:ph type="body" idx="1"/>
          </p:nvPr>
        </p:nvSpPr>
        <p:spPr>
          <a:xfrm>
            <a:off x="0" y="3206186"/>
            <a:ext cx="12192000" cy="3651813"/>
          </a:xfrm>
          <a:prstGeom prst="rect">
            <a:avLst/>
          </a:prstGeom>
          <a:solidFill>
            <a:schemeClr val="accent2"/>
          </a:solidFill>
          <a:ln>
            <a:noFill/>
          </a:ln>
        </p:spPr>
        <p:txBody>
          <a:bodyPr spcFirstLastPara="1" wrap="square" lIns="5400000" tIns="216000" rIns="1800000" bIns="45700" anchor="t" anchorCtr="0">
            <a:no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6" name="Google Shape;786;p132"/>
          <p:cNvSpPr txBox="1">
            <a:spLocks noGrp="1"/>
          </p:cNvSpPr>
          <p:nvPr>
            <p:ph type="title"/>
          </p:nvPr>
        </p:nvSpPr>
        <p:spPr>
          <a:xfrm>
            <a:off x="5278053" y="1775520"/>
            <a:ext cx="6435524"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7" name="Google Shape;787;p132" title="Decorative"/>
          <p:cNvSpPr>
            <a:spLocks noGrp="1"/>
          </p:cNvSpPr>
          <p:nvPr>
            <p:ph type="pic" idx="2"/>
          </p:nvPr>
        </p:nvSpPr>
        <p:spPr>
          <a:xfrm>
            <a:off x="971836" y="1"/>
            <a:ext cx="3523423" cy="3206186"/>
          </a:xfrm>
          <a:prstGeom prst="rect">
            <a:avLst/>
          </a:prstGeom>
          <a:solidFill>
            <a:srgbClr val="F2F2F2"/>
          </a:solidFill>
          <a:ln>
            <a:noFill/>
          </a:ln>
        </p:spPr>
      </p:sp>
      <p:sp>
        <p:nvSpPr>
          <p:cNvPr id="788" name="Google Shape;788;p132" title="Decorative"/>
          <p:cNvSpPr>
            <a:spLocks noGrp="1"/>
          </p:cNvSpPr>
          <p:nvPr>
            <p:ph type="pic" idx="3"/>
          </p:nvPr>
        </p:nvSpPr>
        <p:spPr>
          <a:xfrm>
            <a:off x="971836" y="3358587"/>
            <a:ext cx="3523423" cy="3206186"/>
          </a:xfrm>
          <a:prstGeom prst="rect">
            <a:avLst/>
          </a:prstGeom>
          <a:solidFill>
            <a:srgbClr val="F2F2F2"/>
          </a:solidFill>
          <a:ln>
            <a:noFill/>
          </a:ln>
        </p:spPr>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789"/>
        <p:cNvGrpSpPr/>
        <p:nvPr/>
      </p:nvGrpSpPr>
      <p:grpSpPr>
        <a:xfrm>
          <a:off x="0" y="0"/>
          <a:ext cx="0" cy="0"/>
          <a:chOff x="0" y="0"/>
          <a:chExt cx="0" cy="0"/>
        </a:xfrm>
      </p:grpSpPr>
      <p:sp>
        <p:nvSpPr>
          <p:cNvPr id="790" name="Google Shape;790;p133"/>
          <p:cNvSpPr txBox="1">
            <a:spLocks noGrp="1"/>
          </p:cNvSpPr>
          <p:nvPr>
            <p:ph type="body" idx="1"/>
          </p:nvPr>
        </p:nvSpPr>
        <p:spPr>
          <a:xfrm>
            <a:off x="838199" y="4586456"/>
            <a:ext cx="10349090" cy="1577281"/>
          </a:xfrm>
          <a:prstGeom prst="rect">
            <a:avLst/>
          </a:prstGeom>
          <a:noFill/>
          <a:ln>
            <a:noFill/>
          </a:ln>
        </p:spPr>
        <p:txBody>
          <a:bodyPr spcFirstLastPara="1" wrap="square" lIns="0" tIns="216000" rIns="0" bIns="45700" anchor="t" anchorCtr="0">
            <a:noAutofit/>
          </a:bodyPr>
          <a:lstStyle>
            <a:lvl1pPr marL="457200" lvl="0" indent="-228600" algn="ctr">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1" name="Google Shape;791;p133"/>
          <p:cNvSpPr txBox="1">
            <a:spLocks noGrp="1"/>
          </p:cNvSpPr>
          <p:nvPr>
            <p:ph type="title"/>
          </p:nvPr>
        </p:nvSpPr>
        <p:spPr>
          <a:xfrm>
            <a:off x="838199" y="3717212"/>
            <a:ext cx="10349089" cy="854791"/>
          </a:xfrm>
          <a:prstGeom prst="rect">
            <a:avLst/>
          </a:prstGeom>
          <a:noFill/>
          <a:ln>
            <a:noFill/>
          </a:ln>
        </p:spPr>
        <p:txBody>
          <a:bodyPr spcFirstLastPara="1" wrap="square" lIns="0" tIns="45700" rIns="0" bIns="45700" anchor="b" anchorCtr="0">
            <a:normAutofit/>
          </a:bodyPr>
          <a:lstStyle>
            <a:lvl1pPr lvl="0" algn="ctr">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2" name="Google Shape;792;p133" title="Decorative"/>
          <p:cNvSpPr>
            <a:spLocks noGrp="1"/>
          </p:cNvSpPr>
          <p:nvPr>
            <p:ph type="pic" idx="2"/>
          </p:nvPr>
        </p:nvSpPr>
        <p:spPr>
          <a:xfrm>
            <a:off x="838200" y="836271"/>
            <a:ext cx="10349089" cy="2516529"/>
          </a:xfrm>
          <a:prstGeom prst="rect">
            <a:avLst/>
          </a:prstGeom>
          <a:solidFill>
            <a:srgbClr val="F2F2F2"/>
          </a:solidFill>
          <a:ln>
            <a:noFill/>
          </a:ln>
        </p:spPr>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793"/>
        <p:cNvGrpSpPr/>
        <p:nvPr/>
      </p:nvGrpSpPr>
      <p:grpSpPr>
        <a:xfrm>
          <a:off x="0" y="0"/>
          <a:ext cx="0" cy="0"/>
          <a:chOff x="0" y="0"/>
          <a:chExt cx="0" cy="0"/>
        </a:xfrm>
      </p:grpSpPr>
      <p:sp>
        <p:nvSpPr>
          <p:cNvPr id="794" name="Google Shape;794;p134" title="Decorative"/>
          <p:cNvSpPr/>
          <p:nvPr/>
        </p:nvSpPr>
        <p:spPr>
          <a:xfrm>
            <a:off x="0" y="0"/>
            <a:ext cx="4745620" cy="3428990"/>
          </a:xfrm>
          <a:prstGeom prst="rect">
            <a:avLst/>
          </a:prstGeom>
          <a:solidFill>
            <a:schemeClr val="accent2"/>
          </a:solidFill>
          <a:ln>
            <a:noFill/>
          </a:ln>
        </p:spPr>
        <p:txBody>
          <a:bodyPr spcFirstLastPara="1" wrap="square" lIns="252000" tIns="144000" rIns="144000" bIns="4570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a:solidFill>
                <a:schemeClr val="dk2"/>
              </a:solidFill>
              <a:latin typeface="Arial"/>
              <a:ea typeface="Arial"/>
              <a:cs typeface="Arial"/>
              <a:sym typeface="Arial"/>
            </a:endParaRPr>
          </a:p>
        </p:txBody>
      </p:sp>
      <p:sp>
        <p:nvSpPr>
          <p:cNvPr id="795" name="Google Shape;795;p134" title="Decorative"/>
          <p:cNvSpPr>
            <a:spLocks noGrp="1"/>
          </p:cNvSpPr>
          <p:nvPr>
            <p:ph type="pic" idx="2"/>
          </p:nvPr>
        </p:nvSpPr>
        <p:spPr>
          <a:xfrm>
            <a:off x="4745620" y="3428990"/>
            <a:ext cx="7446380" cy="3429009"/>
          </a:xfrm>
          <a:prstGeom prst="rect">
            <a:avLst/>
          </a:prstGeom>
          <a:noFill/>
          <a:ln>
            <a:noFill/>
          </a:ln>
        </p:spPr>
      </p:sp>
      <p:sp>
        <p:nvSpPr>
          <p:cNvPr id="796" name="Google Shape;796;p134"/>
          <p:cNvSpPr txBox="1">
            <a:spLocks noGrp="1"/>
          </p:cNvSpPr>
          <p:nvPr>
            <p:ph type="title"/>
          </p:nvPr>
        </p:nvSpPr>
        <p:spPr>
          <a:xfrm>
            <a:off x="838200" y="1659770"/>
            <a:ext cx="3085618" cy="1325563"/>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7" name="Google Shape;797;p134"/>
          <p:cNvSpPr txBox="1">
            <a:spLocks noGrp="1"/>
          </p:cNvSpPr>
          <p:nvPr>
            <p:ph type="body" idx="1"/>
          </p:nvPr>
        </p:nvSpPr>
        <p:spPr>
          <a:xfrm>
            <a:off x="5359078" y="1197273"/>
            <a:ext cx="6121722" cy="382749"/>
          </a:xfrm>
          <a:prstGeom prst="rect">
            <a:avLst/>
          </a:prstGeom>
          <a:noFill/>
          <a:ln>
            <a:noFill/>
          </a:ln>
        </p:spPr>
        <p:txBody>
          <a:bodyPr spcFirstLastPara="1" wrap="square" lIns="0" tIns="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1">
                <a:solidFill>
                  <a:schemeClr val="dk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8" name="Google Shape;798;p134"/>
          <p:cNvSpPr txBox="1">
            <a:spLocks noGrp="1"/>
          </p:cNvSpPr>
          <p:nvPr>
            <p:ph type="body" idx="3"/>
          </p:nvPr>
        </p:nvSpPr>
        <p:spPr>
          <a:xfrm>
            <a:off x="5359078" y="1588155"/>
            <a:ext cx="6121722" cy="1397178"/>
          </a:xfrm>
          <a:prstGeom prst="rect">
            <a:avLst/>
          </a:prstGeom>
          <a:noFill/>
          <a:ln>
            <a:noFill/>
          </a:ln>
        </p:spPr>
        <p:txBody>
          <a:bodyPr spcFirstLastPara="1" wrap="square" lIns="0" tIns="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2"/>
              </a:buClr>
              <a:buSzPts val="1200"/>
              <a:buNone/>
              <a:defRPr sz="1200"/>
            </a:lvl2pPr>
            <a:lvl3pPr marL="1371600" lvl="2" indent="-228600" algn="l">
              <a:lnSpc>
                <a:spcPct val="90000"/>
              </a:lnSpc>
              <a:spcBef>
                <a:spcPts val="500"/>
              </a:spcBef>
              <a:spcAft>
                <a:spcPts val="0"/>
              </a:spcAft>
              <a:buClr>
                <a:schemeClr val="dk2"/>
              </a:buClr>
              <a:buSzPts val="1100"/>
              <a:buNone/>
              <a:defRPr sz="1100"/>
            </a:lvl3pPr>
            <a:lvl4pPr marL="1828800" lvl="3" indent="-295275" algn="l">
              <a:lnSpc>
                <a:spcPct val="90000"/>
              </a:lnSpc>
              <a:spcBef>
                <a:spcPts val="500"/>
              </a:spcBef>
              <a:spcAft>
                <a:spcPts val="0"/>
              </a:spcAft>
              <a:buClr>
                <a:schemeClr val="dk2"/>
              </a:buClr>
              <a:buSzPts val="1050"/>
              <a:buChar char="•"/>
              <a:defRPr sz="1050"/>
            </a:lvl4pPr>
            <a:lvl5pPr marL="2286000" lvl="4" indent="-295275" algn="l">
              <a:lnSpc>
                <a:spcPct val="90000"/>
              </a:lnSpc>
              <a:spcBef>
                <a:spcPts val="500"/>
              </a:spcBef>
              <a:spcAft>
                <a:spcPts val="0"/>
              </a:spcAft>
              <a:buClr>
                <a:schemeClr val="dk2"/>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9" name="Google Shape;799;p134"/>
          <p:cNvSpPr txBox="1">
            <a:spLocks noGrp="1"/>
          </p:cNvSpPr>
          <p:nvPr>
            <p:ph type="body" idx="4"/>
          </p:nvPr>
        </p:nvSpPr>
        <p:spPr>
          <a:xfrm>
            <a:off x="838200" y="3737092"/>
            <a:ext cx="3085618" cy="2663707"/>
          </a:xfrm>
          <a:prstGeom prst="rect">
            <a:avLst/>
          </a:prstGeom>
          <a:noFill/>
          <a:ln>
            <a:noFill/>
          </a:ln>
        </p:spPr>
        <p:txBody>
          <a:bodyPr spcFirstLastPara="1" wrap="square" lIns="0" tIns="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solidFill>
                  <a:schemeClr val="dk1"/>
                </a:solidFill>
              </a:defRPr>
            </a:lvl1pPr>
            <a:lvl2pPr marL="914400" lvl="1" indent="-228600" algn="l">
              <a:lnSpc>
                <a:spcPct val="90000"/>
              </a:lnSpc>
              <a:spcBef>
                <a:spcPts val="500"/>
              </a:spcBef>
              <a:spcAft>
                <a:spcPts val="0"/>
              </a:spcAft>
              <a:buClr>
                <a:schemeClr val="dk2"/>
              </a:buClr>
              <a:buSzPts val="1200"/>
              <a:buNone/>
              <a:defRPr sz="1200"/>
            </a:lvl2pPr>
            <a:lvl3pPr marL="1371600" lvl="2" indent="-228600" algn="l">
              <a:lnSpc>
                <a:spcPct val="90000"/>
              </a:lnSpc>
              <a:spcBef>
                <a:spcPts val="500"/>
              </a:spcBef>
              <a:spcAft>
                <a:spcPts val="0"/>
              </a:spcAft>
              <a:buClr>
                <a:schemeClr val="dk2"/>
              </a:buClr>
              <a:buSzPts val="1100"/>
              <a:buNone/>
              <a:defRPr sz="1100"/>
            </a:lvl3pPr>
            <a:lvl4pPr marL="1828800" lvl="3" indent="-295275" algn="l">
              <a:lnSpc>
                <a:spcPct val="90000"/>
              </a:lnSpc>
              <a:spcBef>
                <a:spcPts val="500"/>
              </a:spcBef>
              <a:spcAft>
                <a:spcPts val="0"/>
              </a:spcAft>
              <a:buClr>
                <a:schemeClr val="dk2"/>
              </a:buClr>
              <a:buSzPts val="1050"/>
              <a:buChar char="•"/>
              <a:defRPr sz="1050"/>
            </a:lvl4pPr>
            <a:lvl5pPr marL="2286000" lvl="4" indent="-295275" algn="l">
              <a:lnSpc>
                <a:spcPct val="90000"/>
              </a:lnSpc>
              <a:spcBef>
                <a:spcPts val="500"/>
              </a:spcBef>
              <a:spcAft>
                <a:spcPts val="0"/>
              </a:spcAft>
              <a:buClr>
                <a:schemeClr val="dk2"/>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800"/>
        <p:cNvGrpSpPr/>
        <p:nvPr/>
      </p:nvGrpSpPr>
      <p:grpSpPr>
        <a:xfrm>
          <a:off x="0" y="0"/>
          <a:ext cx="0" cy="0"/>
          <a:chOff x="0" y="0"/>
          <a:chExt cx="0" cy="0"/>
        </a:xfrm>
      </p:grpSpPr>
      <p:sp>
        <p:nvSpPr>
          <p:cNvPr id="801" name="Google Shape;801;p135" title="Decorative"/>
          <p:cNvSpPr>
            <a:spLocks noGrp="1"/>
          </p:cNvSpPr>
          <p:nvPr>
            <p:ph type="pic" idx="2"/>
          </p:nvPr>
        </p:nvSpPr>
        <p:spPr>
          <a:xfrm>
            <a:off x="0" y="0"/>
            <a:ext cx="12192000" cy="6858000"/>
          </a:xfrm>
          <a:prstGeom prst="rect">
            <a:avLst/>
          </a:prstGeom>
          <a:noFill/>
          <a:ln>
            <a:noFill/>
          </a:ln>
        </p:spPr>
      </p:sp>
      <p:sp>
        <p:nvSpPr>
          <p:cNvPr id="802" name="Google Shape;802;p135"/>
          <p:cNvSpPr txBox="1">
            <a:spLocks noGrp="1"/>
          </p:cNvSpPr>
          <p:nvPr>
            <p:ph type="title"/>
          </p:nvPr>
        </p:nvSpPr>
        <p:spPr>
          <a:xfrm>
            <a:off x="2282502" y="4973519"/>
            <a:ext cx="7299618" cy="1440000"/>
          </a:xfrm>
          <a:prstGeom prst="rect">
            <a:avLst/>
          </a:prstGeom>
          <a:solidFill>
            <a:schemeClr val="accent1"/>
          </a:solidFill>
          <a:ln>
            <a:noFill/>
          </a:ln>
        </p:spPr>
        <p:txBody>
          <a:bodyPr spcFirstLastPara="1" wrap="square" lIns="216000" tIns="45700" rIns="91425" bIns="45700" anchor="ctr" anchorCtr="0">
            <a:normAutofit/>
          </a:bodyPr>
          <a:lstStyle>
            <a:lvl1pPr lvl="0" algn="ctr">
              <a:lnSpc>
                <a:spcPct val="90000"/>
              </a:lnSpc>
              <a:spcBef>
                <a:spcPts val="0"/>
              </a:spcBef>
              <a:spcAft>
                <a:spcPts val="0"/>
              </a:spcAft>
              <a:buClr>
                <a:schemeClr val="lt1"/>
              </a:buClr>
              <a:buSzPts val="4000"/>
              <a:buFont typeface="Corbel"/>
              <a:buNone/>
              <a:defRPr sz="4000">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803"/>
        <p:cNvGrpSpPr/>
        <p:nvPr/>
      </p:nvGrpSpPr>
      <p:grpSpPr>
        <a:xfrm>
          <a:off x="0" y="0"/>
          <a:ext cx="0" cy="0"/>
          <a:chOff x="0" y="0"/>
          <a:chExt cx="0" cy="0"/>
        </a:xfrm>
      </p:grpSpPr>
      <p:sp>
        <p:nvSpPr>
          <p:cNvPr id="804" name="Google Shape;804;p136" title="Decorative"/>
          <p:cNvSpPr>
            <a:spLocks noGrp="1"/>
          </p:cNvSpPr>
          <p:nvPr>
            <p:ph type="pic" idx="2"/>
          </p:nvPr>
        </p:nvSpPr>
        <p:spPr>
          <a:xfrm>
            <a:off x="0" y="0"/>
            <a:ext cx="12192000" cy="6858000"/>
          </a:xfrm>
          <a:prstGeom prst="rect">
            <a:avLst/>
          </a:prstGeom>
          <a:noFill/>
          <a:ln>
            <a:noFill/>
          </a:ln>
        </p:spPr>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805"/>
        <p:cNvGrpSpPr/>
        <p:nvPr/>
      </p:nvGrpSpPr>
      <p:grpSpPr>
        <a:xfrm>
          <a:off x="0" y="0"/>
          <a:ext cx="0" cy="0"/>
          <a:chOff x="0" y="0"/>
          <a:chExt cx="0" cy="0"/>
        </a:xfrm>
      </p:grpSpPr>
      <p:sp>
        <p:nvSpPr>
          <p:cNvPr id="806" name="Google Shape;806;p137" title="Decorative"/>
          <p:cNvSpPr>
            <a:spLocks noGrp="1"/>
          </p:cNvSpPr>
          <p:nvPr>
            <p:ph type="pic" idx="2"/>
          </p:nvPr>
        </p:nvSpPr>
        <p:spPr>
          <a:xfrm>
            <a:off x="0" y="0"/>
            <a:ext cx="12192000" cy="6858000"/>
          </a:xfrm>
          <a:prstGeom prst="rect">
            <a:avLst/>
          </a:prstGeom>
          <a:noFill/>
          <a:ln>
            <a:noFill/>
          </a:ln>
        </p:spPr>
      </p:sp>
      <p:sp>
        <p:nvSpPr>
          <p:cNvPr id="807" name="Google Shape;807;p137"/>
          <p:cNvSpPr txBox="1">
            <a:spLocks noGrp="1"/>
          </p:cNvSpPr>
          <p:nvPr>
            <p:ph type="body" idx="1"/>
          </p:nvPr>
        </p:nvSpPr>
        <p:spPr>
          <a:xfrm>
            <a:off x="4887474" y="3665204"/>
            <a:ext cx="7304526" cy="2196780"/>
          </a:xfrm>
          <a:prstGeom prst="rect">
            <a:avLst/>
          </a:prstGeom>
          <a:solidFill>
            <a:schemeClr val="accent1"/>
          </a:solidFill>
          <a:ln>
            <a:noFill/>
          </a:ln>
        </p:spPr>
        <p:txBody>
          <a:bodyPr spcFirstLastPara="1" wrap="square" lIns="274300" tIns="182875" rIns="182875" bIns="182875" anchor="ctr" anchorCtr="0">
            <a:normAutofit/>
          </a:bodyPr>
          <a:lstStyle>
            <a:lvl1pPr marL="457200" lvl="0" indent="-228600" algn="l">
              <a:lnSpc>
                <a:spcPct val="90000"/>
              </a:lnSpc>
              <a:spcBef>
                <a:spcPts val="0"/>
              </a:spcBef>
              <a:spcAft>
                <a:spcPts val="0"/>
              </a:spcAft>
              <a:buClr>
                <a:schemeClr val="lt1"/>
              </a:buClr>
              <a:buSzPts val="4000"/>
              <a:buNone/>
              <a:defRPr sz="4000" b="1" i="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08" name="Google Shape;808;p137" title="Decorative"/>
          <p:cNvCxnSpPr/>
          <p:nvPr/>
        </p:nvCxnSpPr>
        <p:spPr>
          <a:xfrm rot="10800000" flipH="1">
            <a:off x="4887473" y="3665204"/>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809"/>
        <p:cNvGrpSpPr/>
        <p:nvPr/>
      </p:nvGrpSpPr>
      <p:grpSpPr>
        <a:xfrm>
          <a:off x="0" y="0"/>
          <a:ext cx="0" cy="0"/>
          <a:chOff x="0" y="0"/>
          <a:chExt cx="0" cy="0"/>
        </a:xfrm>
      </p:grpSpPr>
      <p:sp>
        <p:nvSpPr>
          <p:cNvPr id="810" name="Google Shape;810;p138" title="Decorative"/>
          <p:cNvSpPr>
            <a:spLocks noGrp="1"/>
          </p:cNvSpPr>
          <p:nvPr>
            <p:ph type="pic" idx="2"/>
          </p:nvPr>
        </p:nvSpPr>
        <p:spPr>
          <a:xfrm>
            <a:off x="0" y="0"/>
            <a:ext cx="12192000" cy="6858000"/>
          </a:xfrm>
          <a:prstGeom prst="rect">
            <a:avLst/>
          </a:prstGeom>
          <a:noFill/>
          <a:ln>
            <a:noFill/>
          </a:ln>
        </p:spPr>
      </p:sp>
      <p:sp>
        <p:nvSpPr>
          <p:cNvPr id="811" name="Google Shape;811;p138"/>
          <p:cNvSpPr txBox="1">
            <a:spLocks noGrp="1"/>
          </p:cNvSpPr>
          <p:nvPr>
            <p:ph type="body" idx="1"/>
          </p:nvPr>
        </p:nvSpPr>
        <p:spPr>
          <a:xfrm>
            <a:off x="4887474" y="3665204"/>
            <a:ext cx="7304526" cy="2196780"/>
          </a:xfrm>
          <a:prstGeom prst="rect">
            <a:avLst/>
          </a:prstGeom>
          <a:solidFill>
            <a:schemeClr val="accent2"/>
          </a:solidFill>
          <a:ln>
            <a:noFill/>
          </a:ln>
        </p:spPr>
        <p:txBody>
          <a:bodyPr spcFirstLastPara="1" wrap="square" lIns="274300" tIns="182875" rIns="182875" bIns="182875" anchor="ctr" anchorCtr="0">
            <a:normAutofit/>
          </a:bodyPr>
          <a:lstStyle>
            <a:lvl1pPr marL="457200" lvl="0" indent="-228600" algn="l">
              <a:lnSpc>
                <a:spcPct val="90000"/>
              </a:lnSpc>
              <a:spcBef>
                <a:spcPts val="0"/>
              </a:spcBef>
              <a:spcAft>
                <a:spcPts val="0"/>
              </a:spcAft>
              <a:buClr>
                <a:schemeClr val="lt1"/>
              </a:buClr>
              <a:buSzPts val="4000"/>
              <a:buNone/>
              <a:defRPr sz="4000" b="1" i="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12" name="Google Shape;812;p138" title="Decorative"/>
          <p:cNvCxnSpPr/>
          <p:nvPr/>
        </p:nvCxnSpPr>
        <p:spPr>
          <a:xfrm rot="10800000" flipH="1">
            <a:off x="4887473" y="3665204"/>
            <a:ext cx="1" cy="2188805"/>
          </a:xfrm>
          <a:prstGeom prst="straightConnector1">
            <a:avLst/>
          </a:prstGeom>
          <a:noFill/>
          <a:ln w="76200" cap="flat" cmpd="sng">
            <a:solidFill>
              <a:srgbClr val="1D72AB"/>
            </a:solidFill>
            <a:prstDash val="solid"/>
            <a:miter lim="400000"/>
            <a:headEnd type="none" w="sm" len="sm"/>
            <a:tailEnd type="none" w="sm" len="sm"/>
          </a:ln>
        </p:spPr>
      </p:cxn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10_Custom Layout">
  <p:cSld name="10_Custom Layout">
    <p:bg>
      <p:bgPr>
        <a:solidFill>
          <a:schemeClr val="accent1"/>
        </a:solidFill>
        <a:effectLst/>
      </p:bgPr>
    </p:bg>
    <p:spTree>
      <p:nvGrpSpPr>
        <p:cNvPr id="1" name="Shape 813"/>
        <p:cNvGrpSpPr/>
        <p:nvPr/>
      </p:nvGrpSpPr>
      <p:grpSpPr>
        <a:xfrm>
          <a:off x="0" y="0"/>
          <a:ext cx="0" cy="0"/>
          <a:chOff x="0" y="0"/>
          <a:chExt cx="0" cy="0"/>
        </a:xfrm>
      </p:grpSpPr>
      <p:sp>
        <p:nvSpPr>
          <p:cNvPr id="814" name="Google Shape;814;p139" title="Decorative"/>
          <p:cNvSpPr>
            <a:spLocks noGrp="1"/>
          </p:cNvSpPr>
          <p:nvPr>
            <p:ph type="pic" idx="2"/>
          </p:nvPr>
        </p:nvSpPr>
        <p:spPr>
          <a:xfrm>
            <a:off x="0" y="0"/>
            <a:ext cx="12192000" cy="5497975"/>
          </a:xfrm>
          <a:prstGeom prst="rect">
            <a:avLst/>
          </a:prstGeom>
          <a:noFill/>
          <a:ln>
            <a:noFill/>
          </a:ln>
        </p:spPr>
      </p:sp>
      <p:sp>
        <p:nvSpPr>
          <p:cNvPr id="815" name="Google Shape;815;p139"/>
          <p:cNvSpPr txBox="1">
            <a:spLocks noGrp="1"/>
          </p:cNvSpPr>
          <p:nvPr>
            <p:ph type="title"/>
          </p:nvPr>
        </p:nvSpPr>
        <p:spPr>
          <a:xfrm>
            <a:off x="853440" y="5688402"/>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 Caption">
  <p:cSld name="Title + Body + Caption">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87" name="Google Shape;87;p32"/>
          <p:cNvSpPr txBox="1">
            <a:spLocks noGrp="1"/>
          </p:cNvSpPr>
          <p:nvPr>
            <p:ph type="subTitle" idx="1"/>
          </p:nvPr>
        </p:nvSpPr>
        <p:spPr>
          <a:xfrm>
            <a:off x="671835" y="5661000"/>
            <a:ext cx="71792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667" b="1">
                <a:solidFill>
                  <a:srgbClr val="1F1F50"/>
                </a:solidFill>
              </a:defRPr>
            </a:lvl1pPr>
            <a:lvl2pPr lvl="1" algn="l">
              <a:lnSpc>
                <a:spcPct val="150000"/>
              </a:lnSpc>
              <a:spcBef>
                <a:spcPts val="2133"/>
              </a:spcBef>
              <a:spcAft>
                <a:spcPts val="0"/>
              </a:spcAft>
              <a:buSzPts val="1400"/>
              <a:buNone/>
              <a:defRPr b="1"/>
            </a:lvl2pPr>
            <a:lvl3pPr lvl="2" algn="l">
              <a:lnSpc>
                <a:spcPct val="150000"/>
              </a:lnSpc>
              <a:spcBef>
                <a:spcPts val="2133"/>
              </a:spcBef>
              <a:spcAft>
                <a:spcPts val="0"/>
              </a:spcAft>
              <a:buSzPts val="1400"/>
              <a:buNone/>
              <a:defRPr b="1"/>
            </a:lvl3pPr>
            <a:lvl4pPr lvl="3" algn="l">
              <a:lnSpc>
                <a:spcPct val="150000"/>
              </a:lnSpc>
              <a:spcBef>
                <a:spcPts val="2133"/>
              </a:spcBef>
              <a:spcAft>
                <a:spcPts val="0"/>
              </a:spcAft>
              <a:buSzPts val="1400"/>
              <a:buNone/>
              <a:defRPr b="1"/>
            </a:lvl4pPr>
            <a:lvl5pPr lvl="4" algn="l">
              <a:lnSpc>
                <a:spcPct val="150000"/>
              </a:lnSpc>
              <a:spcBef>
                <a:spcPts val="2133"/>
              </a:spcBef>
              <a:spcAft>
                <a:spcPts val="0"/>
              </a:spcAft>
              <a:buSzPts val="1400"/>
              <a:buNone/>
              <a:defRPr b="1"/>
            </a:lvl5pPr>
            <a:lvl6pPr lvl="5" algn="l">
              <a:lnSpc>
                <a:spcPct val="150000"/>
              </a:lnSpc>
              <a:spcBef>
                <a:spcPts val="2133"/>
              </a:spcBef>
              <a:spcAft>
                <a:spcPts val="0"/>
              </a:spcAft>
              <a:buSzPts val="1400"/>
              <a:buNone/>
              <a:defRPr b="1"/>
            </a:lvl6pPr>
            <a:lvl7pPr lvl="6" algn="l">
              <a:lnSpc>
                <a:spcPct val="150000"/>
              </a:lnSpc>
              <a:spcBef>
                <a:spcPts val="2133"/>
              </a:spcBef>
              <a:spcAft>
                <a:spcPts val="0"/>
              </a:spcAft>
              <a:buSzPts val="1400"/>
              <a:buNone/>
              <a:defRPr b="1"/>
            </a:lvl7pPr>
            <a:lvl8pPr lvl="7" algn="l">
              <a:lnSpc>
                <a:spcPct val="150000"/>
              </a:lnSpc>
              <a:spcBef>
                <a:spcPts val="2133"/>
              </a:spcBef>
              <a:spcAft>
                <a:spcPts val="0"/>
              </a:spcAft>
              <a:buSzPts val="1400"/>
              <a:buNone/>
              <a:defRPr b="1"/>
            </a:lvl8pPr>
            <a:lvl9pPr lvl="8" algn="l">
              <a:lnSpc>
                <a:spcPct val="150000"/>
              </a:lnSpc>
              <a:spcBef>
                <a:spcPts val="2133"/>
              </a:spcBef>
              <a:spcAft>
                <a:spcPts val="2133"/>
              </a:spcAft>
              <a:buSzPts val="1400"/>
              <a:buNone/>
              <a:defRPr b="1"/>
            </a:lvl9pPr>
          </a:lstStyle>
          <a:p>
            <a:endParaRPr/>
          </a:p>
        </p:txBody>
      </p:sp>
      <p:sp>
        <p:nvSpPr>
          <p:cNvPr id="88" name="Google Shape;88;p32"/>
          <p:cNvSpPr txBox="1">
            <a:spLocks noGrp="1"/>
          </p:cNvSpPr>
          <p:nvPr>
            <p:ph type="body" idx="2"/>
          </p:nvPr>
        </p:nvSpPr>
        <p:spPr>
          <a:xfrm>
            <a:off x="683833" y="1203633"/>
            <a:ext cx="10670000" cy="3990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pic>
        <p:nvPicPr>
          <p:cNvPr id="89" name="Google Shape;89;p32"/>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90" name="Google Shape;90;p32"/>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91" name="Google Shape;91;p32"/>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30_Custom Layout">
  <p:cSld name="30_Custom Layout">
    <p:bg>
      <p:bgPr>
        <a:solidFill>
          <a:schemeClr val="accent1"/>
        </a:solidFill>
        <a:effectLst/>
      </p:bgPr>
    </p:bg>
    <p:spTree>
      <p:nvGrpSpPr>
        <p:cNvPr id="1" name="Shape 816"/>
        <p:cNvGrpSpPr/>
        <p:nvPr/>
      </p:nvGrpSpPr>
      <p:grpSpPr>
        <a:xfrm>
          <a:off x="0" y="0"/>
          <a:ext cx="0" cy="0"/>
          <a:chOff x="0" y="0"/>
          <a:chExt cx="0" cy="0"/>
        </a:xfrm>
      </p:grpSpPr>
      <p:sp>
        <p:nvSpPr>
          <p:cNvPr id="817" name="Google Shape;817;p140" title="Decorative"/>
          <p:cNvSpPr>
            <a:spLocks noGrp="1"/>
          </p:cNvSpPr>
          <p:nvPr>
            <p:ph type="pic" idx="2"/>
          </p:nvPr>
        </p:nvSpPr>
        <p:spPr>
          <a:xfrm>
            <a:off x="0" y="680013"/>
            <a:ext cx="12192000" cy="5497975"/>
          </a:xfrm>
          <a:prstGeom prst="rect">
            <a:avLst/>
          </a:prstGeom>
          <a:noFill/>
          <a:ln>
            <a:noFill/>
          </a:ln>
        </p:spPr>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33_Custom Layout">
  <p:cSld name="33_Custom Layout">
    <p:bg>
      <p:bgPr>
        <a:solidFill>
          <a:schemeClr val="accent2"/>
        </a:solidFill>
        <a:effectLst/>
      </p:bgPr>
    </p:bg>
    <p:spTree>
      <p:nvGrpSpPr>
        <p:cNvPr id="1" name="Shape 818"/>
        <p:cNvGrpSpPr/>
        <p:nvPr/>
      </p:nvGrpSpPr>
      <p:grpSpPr>
        <a:xfrm>
          <a:off x="0" y="0"/>
          <a:ext cx="0" cy="0"/>
          <a:chOff x="0" y="0"/>
          <a:chExt cx="0" cy="0"/>
        </a:xfrm>
      </p:grpSpPr>
      <p:sp>
        <p:nvSpPr>
          <p:cNvPr id="819" name="Google Shape;819;p141" title="Decorative"/>
          <p:cNvSpPr>
            <a:spLocks noGrp="1"/>
          </p:cNvSpPr>
          <p:nvPr>
            <p:ph type="pic" idx="2"/>
          </p:nvPr>
        </p:nvSpPr>
        <p:spPr>
          <a:xfrm>
            <a:off x="0" y="0"/>
            <a:ext cx="12192000" cy="5497975"/>
          </a:xfrm>
          <a:prstGeom prst="rect">
            <a:avLst/>
          </a:prstGeom>
          <a:noFill/>
          <a:ln>
            <a:noFill/>
          </a:ln>
        </p:spPr>
      </p:sp>
      <p:sp>
        <p:nvSpPr>
          <p:cNvPr id="820" name="Google Shape;820;p141"/>
          <p:cNvSpPr txBox="1">
            <a:spLocks noGrp="1"/>
          </p:cNvSpPr>
          <p:nvPr>
            <p:ph type="title"/>
          </p:nvPr>
        </p:nvSpPr>
        <p:spPr>
          <a:xfrm>
            <a:off x="853440" y="5688402"/>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34_Custom Layout">
  <p:cSld name="34_Custom Layout">
    <p:bg>
      <p:bgPr>
        <a:solidFill>
          <a:schemeClr val="accent2"/>
        </a:solidFill>
        <a:effectLst/>
      </p:bgPr>
    </p:bg>
    <p:spTree>
      <p:nvGrpSpPr>
        <p:cNvPr id="1" name="Shape 821"/>
        <p:cNvGrpSpPr/>
        <p:nvPr/>
      </p:nvGrpSpPr>
      <p:grpSpPr>
        <a:xfrm>
          <a:off x="0" y="0"/>
          <a:ext cx="0" cy="0"/>
          <a:chOff x="0" y="0"/>
          <a:chExt cx="0" cy="0"/>
        </a:xfrm>
      </p:grpSpPr>
      <p:sp>
        <p:nvSpPr>
          <p:cNvPr id="822" name="Google Shape;822;p142" title="Decorative"/>
          <p:cNvSpPr>
            <a:spLocks noGrp="1"/>
          </p:cNvSpPr>
          <p:nvPr>
            <p:ph type="pic" idx="2"/>
          </p:nvPr>
        </p:nvSpPr>
        <p:spPr>
          <a:xfrm>
            <a:off x="0" y="680013"/>
            <a:ext cx="12192000" cy="5497975"/>
          </a:xfrm>
          <a:prstGeom prst="rect">
            <a:avLst/>
          </a:prstGeom>
          <a:noFill/>
          <a:ln>
            <a:noFill/>
          </a:ln>
        </p:spPr>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823"/>
        <p:cNvGrpSpPr/>
        <p:nvPr/>
      </p:nvGrpSpPr>
      <p:grpSpPr>
        <a:xfrm>
          <a:off x="0" y="0"/>
          <a:ext cx="0" cy="0"/>
          <a:chOff x="0" y="0"/>
          <a:chExt cx="0" cy="0"/>
        </a:xfrm>
      </p:grpSpPr>
      <p:sp>
        <p:nvSpPr>
          <p:cNvPr id="824" name="Google Shape;824;p143" title="Decorative"/>
          <p:cNvSpPr>
            <a:spLocks noGrp="1"/>
          </p:cNvSpPr>
          <p:nvPr>
            <p:ph type="pic" idx="2"/>
          </p:nvPr>
        </p:nvSpPr>
        <p:spPr>
          <a:xfrm>
            <a:off x="0" y="0"/>
            <a:ext cx="12192000" cy="6857999"/>
          </a:xfrm>
          <a:prstGeom prst="rect">
            <a:avLst/>
          </a:prstGeom>
          <a:noFill/>
          <a:ln>
            <a:noFill/>
          </a:ln>
        </p:spPr>
      </p:sp>
      <p:sp>
        <p:nvSpPr>
          <p:cNvPr id="825" name="Google Shape;825;p143"/>
          <p:cNvSpPr/>
          <p:nvPr/>
        </p:nvSpPr>
        <p:spPr>
          <a:xfrm>
            <a:off x="0" y="4735870"/>
            <a:ext cx="12192000" cy="1500431"/>
          </a:xfrm>
          <a:prstGeom prst="rect">
            <a:avLst/>
          </a:prstGeom>
          <a:solidFill>
            <a:schemeClr val="lt1">
              <a:alpha val="6941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26" name="Google Shape;826;p143"/>
          <p:cNvSpPr txBox="1">
            <a:spLocks noGrp="1"/>
          </p:cNvSpPr>
          <p:nvPr>
            <p:ph type="title"/>
          </p:nvPr>
        </p:nvSpPr>
        <p:spPr>
          <a:xfrm>
            <a:off x="695396" y="5074550"/>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35_Custom Layout">
  <p:cSld name="35_Custom Layout">
    <p:spTree>
      <p:nvGrpSpPr>
        <p:cNvPr id="1" name="Shape 827"/>
        <p:cNvGrpSpPr/>
        <p:nvPr/>
      </p:nvGrpSpPr>
      <p:grpSpPr>
        <a:xfrm>
          <a:off x="0" y="0"/>
          <a:ext cx="0" cy="0"/>
          <a:chOff x="0" y="0"/>
          <a:chExt cx="0" cy="0"/>
        </a:xfrm>
      </p:grpSpPr>
      <p:sp>
        <p:nvSpPr>
          <p:cNvPr id="828" name="Google Shape;828;p144" title="Decorative"/>
          <p:cNvSpPr>
            <a:spLocks noGrp="1"/>
          </p:cNvSpPr>
          <p:nvPr>
            <p:ph type="pic" idx="2"/>
          </p:nvPr>
        </p:nvSpPr>
        <p:spPr>
          <a:xfrm>
            <a:off x="0" y="0"/>
            <a:ext cx="12192000" cy="6857999"/>
          </a:xfrm>
          <a:prstGeom prst="rect">
            <a:avLst/>
          </a:prstGeom>
          <a:noFill/>
          <a:ln>
            <a:noFill/>
          </a:ln>
        </p:spPr>
      </p:sp>
      <p:sp>
        <p:nvSpPr>
          <p:cNvPr id="829" name="Google Shape;829;p144" title="Decorative"/>
          <p:cNvSpPr/>
          <p:nvPr/>
        </p:nvSpPr>
        <p:spPr>
          <a:xfrm>
            <a:off x="0" y="4735870"/>
            <a:ext cx="12192000" cy="1500431"/>
          </a:xfrm>
          <a:prstGeom prst="rect">
            <a:avLst/>
          </a:prstGeom>
          <a:solidFill>
            <a:schemeClr val="accent2">
              <a:alpha val="6941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30" name="Google Shape;830;p144"/>
          <p:cNvSpPr txBox="1">
            <a:spLocks noGrp="1"/>
          </p:cNvSpPr>
          <p:nvPr>
            <p:ph type="title"/>
          </p:nvPr>
        </p:nvSpPr>
        <p:spPr>
          <a:xfrm>
            <a:off x="695396" y="5074550"/>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36_Custom Layout">
  <p:cSld name="36_Custom Layout">
    <p:spTree>
      <p:nvGrpSpPr>
        <p:cNvPr id="1" name="Shape 831"/>
        <p:cNvGrpSpPr/>
        <p:nvPr/>
      </p:nvGrpSpPr>
      <p:grpSpPr>
        <a:xfrm>
          <a:off x="0" y="0"/>
          <a:ext cx="0" cy="0"/>
          <a:chOff x="0" y="0"/>
          <a:chExt cx="0" cy="0"/>
        </a:xfrm>
      </p:grpSpPr>
      <p:sp>
        <p:nvSpPr>
          <p:cNvPr id="832" name="Google Shape;832;p145" title="Decorative"/>
          <p:cNvSpPr>
            <a:spLocks noGrp="1"/>
          </p:cNvSpPr>
          <p:nvPr>
            <p:ph type="pic" idx="2"/>
          </p:nvPr>
        </p:nvSpPr>
        <p:spPr>
          <a:xfrm>
            <a:off x="0" y="0"/>
            <a:ext cx="12192000" cy="6857999"/>
          </a:xfrm>
          <a:prstGeom prst="rect">
            <a:avLst/>
          </a:prstGeom>
          <a:noFill/>
          <a:ln>
            <a:noFill/>
          </a:ln>
        </p:spPr>
      </p:sp>
      <p:sp>
        <p:nvSpPr>
          <p:cNvPr id="833" name="Google Shape;833;p145" title="Decorative"/>
          <p:cNvSpPr/>
          <p:nvPr/>
        </p:nvSpPr>
        <p:spPr>
          <a:xfrm>
            <a:off x="0" y="4735870"/>
            <a:ext cx="12192000" cy="1500431"/>
          </a:xfrm>
          <a:prstGeom prst="rect">
            <a:avLst/>
          </a:prstGeom>
          <a:solidFill>
            <a:schemeClr val="accent1">
              <a:alpha val="6941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34" name="Google Shape;834;p145"/>
          <p:cNvSpPr txBox="1">
            <a:spLocks noGrp="1"/>
          </p:cNvSpPr>
          <p:nvPr>
            <p:ph type="title"/>
          </p:nvPr>
        </p:nvSpPr>
        <p:spPr>
          <a:xfrm>
            <a:off x="695396" y="5074550"/>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835"/>
        <p:cNvGrpSpPr/>
        <p:nvPr/>
      </p:nvGrpSpPr>
      <p:grpSpPr>
        <a:xfrm>
          <a:off x="0" y="0"/>
          <a:ext cx="0" cy="0"/>
          <a:chOff x="0" y="0"/>
          <a:chExt cx="0" cy="0"/>
        </a:xfrm>
      </p:grpSpPr>
      <p:grpSp>
        <p:nvGrpSpPr>
          <p:cNvPr id="836" name="Google Shape;836;p146"/>
          <p:cNvGrpSpPr/>
          <p:nvPr/>
        </p:nvGrpSpPr>
        <p:grpSpPr>
          <a:xfrm>
            <a:off x="3413895" y="419827"/>
            <a:ext cx="7939904" cy="6018346"/>
            <a:chOff x="8585200" y="440266"/>
            <a:chExt cx="14753564" cy="11183013"/>
          </a:xfrm>
        </p:grpSpPr>
        <p:sp>
          <p:nvSpPr>
            <p:cNvPr id="837" name="Google Shape;837;p146" title="Decorative"/>
            <p:cNvSpPr/>
            <p:nvPr/>
          </p:nvSpPr>
          <p:spPr>
            <a:xfrm>
              <a:off x="8585200" y="440266"/>
              <a:ext cx="6156127" cy="9967848"/>
            </a:xfrm>
            <a:prstGeom prst="rect">
              <a:avLst/>
            </a:prstGeom>
            <a:solidFill>
              <a:srgbClr val="1F1F2A">
                <a:alpha val="13333"/>
              </a:srgbClr>
            </a:solidFill>
            <a:ln>
              <a:noFill/>
            </a:ln>
          </p:spPr>
          <p:txBody>
            <a:bodyPr spcFirstLastPara="1" wrap="square" lIns="0" tIns="0" rIns="0" bIns="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838" name="Google Shape;838;p146" title="Decorative"/>
            <p:cNvSpPr/>
            <p:nvPr/>
          </p:nvSpPr>
          <p:spPr>
            <a:xfrm>
              <a:off x="10168466" y="1092200"/>
              <a:ext cx="13170298" cy="10531079"/>
            </a:xfrm>
            <a:prstGeom prst="rect">
              <a:avLst/>
            </a:prstGeom>
            <a:solidFill>
              <a:schemeClr val="accent2"/>
            </a:solidFill>
            <a:ln>
              <a:noFill/>
            </a:ln>
          </p:spPr>
          <p:txBody>
            <a:bodyPr spcFirstLastPara="1" wrap="square" lIns="0" tIns="0" rIns="0" bIns="0" anchor="ctr" anchorCtr="0">
              <a:noAutofit/>
            </a:bodyPr>
            <a:lstStyle/>
            <a:p>
              <a:pPr marL="0" marR="0" lvl="0" indent="0" algn="l" rtl="0">
                <a:spcBef>
                  <a:spcPts val="0"/>
                </a:spcBef>
                <a:spcAft>
                  <a:spcPts val="0"/>
                </a:spcAft>
                <a:buClr>
                  <a:schemeClr val="dk1"/>
                </a:buClr>
                <a:buSzPts val="1800"/>
                <a:buFont typeface="Arial"/>
                <a:buNone/>
              </a:pPr>
              <a:endParaRPr sz="1800" b="0">
                <a:solidFill>
                  <a:srgbClr val="F3F3F3"/>
                </a:solidFill>
                <a:latin typeface="Raleway"/>
                <a:ea typeface="Raleway"/>
                <a:cs typeface="Raleway"/>
                <a:sym typeface="Raleway"/>
              </a:endParaRPr>
            </a:p>
          </p:txBody>
        </p:sp>
      </p:grpSp>
      <p:sp>
        <p:nvSpPr>
          <p:cNvPr id="839" name="Google Shape;839;p146"/>
          <p:cNvSpPr txBox="1">
            <a:spLocks noGrp="1"/>
          </p:cNvSpPr>
          <p:nvPr>
            <p:ph type="body" idx="1"/>
          </p:nvPr>
        </p:nvSpPr>
        <p:spPr>
          <a:xfrm>
            <a:off x="838200" y="369027"/>
            <a:ext cx="2489200" cy="3124200"/>
          </a:xfrm>
          <a:prstGeom prst="rect">
            <a:avLst/>
          </a:prstGeom>
          <a:noFill/>
          <a:ln>
            <a:noFill/>
          </a:ln>
        </p:spPr>
        <p:txBody>
          <a:bodyPr spcFirstLastPara="1" wrap="square" lIns="91425" tIns="0" rIns="91425" bIns="0" anchor="b" anchorCtr="0">
            <a:noAutofit/>
          </a:bodyPr>
          <a:lstStyle>
            <a:lvl1pPr marL="457200" lvl="0" indent="-228600" algn="r">
              <a:lnSpc>
                <a:spcPct val="90000"/>
              </a:lnSpc>
              <a:spcBef>
                <a:spcPts val="1000"/>
              </a:spcBef>
              <a:spcAft>
                <a:spcPts val="0"/>
              </a:spcAft>
              <a:buClr>
                <a:srgbClr val="1D72AB"/>
              </a:buClr>
              <a:buSzPts val="30000"/>
              <a:buNone/>
              <a:defRPr sz="30000">
                <a:solidFill>
                  <a:srgbClr val="1D72AB"/>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0" name="Google Shape;840;p146"/>
          <p:cNvSpPr txBox="1">
            <a:spLocks noGrp="1"/>
          </p:cNvSpPr>
          <p:nvPr>
            <p:ph type="title"/>
          </p:nvPr>
        </p:nvSpPr>
        <p:spPr>
          <a:xfrm>
            <a:off x="4571575" y="4500560"/>
            <a:ext cx="65366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orbel"/>
              <a:buNone/>
              <a:defRPr sz="6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37_Custom Layout">
  <p:cSld name="37_Custom Layout">
    <p:bg>
      <p:bgPr>
        <a:solidFill>
          <a:schemeClr val="lt1"/>
        </a:solidFill>
        <a:effectLst/>
      </p:bgPr>
    </p:bg>
    <p:spTree>
      <p:nvGrpSpPr>
        <p:cNvPr id="1" name="Shape 841"/>
        <p:cNvGrpSpPr/>
        <p:nvPr/>
      </p:nvGrpSpPr>
      <p:grpSpPr>
        <a:xfrm>
          <a:off x="0" y="0"/>
          <a:ext cx="0" cy="0"/>
          <a:chOff x="0" y="0"/>
          <a:chExt cx="0" cy="0"/>
        </a:xfrm>
      </p:grpSpPr>
      <p:grpSp>
        <p:nvGrpSpPr>
          <p:cNvPr id="842" name="Google Shape;842;p147"/>
          <p:cNvGrpSpPr/>
          <p:nvPr/>
        </p:nvGrpSpPr>
        <p:grpSpPr>
          <a:xfrm>
            <a:off x="3413895" y="419827"/>
            <a:ext cx="7939904" cy="6018346"/>
            <a:chOff x="8585200" y="440266"/>
            <a:chExt cx="14753564" cy="11183013"/>
          </a:xfrm>
        </p:grpSpPr>
        <p:sp>
          <p:nvSpPr>
            <p:cNvPr id="843" name="Google Shape;843;p147" title="Decorative"/>
            <p:cNvSpPr/>
            <p:nvPr/>
          </p:nvSpPr>
          <p:spPr>
            <a:xfrm>
              <a:off x="8585200" y="440266"/>
              <a:ext cx="6156127" cy="9967848"/>
            </a:xfrm>
            <a:prstGeom prst="rect">
              <a:avLst/>
            </a:prstGeom>
            <a:solidFill>
              <a:srgbClr val="1F1F2A">
                <a:alpha val="13333"/>
              </a:srgbClr>
            </a:solidFill>
            <a:ln>
              <a:noFill/>
            </a:ln>
          </p:spPr>
          <p:txBody>
            <a:bodyPr spcFirstLastPara="1" wrap="square" lIns="0" tIns="0" rIns="0" bIns="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844" name="Google Shape;844;p147" title="Decorative"/>
            <p:cNvSpPr/>
            <p:nvPr/>
          </p:nvSpPr>
          <p:spPr>
            <a:xfrm>
              <a:off x="10168466" y="1092200"/>
              <a:ext cx="13170298" cy="10531079"/>
            </a:xfrm>
            <a:prstGeom prst="rect">
              <a:avLst/>
            </a:pr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Clr>
                  <a:schemeClr val="dk1"/>
                </a:buClr>
                <a:buSzPts val="1800"/>
                <a:buFont typeface="Arial"/>
                <a:buNone/>
              </a:pPr>
              <a:endParaRPr sz="1800" b="0">
                <a:solidFill>
                  <a:srgbClr val="F3F3F3"/>
                </a:solidFill>
                <a:latin typeface="Raleway"/>
                <a:ea typeface="Raleway"/>
                <a:cs typeface="Raleway"/>
                <a:sym typeface="Raleway"/>
              </a:endParaRPr>
            </a:p>
          </p:txBody>
        </p:sp>
      </p:grpSp>
      <p:sp>
        <p:nvSpPr>
          <p:cNvPr id="845" name="Google Shape;845;p147"/>
          <p:cNvSpPr txBox="1">
            <a:spLocks noGrp="1"/>
          </p:cNvSpPr>
          <p:nvPr>
            <p:ph type="body" idx="1"/>
          </p:nvPr>
        </p:nvSpPr>
        <p:spPr>
          <a:xfrm>
            <a:off x="838200" y="369027"/>
            <a:ext cx="2489200" cy="3124200"/>
          </a:xfrm>
          <a:prstGeom prst="rect">
            <a:avLst/>
          </a:prstGeom>
          <a:noFill/>
          <a:ln>
            <a:noFill/>
          </a:ln>
        </p:spPr>
        <p:txBody>
          <a:bodyPr spcFirstLastPara="1" wrap="square" lIns="91425" tIns="0" rIns="91425" bIns="0" anchor="b" anchorCtr="0">
            <a:noAutofit/>
          </a:bodyPr>
          <a:lstStyle>
            <a:lvl1pPr marL="457200" lvl="0" indent="-228600" algn="r">
              <a:lnSpc>
                <a:spcPct val="90000"/>
              </a:lnSpc>
              <a:spcBef>
                <a:spcPts val="1000"/>
              </a:spcBef>
              <a:spcAft>
                <a:spcPts val="0"/>
              </a:spcAft>
              <a:buClr>
                <a:srgbClr val="C48FAA"/>
              </a:buClr>
              <a:buSzPts val="30000"/>
              <a:buNone/>
              <a:defRPr sz="30000">
                <a:solidFill>
                  <a:srgbClr val="C48FAA"/>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6" name="Google Shape;846;p147"/>
          <p:cNvSpPr txBox="1">
            <a:spLocks noGrp="1"/>
          </p:cNvSpPr>
          <p:nvPr>
            <p:ph type="title"/>
          </p:nvPr>
        </p:nvSpPr>
        <p:spPr>
          <a:xfrm>
            <a:off x="4571575" y="4500560"/>
            <a:ext cx="65366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orbel"/>
              <a:buNone/>
              <a:defRPr sz="6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38_Custom Layout">
  <p:cSld name="38_Custom Layout">
    <p:bg>
      <p:bgPr>
        <a:solidFill>
          <a:schemeClr val="lt1"/>
        </a:solidFill>
        <a:effectLst/>
      </p:bgPr>
    </p:bg>
    <p:spTree>
      <p:nvGrpSpPr>
        <p:cNvPr id="1" name="Shape 847"/>
        <p:cNvGrpSpPr/>
        <p:nvPr/>
      </p:nvGrpSpPr>
      <p:grpSpPr>
        <a:xfrm>
          <a:off x="0" y="0"/>
          <a:ext cx="0" cy="0"/>
          <a:chOff x="0" y="0"/>
          <a:chExt cx="0" cy="0"/>
        </a:xfrm>
      </p:grpSpPr>
      <p:grpSp>
        <p:nvGrpSpPr>
          <p:cNvPr id="848" name="Google Shape;848;p148"/>
          <p:cNvGrpSpPr/>
          <p:nvPr/>
        </p:nvGrpSpPr>
        <p:grpSpPr>
          <a:xfrm>
            <a:off x="3413895" y="419827"/>
            <a:ext cx="7939904" cy="6018346"/>
            <a:chOff x="8585200" y="440266"/>
            <a:chExt cx="14753564" cy="11183013"/>
          </a:xfrm>
        </p:grpSpPr>
        <p:sp>
          <p:nvSpPr>
            <p:cNvPr id="849" name="Google Shape;849;p148" title="Decorative"/>
            <p:cNvSpPr/>
            <p:nvPr/>
          </p:nvSpPr>
          <p:spPr>
            <a:xfrm>
              <a:off x="8585200" y="440266"/>
              <a:ext cx="6156127" cy="9967848"/>
            </a:xfrm>
            <a:prstGeom prst="rect">
              <a:avLst/>
            </a:prstGeom>
            <a:solidFill>
              <a:srgbClr val="1F1F2A">
                <a:alpha val="13333"/>
              </a:srgbClr>
            </a:solidFill>
            <a:ln>
              <a:noFill/>
            </a:ln>
          </p:spPr>
          <p:txBody>
            <a:bodyPr spcFirstLastPara="1" wrap="square" lIns="0" tIns="0" rIns="0" bIns="0"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850" name="Google Shape;850;p148" title="Decorative"/>
            <p:cNvSpPr/>
            <p:nvPr/>
          </p:nvSpPr>
          <p:spPr>
            <a:xfrm>
              <a:off x="10168466" y="1092200"/>
              <a:ext cx="13170298" cy="10531079"/>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Clr>
                  <a:schemeClr val="dk1"/>
                </a:buClr>
                <a:buSzPts val="1800"/>
                <a:buFont typeface="Arial"/>
                <a:buNone/>
              </a:pPr>
              <a:endParaRPr sz="1800" b="0">
                <a:solidFill>
                  <a:srgbClr val="F3F3F3"/>
                </a:solidFill>
                <a:latin typeface="Raleway"/>
                <a:ea typeface="Raleway"/>
                <a:cs typeface="Raleway"/>
                <a:sym typeface="Raleway"/>
              </a:endParaRPr>
            </a:p>
          </p:txBody>
        </p:sp>
      </p:grpSp>
      <p:sp>
        <p:nvSpPr>
          <p:cNvPr id="851" name="Google Shape;851;p148"/>
          <p:cNvSpPr txBox="1">
            <a:spLocks noGrp="1"/>
          </p:cNvSpPr>
          <p:nvPr>
            <p:ph type="body" idx="1"/>
          </p:nvPr>
        </p:nvSpPr>
        <p:spPr>
          <a:xfrm>
            <a:off x="838200" y="369027"/>
            <a:ext cx="2489200" cy="3124200"/>
          </a:xfrm>
          <a:prstGeom prst="rect">
            <a:avLst/>
          </a:prstGeom>
          <a:noFill/>
          <a:ln>
            <a:noFill/>
          </a:ln>
        </p:spPr>
        <p:txBody>
          <a:bodyPr spcFirstLastPara="1" wrap="square" lIns="91425" tIns="0" rIns="91425" bIns="0" anchor="b" anchorCtr="0">
            <a:noAutofit/>
          </a:bodyPr>
          <a:lstStyle>
            <a:lvl1pPr marL="457200" lvl="0" indent="-228600" algn="r">
              <a:lnSpc>
                <a:spcPct val="90000"/>
              </a:lnSpc>
              <a:spcBef>
                <a:spcPts val="1000"/>
              </a:spcBef>
              <a:spcAft>
                <a:spcPts val="0"/>
              </a:spcAft>
              <a:buClr>
                <a:srgbClr val="B5B5B5"/>
              </a:buClr>
              <a:buSzPts val="30000"/>
              <a:buNone/>
              <a:defRPr sz="30000">
                <a:solidFill>
                  <a:srgbClr val="B5B5B5"/>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2" name="Google Shape;852;p148"/>
          <p:cNvSpPr txBox="1">
            <a:spLocks noGrp="1"/>
          </p:cNvSpPr>
          <p:nvPr>
            <p:ph type="title"/>
          </p:nvPr>
        </p:nvSpPr>
        <p:spPr>
          <a:xfrm>
            <a:off x="4571575" y="4500560"/>
            <a:ext cx="65366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orbel"/>
              <a:buNone/>
              <a:defRPr sz="6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39_Custom Layout">
  <p:cSld name="39_Custom Layout">
    <p:bg>
      <p:bgPr>
        <a:solidFill>
          <a:schemeClr val="lt1"/>
        </a:solidFill>
        <a:effectLst/>
      </p:bgPr>
    </p:bg>
    <p:spTree>
      <p:nvGrpSpPr>
        <p:cNvPr id="1" name="Shape 853"/>
        <p:cNvGrpSpPr/>
        <p:nvPr/>
      </p:nvGrpSpPr>
      <p:grpSpPr>
        <a:xfrm>
          <a:off x="0" y="0"/>
          <a:ext cx="0" cy="0"/>
          <a:chOff x="0" y="0"/>
          <a:chExt cx="0" cy="0"/>
        </a:xfrm>
      </p:grpSpPr>
      <p:sp>
        <p:nvSpPr>
          <p:cNvPr id="854" name="Google Shape;854;p149" title="Decorative"/>
          <p:cNvSpPr/>
          <p:nvPr/>
        </p:nvSpPr>
        <p:spPr>
          <a:xfrm>
            <a:off x="0" y="1405466"/>
            <a:ext cx="12192000" cy="36576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55" name="Google Shape;855;p149"/>
          <p:cNvSpPr txBox="1">
            <a:spLocks noGrp="1"/>
          </p:cNvSpPr>
          <p:nvPr>
            <p:ph type="title"/>
          </p:nvPr>
        </p:nvSpPr>
        <p:spPr>
          <a:xfrm>
            <a:off x="838199" y="1906059"/>
            <a:ext cx="7882467" cy="169418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lt1"/>
              </a:buClr>
              <a:buSzPts val="6600"/>
              <a:buFont typeface="Corbel"/>
              <a:buNone/>
              <a:defRPr sz="66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6" name="Google Shape;856;p149"/>
          <p:cNvSpPr txBox="1">
            <a:spLocks noGrp="1"/>
          </p:cNvSpPr>
          <p:nvPr>
            <p:ph type="body" idx="1"/>
          </p:nvPr>
        </p:nvSpPr>
        <p:spPr>
          <a:xfrm>
            <a:off x="8530361" y="4554447"/>
            <a:ext cx="2489200" cy="3124198"/>
          </a:xfrm>
          <a:prstGeom prst="rect">
            <a:avLst/>
          </a:prstGeom>
          <a:solidFill>
            <a:srgbClr val="1D72AB"/>
          </a:solidFill>
          <a:ln>
            <a:noFill/>
          </a:ln>
        </p:spPr>
        <p:txBody>
          <a:bodyPr spcFirstLastPara="1" wrap="square" lIns="91425" tIns="45700" rIns="91425" bIns="0" anchor="b" anchorCtr="0">
            <a:noAutofit/>
          </a:bodyPr>
          <a:lstStyle>
            <a:lvl1pPr marL="457200" lvl="0" indent="-228600" algn="ctr">
              <a:lnSpc>
                <a:spcPct val="90000"/>
              </a:lnSpc>
              <a:spcBef>
                <a:spcPts val="1000"/>
              </a:spcBef>
              <a:spcAft>
                <a:spcPts val="0"/>
              </a:spcAft>
              <a:buClr>
                <a:schemeClr val="lt1"/>
              </a:buClr>
              <a:buSzPts val="25000"/>
              <a:buNone/>
              <a:defRPr sz="2500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Image Top - Text Bottom">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9" name="Google Shape;99;p34"/>
          <p:cNvSpPr txBox="1">
            <a:spLocks noGrp="1"/>
          </p:cNvSpPr>
          <p:nvPr>
            <p:ph type="body" idx="1"/>
          </p:nvPr>
        </p:nvSpPr>
        <p:spPr>
          <a:xfrm>
            <a:off x="683833" y="3853433"/>
            <a:ext cx="10670000" cy="2448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pic>
        <p:nvPicPr>
          <p:cNvPr id="100" name="Google Shape;100;p34"/>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01" name="Google Shape;101;p34"/>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02" name="Google Shape;102;p34"/>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857"/>
        <p:cNvGrpSpPr/>
        <p:nvPr/>
      </p:nvGrpSpPr>
      <p:grpSpPr>
        <a:xfrm>
          <a:off x="0" y="0"/>
          <a:ext cx="0" cy="0"/>
          <a:chOff x="0" y="0"/>
          <a:chExt cx="0" cy="0"/>
        </a:xfrm>
      </p:grpSpPr>
      <p:sp>
        <p:nvSpPr>
          <p:cNvPr id="858" name="Google Shape;858;p150" title="Decorative"/>
          <p:cNvSpPr/>
          <p:nvPr/>
        </p:nvSpPr>
        <p:spPr>
          <a:xfrm>
            <a:off x="0" y="1405466"/>
            <a:ext cx="12192000" cy="36576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59" name="Google Shape;859;p150"/>
          <p:cNvSpPr txBox="1">
            <a:spLocks noGrp="1"/>
          </p:cNvSpPr>
          <p:nvPr>
            <p:ph type="title"/>
          </p:nvPr>
        </p:nvSpPr>
        <p:spPr>
          <a:xfrm>
            <a:off x="838199" y="1906059"/>
            <a:ext cx="7882467" cy="169418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lt1"/>
              </a:buClr>
              <a:buSzPts val="6600"/>
              <a:buFont typeface="Corbel"/>
              <a:buNone/>
              <a:defRPr sz="66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0" name="Google Shape;860;p150"/>
          <p:cNvSpPr txBox="1">
            <a:spLocks noGrp="1"/>
          </p:cNvSpPr>
          <p:nvPr>
            <p:ph type="body" idx="1"/>
          </p:nvPr>
        </p:nvSpPr>
        <p:spPr>
          <a:xfrm>
            <a:off x="8530361" y="4554447"/>
            <a:ext cx="2489200" cy="3124198"/>
          </a:xfrm>
          <a:prstGeom prst="rect">
            <a:avLst/>
          </a:prstGeom>
          <a:solidFill>
            <a:srgbClr val="C48FAA"/>
          </a:solidFill>
          <a:ln>
            <a:noFill/>
          </a:ln>
        </p:spPr>
        <p:txBody>
          <a:bodyPr spcFirstLastPara="1" wrap="square" lIns="91425" tIns="45700" rIns="91425" bIns="0" anchor="b" anchorCtr="0">
            <a:noAutofit/>
          </a:bodyPr>
          <a:lstStyle>
            <a:lvl1pPr marL="457200" lvl="0" indent="-228600" algn="ctr">
              <a:lnSpc>
                <a:spcPct val="90000"/>
              </a:lnSpc>
              <a:spcBef>
                <a:spcPts val="1000"/>
              </a:spcBef>
              <a:spcAft>
                <a:spcPts val="0"/>
              </a:spcAft>
              <a:buClr>
                <a:schemeClr val="lt1"/>
              </a:buClr>
              <a:buSzPts val="25000"/>
              <a:buNone/>
              <a:defRPr sz="2500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40_Custom Layout">
  <p:cSld name="40_Custom Layout">
    <p:bg>
      <p:bgPr>
        <a:solidFill>
          <a:schemeClr val="lt1"/>
        </a:solidFill>
        <a:effectLst/>
      </p:bgPr>
    </p:bg>
    <p:spTree>
      <p:nvGrpSpPr>
        <p:cNvPr id="1" name="Shape 861"/>
        <p:cNvGrpSpPr/>
        <p:nvPr/>
      </p:nvGrpSpPr>
      <p:grpSpPr>
        <a:xfrm>
          <a:off x="0" y="0"/>
          <a:ext cx="0" cy="0"/>
          <a:chOff x="0" y="0"/>
          <a:chExt cx="0" cy="0"/>
        </a:xfrm>
      </p:grpSpPr>
      <p:sp>
        <p:nvSpPr>
          <p:cNvPr id="862" name="Google Shape;862;p151" title="Decorative"/>
          <p:cNvSpPr/>
          <p:nvPr/>
        </p:nvSpPr>
        <p:spPr>
          <a:xfrm>
            <a:off x="0" y="1405466"/>
            <a:ext cx="12192000" cy="36576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63" name="Google Shape;863;p151"/>
          <p:cNvSpPr txBox="1">
            <a:spLocks noGrp="1"/>
          </p:cNvSpPr>
          <p:nvPr>
            <p:ph type="title"/>
          </p:nvPr>
        </p:nvSpPr>
        <p:spPr>
          <a:xfrm>
            <a:off x="838199" y="1906059"/>
            <a:ext cx="7882467" cy="169418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lt1"/>
              </a:buClr>
              <a:buSzPts val="6600"/>
              <a:buFont typeface="Corbel"/>
              <a:buNone/>
              <a:defRPr sz="66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4" name="Google Shape;864;p151"/>
          <p:cNvSpPr txBox="1">
            <a:spLocks noGrp="1"/>
          </p:cNvSpPr>
          <p:nvPr>
            <p:ph type="body" idx="1"/>
          </p:nvPr>
        </p:nvSpPr>
        <p:spPr>
          <a:xfrm>
            <a:off x="8530361" y="4554447"/>
            <a:ext cx="2489200" cy="3124198"/>
          </a:xfrm>
          <a:prstGeom prst="rect">
            <a:avLst/>
          </a:prstGeom>
          <a:solidFill>
            <a:srgbClr val="B5B5B5"/>
          </a:solidFill>
          <a:ln>
            <a:noFill/>
          </a:ln>
        </p:spPr>
        <p:txBody>
          <a:bodyPr spcFirstLastPara="1" wrap="square" lIns="91425" tIns="45700" rIns="91425" bIns="0" anchor="b" anchorCtr="0">
            <a:noAutofit/>
          </a:bodyPr>
          <a:lstStyle>
            <a:lvl1pPr marL="457200" lvl="0" indent="-228600" algn="ctr">
              <a:lnSpc>
                <a:spcPct val="90000"/>
              </a:lnSpc>
              <a:spcBef>
                <a:spcPts val="1000"/>
              </a:spcBef>
              <a:spcAft>
                <a:spcPts val="0"/>
              </a:spcAft>
              <a:buClr>
                <a:schemeClr val="lt1"/>
              </a:buClr>
              <a:buSzPts val="25000"/>
              <a:buNone/>
              <a:defRPr sz="2500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865"/>
        <p:cNvGrpSpPr/>
        <p:nvPr/>
      </p:nvGrpSpPr>
      <p:grpSpPr>
        <a:xfrm>
          <a:off x="0" y="0"/>
          <a:ext cx="0" cy="0"/>
          <a:chOff x="0" y="0"/>
          <a:chExt cx="0" cy="0"/>
        </a:xfrm>
      </p:grpSpPr>
      <p:sp>
        <p:nvSpPr>
          <p:cNvPr id="866" name="Google Shape;866;p152"/>
          <p:cNvSpPr txBox="1">
            <a:spLocks noGrp="1"/>
          </p:cNvSpPr>
          <p:nvPr>
            <p:ph type="body" idx="1"/>
          </p:nvPr>
        </p:nvSpPr>
        <p:spPr>
          <a:xfrm>
            <a:off x="7718323" y="1058980"/>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7" name="Google Shape;867;p152"/>
          <p:cNvSpPr txBox="1">
            <a:spLocks noGrp="1"/>
          </p:cNvSpPr>
          <p:nvPr>
            <p:ph type="body" idx="2"/>
          </p:nvPr>
        </p:nvSpPr>
        <p:spPr>
          <a:xfrm>
            <a:off x="7718323" y="2365537"/>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8" name="Google Shape;868;p152"/>
          <p:cNvSpPr txBox="1">
            <a:spLocks noGrp="1"/>
          </p:cNvSpPr>
          <p:nvPr>
            <p:ph type="body" idx="3"/>
          </p:nvPr>
        </p:nvSpPr>
        <p:spPr>
          <a:xfrm>
            <a:off x="7718323" y="3656265"/>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9" name="Google Shape;869;p152"/>
          <p:cNvSpPr txBox="1">
            <a:spLocks noGrp="1"/>
          </p:cNvSpPr>
          <p:nvPr>
            <p:ph type="body" idx="4"/>
          </p:nvPr>
        </p:nvSpPr>
        <p:spPr>
          <a:xfrm>
            <a:off x="7718323" y="4946994"/>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0" name="Google Shape;870;p152"/>
          <p:cNvSpPr txBox="1">
            <a:spLocks noGrp="1"/>
          </p:cNvSpPr>
          <p:nvPr>
            <p:ph type="title"/>
          </p:nvPr>
        </p:nvSpPr>
        <p:spPr>
          <a:xfrm>
            <a:off x="841057" y="1100290"/>
            <a:ext cx="4008437" cy="139520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400"/>
              <a:buFont typeface="Corbe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1" name="Google Shape;871;p152"/>
          <p:cNvSpPr txBox="1">
            <a:spLocks noGrp="1"/>
          </p:cNvSpPr>
          <p:nvPr>
            <p:ph type="body" idx="5"/>
          </p:nvPr>
        </p:nvSpPr>
        <p:spPr>
          <a:xfrm>
            <a:off x="841058" y="2561159"/>
            <a:ext cx="4008437" cy="602887"/>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2" name="Google Shape;872;p152"/>
          <p:cNvSpPr txBox="1">
            <a:spLocks noGrp="1"/>
          </p:cNvSpPr>
          <p:nvPr>
            <p:ph type="body" idx="6"/>
          </p:nvPr>
        </p:nvSpPr>
        <p:spPr>
          <a:xfrm>
            <a:off x="838200" y="3498661"/>
            <a:ext cx="4008438" cy="2560899"/>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73" name="Google Shape;873;p152" title="Decorative"/>
          <p:cNvCxnSpPr/>
          <p:nvPr/>
        </p:nvCxnSpPr>
        <p:spPr>
          <a:xfrm>
            <a:off x="1918496" y="2124643"/>
            <a:ext cx="0" cy="2188806"/>
          </a:xfrm>
          <a:prstGeom prst="straightConnector1">
            <a:avLst/>
          </a:prstGeom>
          <a:noFill/>
          <a:ln w="76200" cap="flat" cmpd="sng">
            <a:solidFill>
              <a:srgbClr val="C48FAA"/>
            </a:solidFill>
            <a:prstDash val="solid"/>
            <a:miter lim="400000"/>
            <a:headEnd type="none" w="sm" len="sm"/>
            <a:tailEnd type="none" w="sm" len="sm"/>
          </a:ln>
        </p:spPr>
      </p:cxnSp>
      <p:sp>
        <p:nvSpPr>
          <p:cNvPr id="874" name="Google Shape;874;p152"/>
          <p:cNvSpPr/>
          <p:nvPr/>
        </p:nvSpPr>
        <p:spPr>
          <a:xfrm>
            <a:off x="6721671" y="1047456"/>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75" name="Google Shape;875;p152"/>
          <p:cNvSpPr/>
          <p:nvPr/>
        </p:nvSpPr>
        <p:spPr>
          <a:xfrm>
            <a:off x="6721671" y="2342488"/>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76" name="Google Shape;876;p152"/>
          <p:cNvSpPr/>
          <p:nvPr/>
        </p:nvSpPr>
        <p:spPr>
          <a:xfrm>
            <a:off x="6721671" y="3644740"/>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77" name="Google Shape;877;p152"/>
          <p:cNvSpPr/>
          <p:nvPr/>
        </p:nvSpPr>
        <p:spPr>
          <a:xfrm>
            <a:off x="6721671" y="4935469"/>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878" name="Google Shape;878;p152"/>
          <p:cNvSpPr>
            <a:spLocks noGrp="1"/>
          </p:cNvSpPr>
          <p:nvPr>
            <p:ph type="pic" idx="7"/>
          </p:nvPr>
        </p:nvSpPr>
        <p:spPr>
          <a:xfrm>
            <a:off x="6874411" y="1200196"/>
            <a:ext cx="449262" cy="449263"/>
          </a:xfrm>
          <a:prstGeom prst="rect">
            <a:avLst/>
          </a:prstGeom>
          <a:noFill/>
          <a:ln>
            <a:noFill/>
          </a:ln>
        </p:spPr>
      </p:sp>
      <p:sp>
        <p:nvSpPr>
          <p:cNvPr id="879" name="Google Shape;879;p152"/>
          <p:cNvSpPr>
            <a:spLocks noGrp="1"/>
          </p:cNvSpPr>
          <p:nvPr>
            <p:ph type="pic" idx="8"/>
          </p:nvPr>
        </p:nvSpPr>
        <p:spPr>
          <a:xfrm>
            <a:off x="6874411" y="2506752"/>
            <a:ext cx="449262" cy="449263"/>
          </a:xfrm>
          <a:prstGeom prst="rect">
            <a:avLst/>
          </a:prstGeom>
          <a:noFill/>
          <a:ln>
            <a:noFill/>
          </a:ln>
        </p:spPr>
      </p:sp>
      <p:sp>
        <p:nvSpPr>
          <p:cNvPr id="880" name="Google Shape;880;p152"/>
          <p:cNvSpPr>
            <a:spLocks noGrp="1"/>
          </p:cNvSpPr>
          <p:nvPr>
            <p:ph type="pic" idx="9"/>
          </p:nvPr>
        </p:nvSpPr>
        <p:spPr>
          <a:xfrm>
            <a:off x="6874411" y="3797479"/>
            <a:ext cx="449262" cy="449263"/>
          </a:xfrm>
          <a:prstGeom prst="rect">
            <a:avLst/>
          </a:prstGeom>
          <a:noFill/>
          <a:ln>
            <a:noFill/>
          </a:ln>
        </p:spPr>
      </p:sp>
      <p:sp>
        <p:nvSpPr>
          <p:cNvPr id="881" name="Google Shape;881;p152"/>
          <p:cNvSpPr>
            <a:spLocks noGrp="1"/>
          </p:cNvSpPr>
          <p:nvPr>
            <p:ph type="pic" idx="13"/>
          </p:nvPr>
        </p:nvSpPr>
        <p:spPr>
          <a:xfrm>
            <a:off x="6874411" y="5088208"/>
            <a:ext cx="449262" cy="449263"/>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882"/>
        <p:cNvGrpSpPr/>
        <p:nvPr/>
      </p:nvGrpSpPr>
      <p:grpSpPr>
        <a:xfrm>
          <a:off x="0" y="0"/>
          <a:ext cx="0" cy="0"/>
          <a:chOff x="0" y="0"/>
          <a:chExt cx="0" cy="0"/>
        </a:xfrm>
      </p:grpSpPr>
      <p:sp>
        <p:nvSpPr>
          <p:cNvPr id="883" name="Google Shape;883;p153" title="Decorative"/>
          <p:cNvSpPr/>
          <p:nvPr/>
        </p:nvSpPr>
        <p:spPr>
          <a:xfrm>
            <a:off x="0" y="3721472"/>
            <a:ext cx="12192000" cy="3136523"/>
          </a:xfrm>
          <a:prstGeom prst="rect">
            <a:avLst/>
          </a:prstGeom>
          <a:solidFill>
            <a:schemeClr val="accent2"/>
          </a:solidFill>
          <a:ln>
            <a:noFill/>
          </a:ln>
        </p:spPr>
        <p:txBody>
          <a:bodyPr spcFirstLastPara="1" wrap="square" lIns="1296000" tIns="45700" rIns="432000" bIns="45700" anchor="ctr" anchorCtr="0">
            <a:normAutofit/>
          </a:bodyPr>
          <a:lstStyle/>
          <a:p>
            <a:pPr marL="0" marR="0" lvl="0" indent="0" algn="l" rtl="0">
              <a:lnSpc>
                <a:spcPct val="100000"/>
              </a:lnSpc>
              <a:spcBef>
                <a:spcPts val="0"/>
              </a:spcBef>
              <a:spcAft>
                <a:spcPts val="0"/>
              </a:spcAft>
              <a:buClr>
                <a:schemeClr val="dk1"/>
              </a:buClr>
              <a:buSzPts val="1400"/>
              <a:buFont typeface="Calibri"/>
              <a:buNone/>
            </a:pPr>
            <a:endParaRPr sz="1400" b="0" i="0">
              <a:solidFill>
                <a:schemeClr val="dk2"/>
              </a:solidFill>
              <a:latin typeface="Arial"/>
              <a:ea typeface="Arial"/>
              <a:cs typeface="Arial"/>
              <a:sym typeface="Arial"/>
            </a:endParaRPr>
          </a:p>
        </p:txBody>
      </p:sp>
      <p:sp>
        <p:nvSpPr>
          <p:cNvPr id="884" name="Google Shape;884;p153"/>
          <p:cNvSpPr txBox="1">
            <a:spLocks noGrp="1"/>
          </p:cNvSpPr>
          <p:nvPr>
            <p:ph type="title"/>
          </p:nvPr>
        </p:nvSpPr>
        <p:spPr>
          <a:xfrm>
            <a:off x="668543" y="358610"/>
            <a:ext cx="10854914" cy="804759"/>
          </a:xfrm>
          <a:prstGeom prst="rect">
            <a:avLst/>
          </a:prstGeom>
          <a:noFill/>
          <a:ln>
            <a:noFill/>
          </a:ln>
        </p:spPr>
        <p:txBody>
          <a:bodyPr spcFirstLastPara="1" wrap="square" lIns="0" tIns="45700" rIns="91425" bIns="45700" anchor="b" anchorCtr="0">
            <a:normAutofit/>
          </a:bodyPr>
          <a:lstStyle>
            <a:lvl1pPr lvl="0" algn="ctr">
              <a:lnSpc>
                <a:spcPct val="90000"/>
              </a:lnSpc>
              <a:spcBef>
                <a:spcPts val="0"/>
              </a:spcBef>
              <a:spcAft>
                <a:spcPts val="0"/>
              </a:spcAft>
              <a:buClr>
                <a:schemeClr val="dk2"/>
              </a:buClr>
              <a:buSzPts val="4000"/>
              <a:buFont typeface="Corbel"/>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5" name="Google Shape;885;p153" title="Decorative"/>
          <p:cNvSpPr>
            <a:spLocks noGrp="1"/>
          </p:cNvSpPr>
          <p:nvPr>
            <p:ph type="pic" idx="2"/>
          </p:nvPr>
        </p:nvSpPr>
        <p:spPr>
          <a:xfrm>
            <a:off x="1378803" y="2592710"/>
            <a:ext cx="973759" cy="973759"/>
          </a:xfrm>
          <a:prstGeom prst="ellipse">
            <a:avLst/>
          </a:prstGeom>
          <a:solidFill>
            <a:schemeClr val="lt1"/>
          </a:solidFill>
          <a:ln>
            <a:noFill/>
          </a:ln>
        </p:spPr>
      </p:sp>
      <p:sp>
        <p:nvSpPr>
          <p:cNvPr id="886" name="Google Shape;886;p153" title="Decorative"/>
          <p:cNvSpPr>
            <a:spLocks noGrp="1"/>
          </p:cNvSpPr>
          <p:nvPr>
            <p:ph type="pic" idx="3"/>
          </p:nvPr>
        </p:nvSpPr>
        <p:spPr>
          <a:xfrm>
            <a:off x="4226108" y="2592710"/>
            <a:ext cx="973759" cy="973759"/>
          </a:xfrm>
          <a:prstGeom prst="ellipse">
            <a:avLst/>
          </a:prstGeom>
          <a:solidFill>
            <a:schemeClr val="lt1"/>
          </a:solidFill>
          <a:ln>
            <a:noFill/>
          </a:ln>
        </p:spPr>
      </p:sp>
      <p:sp>
        <p:nvSpPr>
          <p:cNvPr id="887" name="Google Shape;887;p153" title="Decorative"/>
          <p:cNvSpPr>
            <a:spLocks noGrp="1"/>
          </p:cNvSpPr>
          <p:nvPr>
            <p:ph type="pic" idx="4"/>
          </p:nvPr>
        </p:nvSpPr>
        <p:spPr>
          <a:xfrm>
            <a:off x="7073413" y="2592710"/>
            <a:ext cx="973759" cy="973759"/>
          </a:xfrm>
          <a:prstGeom prst="ellipse">
            <a:avLst/>
          </a:prstGeom>
          <a:solidFill>
            <a:schemeClr val="lt1"/>
          </a:solidFill>
          <a:ln>
            <a:noFill/>
          </a:ln>
        </p:spPr>
      </p:sp>
      <p:sp>
        <p:nvSpPr>
          <p:cNvPr id="888" name="Google Shape;888;p153" title="Decorative"/>
          <p:cNvSpPr>
            <a:spLocks noGrp="1"/>
          </p:cNvSpPr>
          <p:nvPr>
            <p:ph type="pic" idx="5"/>
          </p:nvPr>
        </p:nvSpPr>
        <p:spPr>
          <a:xfrm>
            <a:off x="9920718" y="2592710"/>
            <a:ext cx="973759" cy="973759"/>
          </a:xfrm>
          <a:prstGeom prst="ellipse">
            <a:avLst/>
          </a:prstGeom>
          <a:solidFill>
            <a:schemeClr val="lt1"/>
          </a:solidFill>
          <a:ln>
            <a:noFill/>
          </a:ln>
        </p:spPr>
      </p:sp>
      <p:sp>
        <p:nvSpPr>
          <p:cNvPr id="889" name="Google Shape;889;p153"/>
          <p:cNvSpPr txBox="1">
            <a:spLocks noGrp="1"/>
          </p:cNvSpPr>
          <p:nvPr>
            <p:ph type="body" idx="1"/>
          </p:nvPr>
        </p:nvSpPr>
        <p:spPr>
          <a:xfrm>
            <a:off x="630780" y="3920809"/>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0" name="Google Shape;890;p153"/>
          <p:cNvSpPr txBox="1">
            <a:spLocks noGrp="1"/>
          </p:cNvSpPr>
          <p:nvPr>
            <p:ph type="body" idx="6"/>
          </p:nvPr>
        </p:nvSpPr>
        <p:spPr>
          <a:xfrm>
            <a:off x="3476825" y="3923752"/>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1" name="Google Shape;891;p153"/>
          <p:cNvSpPr txBox="1">
            <a:spLocks noGrp="1"/>
          </p:cNvSpPr>
          <p:nvPr>
            <p:ph type="body" idx="7"/>
          </p:nvPr>
        </p:nvSpPr>
        <p:spPr>
          <a:xfrm>
            <a:off x="6322870" y="3920809"/>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2" name="Google Shape;892;p153"/>
          <p:cNvSpPr txBox="1">
            <a:spLocks noGrp="1"/>
          </p:cNvSpPr>
          <p:nvPr>
            <p:ph type="body" idx="8"/>
          </p:nvPr>
        </p:nvSpPr>
        <p:spPr>
          <a:xfrm>
            <a:off x="9168916" y="3916626"/>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3" name="Google Shape;893;p153"/>
          <p:cNvSpPr txBox="1">
            <a:spLocks noGrp="1"/>
          </p:cNvSpPr>
          <p:nvPr>
            <p:ph type="body" idx="9"/>
          </p:nvPr>
        </p:nvSpPr>
        <p:spPr>
          <a:xfrm>
            <a:off x="668544" y="1489701"/>
            <a:ext cx="10854914" cy="541483"/>
          </a:xfrm>
          <a:prstGeom prst="rect">
            <a:avLst/>
          </a:prstGeom>
          <a:noFill/>
          <a:ln>
            <a:noFill/>
          </a:ln>
        </p:spPr>
        <p:txBody>
          <a:bodyPr spcFirstLastPara="1" wrap="square" lIns="0" tIns="45700" rIns="91425" bIns="45700" anchor="t" anchorCtr="0">
            <a:noAutofit/>
          </a:bodyPr>
          <a:lstStyle>
            <a:lvl1pPr marL="457200" lvl="0" indent="-228600" algn="ctr">
              <a:lnSpc>
                <a:spcPct val="100000"/>
              </a:lnSpc>
              <a:spcBef>
                <a:spcPts val="1000"/>
              </a:spcBef>
              <a:spcAft>
                <a:spcPts val="0"/>
              </a:spcAft>
              <a:buClr>
                <a:schemeClr val="dk2"/>
              </a:buClr>
              <a:buSzPts val="1400"/>
              <a:buNone/>
              <a:defRPr sz="1400">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94" name="Google Shape;894;p153" title="Decorative"/>
          <p:cNvCxnSpPr/>
          <p:nvPr/>
        </p:nvCxnSpPr>
        <p:spPr>
          <a:xfrm>
            <a:off x="6096000" y="222583"/>
            <a:ext cx="0" cy="2188805"/>
          </a:xfrm>
          <a:prstGeom prst="straightConnector1">
            <a:avLst/>
          </a:prstGeom>
          <a:noFill/>
          <a:ln w="76200" cap="flat" cmpd="sng">
            <a:solidFill>
              <a:srgbClr val="1D72AB"/>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895"/>
        <p:cNvGrpSpPr/>
        <p:nvPr/>
      </p:nvGrpSpPr>
      <p:grpSpPr>
        <a:xfrm>
          <a:off x="0" y="0"/>
          <a:ext cx="0" cy="0"/>
          <a:chOff x="0" y="0"/>
          <a:chExt cx="0" cy="0"/>
        </a:xfrm>
      </p:grpSpPr>
      <p:sp>
        <p:nvSpPr>
          <p:cNvPr id="896" name="Google Shape;896;p154"/>
          <p:cNvSpPr txBox="1">
            <a:spLocks noGrp="1"/>
          </p:cNvSpPr>
          <p:nvPr>
            <p:ph type="body" idx="1"/>
          </p:nvPr>
        </p:nvSpPr>
        <p:spPr>
          <a:xfrm>
            <a:off x="630780" y="4601529"/>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7" name="Google Shape;897;p154"/>
          <p:cNvSpPr txBox="1">
            <a:spLocks noGrp="1"/>
          </p:cNvSpPr>
          <p:nvPr>
            <p:ph type="body" idx="2"/>
          </p:nvPr>
        </p:nvSpPr>
        <p:spPr>
          <a:xfrm>
            <a:off x="3476825" y="4604472"/>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8" name="Google Shape;898;p154"/>
          <p:cNvSpPr txBox="1">
            <a:spLocks noGrp="1"/>
          </p:cNvSpPr>
          <p:nvPr>
            <p:ph type="body" idx="3"/>
          </p:nvPr>
        </p:nvSpPr>
        <p:spPr>
          <a:xfrm>
            <a:off x="6322870" y="4601529"/>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9" name="Google Shape;899;p154"/>
          <p:cNvSpPr txBox="1">
            <a:spLocks noGrp="1"/>
          </p:cNvSpPr>
          <p:nvPr>
            <p:ph type="body" idx="4"/>
          </p:nvPr>
        </p:nvSpPr>
        <p:spPr>
          <a:xfrm>
            <a:off x="9168916" y="4597346"/>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0" name="Google Shape;900;p154"/>
          <p:cNvSpPr txBox="1">
            <a:spLocks noGrp="1"/>
          </p:cNvSpPr>
          <p:nvPr>
            <p:ph type="title"/>
          </p:nvPr>
        </p:nvSpPr>
        <p:spPr>
          <a:xfrm>
            <a:off x="668543" y="358610"/>
            <a:ext cx="10854914" cy="804759"/>
          </a:xfrm>
          <a:prstGeom prst="rect">
            <a:avLst/>
          </a:prstGeom>
          <a:noFill/>
          <a:ln>
            <a:noFill/>
          </a:ln>
        </p:spPr>
        <p:txBody>
          <a:bodyPr spcFirstLastPara="1" wrap="square" lIns="0" tIns="45700" rIns="91425" bIns="45700" anchor="b" anchorCtr="0">
            <a:normAutofit/>
          </a:bodyPr>
          <a:lstStyle>
            <a:lvl1pPr lvl="0" algn="ctr">
              <a:lnSpc>
                <a:spcPct val="90000"/>
              </a:lnSpc>
              <a:spcBef>
                <a:spcPts val="0"/>
              </a:spcBef>
              <a:spcAft>
                <a:spcPts val="0"/>
              </a:spcAft>
              <a:buClr>
                <a:schemeClr val="dk2"/>
              </a:buClr>
              <a:buSzPts val="4000"/>
              <a:buFont typeface="Corbel"/>
              <a:buNone/>
              <a:defRPr sz="4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1" name="Google Shape;901;p154"/>
          <p:cNvSpPr txBox="1">
            <a:spLocks noGrp="1"/>
          </p:cNvSpPr>
          <p:nvPr>
            <p:ph type="body" idx="5"/>
          </p:nvPr>
        </p:nvSpPr>
        <p:spPr>
          <a:xfrm>
            <a:off x="668544" y="1489701"/>
            <a:ext cx="10854914" cy="731691"/>
          </a:xfrm>
          <a:prstGeom prst="rect">
            <a:avLst/>
          </a:prstGeom>
          <a:noFill/>
          <a:ln>
            <a:noFill/>
          </a:ln>
        </p:spPr>
        <p:txBody>
          <a:bodyPr spcFirstLastPara="1" wrap="square" lIns="0" tIns="45700" rIns="91425" bIns="45700" anchor="t" anchorCtr="0">
            <a:noAutofit/>
          </a:bodyPr>
          <a:lstStyle>
            <a:lvl1pPr marL="457200" lvl="0" indent="-228600" algn="ctr">
              <a:lnSpc>
                <a:spcPct val="100000"/>
              </a:lnSpc>
              <a:spcBef>
                <a:spcPts val="1000"/>
              </a:spcBef>
              <a:spcAft>
                <a:spcPts val="0"/>
              </a:spcAft>
              <a:buClr>
                <a:schemeClr val="dk2"/>
              </a:buClr>
              <a:buSzPts val="1400"/>
              <a:buNone/>
              <a:defRPr sz="1400">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02" name="Google Shape;902;p154" title="Decorative"/>
          <p:cNvCxnSpPr/>
          <p:nvPr/>
        </p:nvCxnSpPr>
        <p:spPr>
          <a:xfrm>
            <a:off x="6096000" y="222583"/>
            <a:ext cx="0" cy="2188805"/>
          </a:xfrm>
          <a:prstGeom prst="straightConnector1">
            <a:avLst/>
          </a:prstGeom>
          <a:noFill/>
          <a:ln w="76200" cap="flat" cmpd="sng">
            <a:solidFill>
              <a:srgbClr val="C48FAA"/>
            </a:solidFill>
            <a:prstDash val="solid"/>
            <a:miter lim="400000"/>
            <a:headEnd type="none" w="sm" len="sm"/>
            <a:tailEnd type="none" w="sm" len="sm"/>
          </a:ln>
        </p:spPr>
      </p:cxnSp>
      <p:sp>
        <p:nvSpPr>
          <p:cNvPr id="903" name="Google Shape;903;p154"/>
          <p:cNvSpPr/>
          <p:nvPr/>
        </p:nvSpPr>
        <p:spPr>
          <a:xfrm>
            <a:off x="1179625"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04" name="Google Shape;904;p154"/>
          <p:cNvSpPr/>
          <p:nvPr/>
        </p:nvSpPr>
        <p:spPr>
          <a:xfrm>
            <a:off x="4025670"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05" name="Google Shape;905;p154"/>
          <p:cNvSpPr/>
          <p:nvPr/>
        </p:nvSpPr>
        <p:spPr>
          <a:xfrm>
            <a:off x="6871715"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06" name="Google Shape;906;p154"/>
          <p:cNvSpPr/>
          <p:nvPr/>
        </p:nvSpPr>
        <p:spPr>
          <a:xfrm>
            <a:off x="9717761"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07" name="Google Shape;907;p154"/>
          <p:cNvSpPr>
            <a:spLocks noGrp="1"/>
          </p:cNvSpPr>
          <p:nvPr>
            <p:ph type="pic" idx="6"/>
          </p:nvPr>
        </p:nvSpPr>
        <p:spPr>
          <a:xfrm>
            <a:off x="1395525" y="3263556"/>
            <a:ext cx="940316" cy="940316"/>
          </a:xfrm>
          <a:prstGeom prst="rect">
            <a:avLst/>
          </a:prstGeom>
          <a:noFill/>
          <a:ln>
            <a:noFill/>
          </a:ln>
        </p:spPr>
      </p:sp>
      <p:sp>
        <p:nvSpPr>
          <p:cNvPr id="908" name="Google Shape;908;p154"/>
          <p:cNvSpPr>
            <a:spLocks noGrp="1"/>
          </p:cNvSpPr>
          <p:nvPr>
            <p:ph type="pic" idx="7"/>
          </p:nvPr>
        </p:nvSpPr>
        <p:spPr>
          <a:xfrm>
            <a:off x="4214925" y="3263556"/>
            <a:ext cx="940316" cy="940316"/>
          </a:xfrm>
          <a:prstGeom prst="rect">
            <a:avLst/>
          </a:prstGeom>
          <a:noFill/>
          <a:ln>
            <a:noFill/>
          </a:ln>
        </p:spPr>
      </p:sp>
      <p:sp>
        <p:nvSpPr>
          <p:cNvPr id="909" name="Google Shape;909;p154"/>
          <p:cNvSpPr>
            <a:spLocks noGrp="1"/>
          </p:cNvSpPr>
          <p:nvPr>
            <p:ph type="pic" idx="8"/>
          </p:nvPr>
        </p:nvSpPr>
        <p:spPr>
          <a:xfrm>
            <a:off x="7097825" y="3263556"/>
            <a:ext cx="940316" cy="940316"/>
          </a:xfrm>
          <a:prstGeom prst="rect">
            <a:avLst/>
          </a:prstGeom>
          <a:noFill/>
          <a:ln>
            <a:noFill/>
          </a:ln>
        </p:spPr>
      </p:sp>
      <p:sp>
        <p:nvSpPr>
          <p:cNvPr id="910" name="Google Shape;910;p154"/>
          <p:cNvSpPr>
            <a:spLocks noGrp="1"/>
          </p:cNvSpPr>
          <p:nvPr>
            <p:ph type="pic" idx="9"/>
          </p:nvPr>
        </p:nvSpPr>
        <p:spPr>
          <a:xfrm>
            <a:off x="9955325" y="3263556"/>
            <a:ext cx="940316" cy="94031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911"/>
        <p:cNvGrpSpPr/>
        <p:nvPr/>
      </p:nvGrpSpPr>
      <p:grpSpPr>
        <a:xfrm>
          <a:off x="0" y="0"/>
          <a:ext cx="0" cy="0"/>
          <a:chOff x="0" y="0"/>
          <a:chExt cx="0" cy="0"/>
        </a:xfrm>
      </p:grpSpPr>
      <p:sp>
        <p:nvSpPr>
          <p:cNvPr id="912" name="Google Shape;912;p155" title="Decorative"/>
          <p:cNvSpPr/>
          <p:nvPr/>
        </p:nvSpPr>
        <p:spPr>
          <a:xfrm>
            <a:off x="6134100" y="0"/>
            <a:ext cx="6057900" cy="6857995"/>
          </a:xfrm>
          <a:prstGeom prst="rect">
            <a:avLst/>
          </a:prstGeom>
          <a:solidFill>
            <a:srgbClr val="DFE3E9"/>
          </a:solidFill>
          <a:ln>
            <a:noFill/>
          </a:ln>
        </p:spPr>
        <p:txBody>
          <a:bodyPr spcFirstLastPara="1" wrap="square" lIns="1296000" tIns="45700" rIns="432000" bIns="45700" anchor="ctr" anchorCtr="0">
            <a:normAutofit/>
          </a:bodyPr>
          <a:lstStyle/>
          <a:p>
            <a:pPr marL="0" marR="0" lvl="0" indent="0" algn="l" rtl="0">
              <a:lnSpc>
                <a:spcPct val="100000"/>
              </a:lnSpc>
              <a:spcBef>
                <a:spcPts val="0"/>
              </a:spcBef>
              <a:spcAft>
                <a:spcPts val="0"/>
              </a:spcAft>
              <a:buClr>
                <a:schemeClr val="dk1"/>
              </a:buClr>
              <a:buSzPts val="1400"/>
              <a:buFont typeface="Calibri"/>
              <a:buNone/>
            </a:pPr>
            <a:endParaRPr sz="1400" b="0" i="0">
              <a:solidFill>
                <a:schemeClr val="dk2"/>
              </a:solidFill>
              <a:latin typeface="Arial"/>
              <a:ea typeface="Arial"/>
              <a:cs typeface="Arial"/>
              <a:sym typeface="Arial"/>
            </a:endParaRPr>
          </a:p>
        </p:txBody>
      </p:sp>
      <p:sp>
        <p:nvSpPr>
          <p:cNvPr id="913" name="Google Shape;913;p155"/>
          <p:cNvSpPr txBox="1">
            <a:spLocks noGrp="1"/>
          </p:cNvSpPr>
          <p:nvPr>
            <p:ph type="title"/>
          </p:nvPr>
        </p:nvSpPr>
        <p:spPr>
          <a:xfrm>
            <a:off x="841057" y="2234610"/>
            <a:ext cx="4008437" cy="139520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400"/>
              <a:buFont typeface="Corbe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4" name="Google Shape;914;p155"/>
          <p:cNvSpPr txBox="1">
            <a:spLocks noGrp="1"/>
          </p:cNvSpPr>
          <p:nvPr>
            <p:ph type="body" idx="1"/>
          </p:nvPr>
        </p:nvSpPr>
        <p:spPr>
          <a:xfrm>
            <a:off x="841058" y="3695479"/>
            <a:ext cx="4008437" cy="602887"/>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5" name="Google Shape;915;p155" title="Decorative"/>
          <p:cNvSpPr>
            <a:spLocks noGrp="1"/>
          </p:cNvSpPr>
          <p:nvPr>
            <p:ph type="pic" idx="2"/>
          </p:nvPr>
        </p:nvSpPr>
        <p:spPr>
          <a:xfrm>
            <a:off x="6602922" y="954224"/>
            <a:ext cx="973759" cy="973759"/>
          </a:xfrm>
          <a:prstGeom prst="ellipse">
            <a:avLst/>
          </a:prstGeom>
          <a:noFill/>
          <a:ln>
            <a:noFill/>
          </a:ln>
        </p:spPr>
      </p:sp>
      <p:sp>
        <p:nvSpPr>
          <p:cNvPr id="916" name="Google Shape;916;p155" title="Decorative"/>
          <p:cNvSpPr>
            <a:spLocks noGrp="1"/>
          </p:cNvSpPr>
          <p:nvPr>
            <p:ph type="pic" idx="3"/>
          </p:nvPr>
        </p:nvSpPr>
        <p:spPr>
          <a:xfrm>
            <a:off x="6602922" y="2245735"/>
            <a:ext cx="973759" cy="973759"/>
          </a:xfrm>
          <a:prstGeom prst="ellipse">
            <a:avLst/>
          </a:prstGeom>
          <a:noFill/>
          <a:ln>
            <a:noFill/>
          </a:ln>
        </p:spPr>
      </p:sp>
      <p:sp>
        <p:nvSpPr>
          <p:cNvPr id="917" name="Google Shape;917;p155" title="Decorative"/>
          <p:cNvSpPr>
            <a:spLocks noGrp="1"/>
          </p:cNvSpPr>
          <p:nvPr>
            <p:ph type="pic" idx="4"/>
          </p:nvPr>
        </p:nvSpPr>
        <p:spPr>
          <a:xfrm>
            <a:off x="6602922" y="3537246"/>
            <a:ext cx="973759" cy="973759"/>
          </a:xfrm>
          <a:prstGeom prst="ellipse">
            <a:avLst/>
          </a:prstGeom>
          <a:noFill/>
          <a:ln>
            <a:noFill/>
          </a:ln>
        </p:spPr>
      </p:sp>
      <p:sp>
        <p:nvSpPr>
          <p:cNvPr id="918" name="Google Shape;918;p155" title="Decorative"/>
          <p:cNvSpPr>
            <a:spLocks noGrp="1"/>
          </p:cNvSpPr>
          <p:nvPr>
            <p:ph type="pic" idx="5"/>
          </p:nvPr>
        </p:nvSpPr>
        <p:spPr>
          <a:xfrm>
            <a:off x="6602922" y="4828757"/>
            <a:ext cx="973759" cy="973759"/>
          </a:xfrm>
          <a:prstGeom prst="ellipse">
            <a:avLst/>
          </a:prstGeom>
          <a:noFill/>
          <a:ln>
            <a:noFill/>
          </a:ln>
        </p:spPr>
      </p:sp>
      <p:sp>
        <p:nvSpPr>
          <p:cNvPr id="919" name="Google Shape;919;p155"/>
          <p:cNvSpPr txBox="1">
            <a:spLocks noGrp="1"/>
          </p:cNvSpPr>
          <p:nvPr>
            <p:ph type="body" idx="6"/>
          </p:nvPr>
        </p:nvSpPr>
        <p:spPr>
          <a:xfrm>
            <a:off x="7718323" y="1074809"/>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0" name="Google Shape;920;p155"/>
          <p:cNvSpPr txBox="1">
            <a:spLocks noGrp="1"/>
          </p:cNvSpPr>
          <p:nvPr>
            <p:ph type="body" idx="7"/>
          </p:nvPr>
        </p:nvSpPr>
        <p:spPr>
          <a:xfrm>
            <a:off x="7718323" y="2365537"/>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1" name="Google Shape;921;p155"/>
          <p:cNvSpPr txBox="1">
            <a:spLocks noGrp="1"/>
          </p:cNvSpPr>
          <p:nvPr>
            <p:ph type="body" idx="8"/>
          </p:nvPr>
        </p:nvSpPr>
        <p:spPr>
          <a:xfrm>
            <a:off x="7718323" y="3656265"/>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2" name="Google Shape;922;p155"/>
          <p:cNvSpPr txBox="1">
            <a:spLocks noGrp="1"/>
          </p:cNvSpPr>
          <p:nvPr>
            <p:ph type="body" idx="9"/>
          </p:nvPr>
        </p:nvSpPr>
        <p:spPr>
          <a:xfrm>
            <a:off x="7718323" y="4946994"/>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23" name="Google Shape;923;p155" title="Decorative"/>
          <p:cNvCxnSpPr/>
          <p:nvPr/>
        </p:nvCxnSpPr>
        <p:spPr>
          <a:xfrm>
            <a:off x="1918496" y="3276108"/>
            <a:ext cx="0" cy="2188805"/>
          </a:xfrm>
          <a:prstGeom prst="straightConnector1">
            <a:avLst/>
          </a:prstGeom>
          <a:noFill/>
          <a:ln w="76200" cap="flat" cmpd="sng">
            <a:solidFill>
              <a:schemeClr val="accent4"/>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924"/>
        <p:cNvGrpSpPr/>
        <p:nvPr/>
      </p:nvGrpSpPr>
      <p:grpSpPr>
        <a:xfrm>
          <a:off x="0" y="0"/>
          <a:ext cx="0" cy="0"/>
          <a:chOff x="0" y="0"/>
          <a:chExt cx="0" cy="0"/>
        </a:xfrm>
      </p:grpSpPr>
      <p:sp>
        <p:nvSpPr>
          <p:cNvPr id="925" name="Google Shape;925;p156" title="Decorative"/>
          <p:cNvSpPr/>
          <p:nvPr/>
        </p:nvSpPr>
        <p:spPr>
          <a:xfrm>
            <a:off x="0" y="0"/>
            <a:ext cx="12192000" cy="280969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26" name="Google Shape;926;p156"/>
          <p:cNvSpPr txBox="1">
            <a:spLocks noGrp="1"/>
          </p:cNvSpPr>
          <p:nvPr>
            <p:ph type="title"/>
          </p:nvPr>
        </p:nvSpPr>
        <p:spPr>
          <a:xfrm>
            <a:off x="1513581" y="597067"/>
            <a:ext cx="8768625" cy="1149325"/>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lt1"/>
              </a:buClr>
              <a:buSzPts val="4400"/>
              <a:buFont typeface="Corbe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7" name="Google Shape;927;p156" title="Decorative"/>
          <p:cNvSpPr>
            <a:spLocks noGrp="1"/>
          </p:cNvSpPr>
          <p:nvPr>
            <p:ph type="pic" idx="2"/>
          </p:nvPr>
        </p:nvSpPr>
        <p:spPr>
          <a:xfrm>
            <a:off x="1038871" y="3050995"/>
            <a:ext cx="1643384" cy="1643384"/>
          </a:xfrm>
          <a:prstGeom prst="rect">
            <a:avLst/>
          </a:prstGeom>
          <a:noFill/>
          <a:ln>
            <a:noFill/>
          </a:ln>
        </p:spPr>
      </p:sp>
      <p:sp>
        <p:nvSpPr>
          <p:cNvPr id="928" name="Google Shape;928;p156" title="Decorative"/>
          <p:cNvSpPr>
            <a:spLocks noGrp="1"/>
          </p:cNvSpPr>
          <p:nvPr>
            <p:ph type="pic" idx="3"/>
          </p:nvPr>
        </p:nvSpPr>
        <p:spPr>
          <a:xfrm>
            <a:off x="3842264" y="3050995"/>
            <a:ext cx="1643384" cy="1643384"/>
          </a:xfrm>
          <a:prstGeom prst="rect">
            <a:avLst/>
          </a:prstGeom>
          <a:noFill/>
          <a:ln>
            <a:noFill/>
          </a:ln>
        </p:spPr>
      </p:sp>
      <p:sp>
        <p:nvSpPr>
          <p:cNvPr id="929" name="Google Shape;929;p156" title="Decorative"/>
          <p:cNvSpPr>
            <a:spLocks noGrp="1"/>
          </p:cNvSpPr>
          <p:nvPr>
            <p:ph type="pic" idx="4"/>
          </p:nvPr>
        </p:nvSpPr>
        <p:spPr>
          <a:xfrm>
            <a:off x="6645657" y="3061267"/>
            <a:ext cx="1643384" cy="1643384"/>
          </a:xfrm>
          <a:prstGeom prst="rect">
            <a:avLst/>
          </a:prstGeom>
          <a:noFill/>
          <a:ln>
            <a:noFill/>
          </a:ln>
        </p:spPr>
      </p:sp>
      <p:sp>
        <p:nvSpPr>
          <p:cNvPr id="930" name="Google Shape;930;p156" title="Decorative"/>
          <p:cNvSpPr>
            <a:spLocks noGrp="1"/>
          </p:cNvSpPr>
          <p:nvPr>
            <p:ph type="pic" idx="5"/>
          </p:nvPr>
        </p:nvSpPr>
        <p:spPr>
          <a:xfrm>
            <a:off x="9449049" y="3061267"/>
            <a:ext cx="1643384" cy="1643384"/>
          </a:xfrm>
          <a:prstGeom prst="rect">
            <a:avLst/>
          </a:prstGeom>
          <a:noFill/>
          <a:ln>
            <a:noFill/>
          </a:ln>
        </p:spPr>
      </p:sp>
      <p:sp>
        <p:nvSpPr>
          <p:cNvPr id="931" name="Google Shape;931;p156"/>
          <p:cNvSpPr txBox="1">
            <a:spLocks noGrp="1"/>
          </p:cNvSpPr>
          <p:nvPr>
            <p:ph type="body" idx="1"/>
          </p:nvPr>
        </p:nvSpPr>
        <p:spPr>
          <a:xfrm>
            <a:off x="604711" y="527200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2" name="Google Shape;932;p156"/>
          <p:cNvSpPr txBox="1">
            <a:spLocks noGrp="1"/>
          </p:cNvSpPr>
          <p:nvPr>
            <p:ph type="body" idx="6"/>
          </p:nvPr>
        </p:nvSpPr>
        <p:spPr>
          <a:xfrm>
            <a:off x="604711" y="479147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3" name="Google Shape;933;p156"/>
          <p:cNvSpPr txBox="1">
            <a:spLocks noGrp="1"/>
          </p:cNvSpPr>
          <p:nvPr>
            <p:ph type="body" idx="7"/>
          </p:nvPr>
        </p:nvSpPr>
        <p:spPr>
          <a:xfrm>
            <a:off x="3410942" y="527200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4" name="Google Shape;934;p156"/>
          <p:cNvSpPr txBox="1">
            <a:spLocks noGrp="1"/>
          </p:cNvSpPr>
          <p:nvPr>
            <p:ph type="body" idx="8"/>
          </p:nvPr>
        </p:nvSpPr>
        <p:spPr>
          <a:xfrm>
            <a:off x="3410942" y="479147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5" name="Google Shape;935;p156"/>
          <p:cNvSpPr txBox="1">
            <a:spLocks noGrp="1"/>
          </p:cNvSpPr>
          <p:nvPr>
            <p:ph type="body" idx="9"/>
          </p:nvPr>
        </p:nvSpPr>
        <p:spPr>
          <a:xfrm>
            <a:off x="6217173" y="528227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6" name="Google Shape;936;p156"/>
          <p:cNvSpPr txBox="1">
            <a:spLocks noGrp="1"/>
          </p:cNvSpPr>
          <p:nvPr>
            <p:ph type="body" idx="13"/>
          </p:nvPr>
        </p:nvSpPr>
        <p:spPr>
          <a:xfrm>
            <a:off x="6217173" y="480174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7" name="Google Shape;937;p156"/>
          <p:cNvSpPr txBox="1">
            <a:spLocks noGrp="1"/>
          </p:cNvSpPr>
          <p:nvPr>
            <p:ph type="body" idx="14"/>
          </p:nvPr>
        </p:nvSpPr>
        <p:spPr>
          <a:xfrm>
            <a:off x="9023403" y="528227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8" name="Google Shape;938;p156"/>
          <p:cNvSpPr txBox="1">
            <a:spLocks noGrp="1"/>
          </p:cNvSpPr>
          <p:nvPr>
            <p:ph type="body" idx="15"/>
          </p:nvPr>
        </p:nvSpPr>
        <p:spPr>
          <a:xfrm>
            <a:off x="9023403" y="480174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39" name="Google Shape;939;p156" title="Decorative"/>
          <p:cNvCxnSpPr/>
          <p:nvPr/>
        </p:nvCxnSpPr>
        <p:spPr>
          <a:xfrm>
            <a:off x="6096000" y="759266"/>
            <a:ext cx="0"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940"/>
        <p:cNvGrpSpPr/>
        <p:nvPr/>
      </p:nvGrpSpPr>
      <p:grpSpPr>
        <a:xfrm>
          <a:off x="0" y="0"/>
          <a:ext cx="0" cy="0"/>
          <a:chOff x="0" y="0"/>
          <a:chExt cx="0" cy="0"/>
        </a:xfrm>
      </p:grpSpPr>
      <p:sp>
        <p:nvSpPr>
          <p:cNvPr id="941" name="Google Shape;941;p157" title="Decorative"/>
          <p:cNvSpPr/>
          <p:nvPr/>
        </p:nvSpPr>
        <p:spPr>
          <a:xfrm>
            <a:off x="0" y="1964267"/>
            <a:ext cx="3052729" cy="24435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42" name="Google Shape;942;p157" title="Decorative"/>
          <p:cNvSpPr/>
          <p:nvPr/>
        </p:nvSpPr>
        <p:spPr>
          <a:xfrm>
            <a:off x="6092848" y="1964267"/>
            <a:ext cx="3052729" cy="244350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43" name="Google Shape;943;p157" title="Decorative"/>
          <p:cNvSpPr/>
          <p:nvPr/>
        </p:nvSpPr>
        <p:spPr>
          <a:xfrm>
            <a:off x="9139272" y="4414498"/>
            <a:ext cx="3052729" cy="2443502"/>
          </a:xfrm>
          <a:prstGeom prst="rect">
            <a:avLst/>
          </a:prstGeom>
          <a:solidFill>
            <a:srgbClr val="14507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44" name="Google Shape;944;p157"/>
          <p:cNvSpPr txBox="1">
            <a:spLocks noGrp="1"/>
          </p:cNvSpPr>
          <p:nvPr>
            <p:ph type="title"/>
          </p:nvPr>
        </p:nvSpPr>
        <p:spPr>
          <a:xfrm>
            <a:off x="2106887" y="616350"/>
            <a:ext cx="7978227" cy="1062602"/>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dk2"/>
              </a:buClr>
              <a:buSzPts val="4400"/>
              <a:buFont typeface="Corbel"/>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5" name="Google Shape;945;p157" title="Decorative"/>
          <p:cNvSpPr>
            <a:spLocks noGrp="1"/>
          </p:cNvSpPr>
          <p:nvPr>
            <p:ph type="pic" idx="2"/>
          </p:nvPr>
        </p:nvSpPr>
        <p:spPr>
          <a:xfrm>
            <a:off x="0" y="4416552"/>
            <a:ext cx="3054096" cy="2441448"/>
          </a:xfrm>
          <a:prstGeom prst="rect">
            <a:avLst/>
          </a:prstGeom>
          <a:noFill/>
          <a:ln>
            <a:noFill/>
          </a:ln>
        </p:spPr>
      </p:sp>
      <p:sp>
        <p:nvSpPr>
          <p:cNvPr id="946" name="Google Shape;946;p157" title="Decorative"/>
          <p:cNvSpPr>
            <a:spLocks noGrp="1"/>
          </p:cNvSpPr>
          <p:nvPr>
            <p:ph type="pic" idx="3"/>
          </p:nvPr>
        </p:nvSpPr>
        <p:spPr>
          <a:xfrm>
            <a:off x="3046424" y="1964267"/>
            <a:ext cx="3054096" cy="2441448"/>
          </a:xfrm>
          <a:prstGeom prst="rect">
            <a:avLst/>
          </a:prstGeom>
          <a:noFill/>
          <a:ln>
            <a:noFill/>
          </a:ln>
        </p:spPr>
      </p:sp>
      <p:sp>
        <p:nvSpPr>
          <p:cNvPr id="947" name="Google Shape;947;p157" title="Decorative"/>
          <p:cNvSpPr>
            <a:spLocks noGrp="1"/>
          </p:cNvSpPr>
          <p:nvPr>
            <p:ph type="pic" idx="4"/>
          </p:nvPr>
        </p:nvSpPr>
        <p:spPr>
          <a:xfrm>
            <a:off x="9137904" y="1964267"/>
            <a:ext cx="3054096" cy="2441448"/>
          </a:xfrm>
          <a:prstGeom prst="rect">
            <a:avLst/>
          </a:prstGeom>
          <a:noFill/>
          <a:ln>
            <a:noFill/>
          </a:ln>
        </p:spPr>
      </p:sp>
      <p:sp>
        <p:nvSpPr>
          <p:cNvPr id="948" name="Google Shape;948;p157" title="Decorative"/>
          <p:cNvSpPr/>
          <p:nvPr/>
        </p:nvSpPr>
        <p:spPr>
          <a:xfrm>
            <a:off x="3046424" y="4414498"/>
            <a:ext cx="3052729" cy="24435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49" name="Google Shape;949;p157"/>
          <p:cNvSpPr txBox="1">
            <a:spLocks noGrp="1"/>
          </p:cNvSpPr>
          <p:nvPr>
            <p:ph type="body" idx="1"/>
          </p:nvPr>
        </p:nvSpPr>
        <p:spPr>
          <a:xfrm>
            <a:off x="264410" y="3652861"/>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0" name="Google Shape;950;p157"/>
          <p:cNvSpPr txBox="1">
            <a:spLocks noGrp="1"/>
          </p:cNvSpPr>
          <p:nvPr>
            <p:ph type="body" idx="5"/>
          </p:nvPr>
        </p:nvSpPr>
        <p:spPr>
          <a:xfrm>
            <a:off x="264410" y="3248535"/>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1" name="Google Shape;951;p157"/>
          <p:cNvSpPr txBox="1">
            <a:spLocks noGrp="1"/>
          </p:cNvSpPr>
          <p:nvPr>
            <p:ph type="body" idx="6"/>
          </p:nvPr>
        </p:nvSpPr>
        <p:spPr>
          <a:xfrm>
            <a:off x="6359042" y="3652861"/>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2" name="Google Shape;952;p157"/>
          <p:cNvSpPr txBox="1">
            <a:spLocks noGrp="1"/>
          </p:cNvSpPr>
          <p:nvPr>
            <p:ph type="body" idx="7"/>
          </p:nvPr>
        </p:nvSpPr>
        <p:spPr>
          <a:xfrm>
            <a:off x="6359042" y="3248535"/>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3" name="Google Shape;953;p157"/>
          <p:cNvSpPr txBox="1">
            <a:spLocks noGrp="1"/>
          </p:cNvSpPr>
          <p:nvPr>
            <p:ph type="body" idx="8"/>
          </p:nvPr>
        </p:nvSpPr>
        <p:spPr>
          <a:xfrm>
            <a:off x="3288925" y="5167572"/>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4" name="Google Shape;954;p157"/>
          <p:cNvSpPr txBox="1">
            <a:spLocks noGrp="1"/>
          </p:cNvSpPr>
          <p:nvPr>
            <p:ph type="body" idx="9"/>
          </p:nvPr>
        </p:nvSpPr>
        <p:spPr>
          <a:xfrm>
            <a:off x="3288925" y="4763246"/>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5" name="Google Shape;955;p157"/>
          <p:cNvSpPr txBox="1">
            <a:spLocks noGrp="1"/>
          </p:cNvSpPr>
          <p:nvPr>
            <p:ph type="body" idx="13"/>
          </p:nvPr>
        </p:nvSpPr>
        <p:spPr>
          <a:xfrm>
            <a:off x="9412281" y="5167572"/>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6" name="Google Shape;956;p157"/>
          <p:cNvSpPr txBox="1">
            <a:spLocks noGrp="1"/>
          </p:cNvSpPr>
          <p:nvPr>
            <p:ph type="body" idx="14"/>
          </p:nvPr>
        </p:nvSpPr>
        <p:spPr>
          <a:xfrm>
            <a:off x="9412281" y="4763246"/>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7" name="Google Shape;957;p157" title="Decorative"/>
          <p:cNvSpPr>
            <a:spLocks noGrp="1"/>
          </p:cNvSpPr>
          <p:nvPr>
            <p:ph type="pic" idx="15"/>
          </p:nvPr>
        </p:nvSpPr>
        <p:spPr>
          <a:xfrm>
            <a:off x="6092848" y="4416552"/>
            <a:ext cx="3054096" cy="2441448"/>
          </a:xfrm>
          <a:prstGeom prst="rect">
            <a:avLst/>
          </a:prstGeom>
          <a:noFill/>
          <a:ln>
            <a:noFill/>
          </a:ln>
        </p:spPr>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3_Blank ">
  <p:cSld name="3_Blank ">
    <p:spTree>
      <p:nvGrpSpPr>
        <p:cNvPr id="1" name="Shape 958"/>
        <p:cNvGrpSpPr/>
        <p:nvPr/>
      </p:nvGrpSpPr>
      <p:grpSpPr>
        <a:xfrm>
          <a:off x="0" y="0"/>
          <a:ext cx="0" cy="0"/>
          <a:chOff x="0" y="0"/>
          <a:chExt cx="0" cy="0"/>
        </a:xfrm>
      </p:grpSpPr>
      <p:sp>
        <p:nvSpPr>
          <p:cNvPr id="959" name="Google Shape;959;p158"/>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accent1"/>
              </a:buClr>
              <a:buSzPts val="4000"/>
              <a:buFont typeface="Corbel"/>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0" name="Google Shape;960;p158"/>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1" name="Google Shape;961;p158"/>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2" name="Google Shape;962;p158" title="Decorative"/>
          <p:cNvSpPr>
            <a:spLocks noGrp="1"/>
          </p:cNvSpPr>
          <p:nvPr>
            <p:ph type="chart" idx="3"/>
          </p:nvPr>
        </p:nvSpPr>
        <p:spPr>
          <a:xfrm>
            <a:off x="5937569" y="2247900"/>
            <a:ext cx="5620473" cy="38703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3" name="Google Shape;963;p158"/>
          <p:cNvSpPr/>
          <p:nvPr/>
        </p:nvSpPr>
        <p:spPr>
          <a:xfrm>
            <a:off x="5937569" y="2082800"/>
            <a:ext cx="5620473" cy="101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4_Blank ">
  <p:cSld name="4_Blank ">
    <p:spTree>
      <p:nvGrpSpPr>
        <p:cNvPr id="1" name="Shape 964"/>
        <p:cNvGrpSpPr/>
        <p:nvPr/>
      </p:nvGrpSpPr>
      <p:grpSpPr>
        <a:xfrm>
          <a:off x="0" y="0"/>
          <a:ext cx="0" cy="0"/>
          <a:chOff x="0" y="0"/>
          <a:chExt cx="0" cy="0"/>
        </a:xfrm>
      </p:grpSpPr>
      <p:sp>
        <p:nvSpPr>
          <p:cNvPr id="965" name="Google Shape;965;p159"/>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6" name="Google Shape;966;p159"/>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7" name="Google Shape;967;p159"/>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8" name="Google Shape;968;p159" title="Decorative"/>
          <p:cNvSpPr>
            <a:spLocks noGrp="1"/>
          </p:cNvSpPr>
          <p:nvPr>
            <p:ph type="chart" idx="3"/>
          </p:nvPr>
        </p:nvSpPr>
        <p:spPr>
          <a:xfrm>
            <a:off x="5937569" y="839972"/>
            <a:ext cx="5620473" cy="52782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969" name="Google Shape;969;p159" title="Decorative"/>
          <p:cNvCxnSpPr/>
          <p:nvPr/>
        </p:nvCxnSpPr>
        <p:spPr>
          <a:xfrm rot="10800000">
            <a:off x="5770807" y="839972"/>
            <a:ext cx="0" cy="5370328"/>
          </a:xfrm>
          <a:prstGeom prst="straightConnector1">
            <a:avLst/>
          </a:prstGeom>
          <a:noFill/>
          <a:ln w="76200" cap="flat" cmpd="sng">
            <a:solidFill>
              <a:schemeClr val="accent1">
                <a:alpha val="96470"/>
              </a:schemeClr>
            </a:solidFill>
            <a:prstDash val="solid"/>
            <a:miter lim="400000"/>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3"/>
        <p:cNvGrpSpPr/>
        <p:nvPr/>
      </p:nvGrpSpPr>
      <p:grpSpPr>
        <a:xfrm>
          <a:off x="0" y="0"/>
          <a:ext cx="0" cy="0"/>
          <a:chOff x="0" y="0"/>
          <a:chExt cx="0" cy="0"/>
        </a:xfrm>
      </p:grpSpPr>
      <p:sp>
        <p:nvSpPr>
          <p:cNvPr id="104" name="Google Shape;104;p35"/>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4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05" name="Google Shape;105;p35"/>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1" i="0" u="none" strike="noStrike" cap="none">
                <a:solidFill>
                  <a:srgbClr val="0A1852"/>
                </a:solidFill>
                <a:latin typeface="Lato"/>
                <a:ea typeface="Lato"/>
                <a:cs typeface="Lato"/>
                <a:sym typeface="Lato"/>
              </a:rPr>
              <a:t>// </a:t>
            </a:r>
            <a:fld id="{00000000-1234-1234-1234-123412341234}" type="slidenum">
              <a:rPr lang="en-US" sz="1200" b="1" i="0" u="none" strike="noStrike" cap="none">
                <a:solidFill>
                  <a:srgbClr val="0A1852"/>
                </a:solidFill>
                <a:latin typeface="Lato"/>
                <a:ea typeface="Lato"/>
                <a:cs typeface="Lato"/>
                <a:sym typeface="Lato"/>
              </a:rPr>
              <a:t>‹#›</a:t>
            </a:fld>
            <a:endParaRPr sz="12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5_Blank ">
  <p:cSld name="5_Blank ">
    <p:spTree>
      <p:nvGrpSpPr>
        <p:cNvPr id="1" name="Shape 970"/>
        <p:cNvGrpSpPr/>
        <p:nvPr/>
      </p:nvGrpSpPr>
      <p:grpSpPr>
        <a:xfrm>
          <a:off x="0" y="0"/>
          <a:ext cx="0" cy="0"/>
          <a:chOff x="0" y="0"/>
          <a:chExt cx="0" cy="0"/>
        </a:xfrm>
      </p:grpSpPr>
      <p:sp>
        <p:nvSpPr>
          <p:cNvPr id="971" name="Google Shape;971;p160"/>
          <p:cNvSpPr/>
          <p:nvPr/>
        </p:nvSpPr>
        <p:spPr>
          <a:xfrm>
            <a:off x="5727700" y="0"/>
            <a:ext cx="6464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72" name="Google Shape;972;p160"/>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3" name="Google Shape;973;p160"/>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4" name="Google Shape;974;p160"/>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5" name="Google Shape;975;p160" title="Decorative"/>
          <p:cNvSpPr>
            <a:spLocks noGrp="1"/>
          </p:cNvSpPr>
          <p:nvPr>
            <p:ph type="chart" idx="3"/>
          </p:nvPr>
        </p:nvSpPr>
        <p:spPr>
          <a:xfrm>
            <a:off x="5937569" y="839972"/>
            <a:ext cx="5620473" cy="52782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6_Blank ">
  <p:cSld name="6_Blank ">
    <p:spTree>
      <p:nvGrpSpPr>
        <p:cNvPr id="1" name="Shape 976"/>
        <p:cNvGrpSpPr/>
        <p:nvPr/>
      </p:nvGrpSpPr>
      <p:grpSpPr>
        <a:xfrm>
          <a:off x="0" y="0"/>
          <a:ext cx="0" cy="0"/>
          <a:chOff x="0" y="0"/>
          <a:chExt cx="0" cy="0"/>
        </a:xfrm>
      </p:grpSpPr>
      <p:sp>
        <p:nvSpPr>
          <p:cNvPr id="977" name="Google Shape;977;p161"/>
          <p:cNvSpPr/>
          <p:nvPr/>
        </p:nvSpPr>
        <p:spPr>
          <a:xfrm>
            <a:off x="5727700" y="0"/>
            <a:ext cx="64643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78" name="Google Shape;978;p161"/>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9" name="Google Shape;979;p161"/>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0" name="Google Shape;980;p161"/>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1" name="Google Shape;981;p161" title="Decorative"/>
          <p:cNvSpPr>
            <a:spLocks noGrp="1"/>
          </p:cNvSpPr>
          <p:nvPr>
            <p:ph type="chart" idx="3"/>
          </p:nvPr>
        </p:nvSpPr>
        <p:spPr>
          <a:xfrm>
            <a:off x="5937569" y="839972"/>
            <a:ext cx="5620473" cy="52782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982"/>
        <p:cNvGrpSpPr/>
        <p:nvPr/>
      </p:nvGrpSpPr>
      <p:grpSpPr>
        <a:xfrm>
          <a:off x="0" y="0"/>
          <a:ext cx="0" cy="0"/>
          <a:chOff x="0" y="0"/>
          <a:chExt cx="0" cy="0"/>
        </a:xfrm>
      </p:grpSpPr>
      <p:sp>
        <p:nvSpPr>
          <p:cNvPr id="983" name="Google Shape;983;p162"/>
          <p:cNvSpPr txBox="1">
            <a:spLocks noGrp="1"/>
          </p:cNvSpPr>
          <p:nvPr>
            <p:ph type="title"/>
          </p:nvPr>
        </p:nvSpPr>
        <p:spPr>
          <a:xfrm>
            <a:off x="847180" y="687572"/>
            <a:ext cx="4767262" cy="1342045"/>
          </a:xfrm>
          <a:prstGeom prst="rect">
            <a:avLst/>
          </a:prstGeom>
          <a:noFill/>
          <a:ln>
            <a:noFill/>
          </a:ln>
        </p:spPr>
        <p:txBody>
          <a:bodyPr spcFirstLastPara="1" wrap="square" lIns="0"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4" name="Google Shape;984;p162"/>
          <p:cNvSpPr txBox="1">
            <a:spLocks noGrp="1"/>
          </p:cNvSpPr>
          <p:nvPr>
            <p:ph type="body" idx="1"/>
          </p:nvPr>
        </p:nvSpPr>
        <p:spPr>
          <a:xfrm>
            <a:off x="5815420" y="687573"/>
            <a:ext cx="5370740" cy="1342044"/>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5" name="Google Shape;985;p162" title="Decorative"/>
          <p:cNvSpPr>
            <a:spLocks noGrp="1"/>
          </p:cNvSpPr>
          <p:nvPr>
            <p:ph type="chart" idx="2"/>
          </p:nvPr>
        </p:nvSpPr>
        <p:spPr>
          <a:xfrm>
            <a:off x="838200" y="2392680"/>
            <a:ext cx="10719842" cy="4167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986"/>
        <p:cNvGrpSpPr/>
        <p:nvPr/>
      </p:nvGrpSpPr>
      <p:grpSpPr>
        <a:xfrm>
          <a:off x="0" y="0"/>
          <a:ext cx="0" cy="0"/>
          <a:chOff x="0" y="0"/>
          <a:chExt cx="0" cy="0"/>
        </a:xfrm>
      </p:grpSpPr>
      <p:sp>
        <p:nvSpPr>
          <p:cNvPr id="987" name="Google Shape;987;p163"/>
          <p:cNvSpPr txBox="1">
            <a:spLocks noGrp="1"/>
          </p:cNvSpPr>
          <p:nvPr>
            <p:ph type="title"/>
          </p:nvPr>
        </p:nvSpPr>
        <p:spPr>
          <a:xfrm>
            <a:off x="847180" y="687572"/>
            <a:ext cx="4767262" cy="1342045"/>
          </a:xfrm>
          <a:prstGeom prst="rect">
            <a:avLst/>
          </a:prstGeom>
          <a:noFill/>
          <a:ln>
            <a:noFill/>
          </a:ln>
        </p:spPr>
        <p:txBody>
          <a:bodyPr spcFirstLastPara="1" wrap="square" lIns="0"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8" name="Google Shape;988;p163"/>
          <p:cNvSpPr txBox="1">
            <a:spLocks noGrp="1"/>
          </p:cNvSpPr>
          <p:nvPr>
            <p:ph type="body" idx="1"/>
          </p:nvPr>
        </p:nvSpPr>
        <p:spPr>
          <a:xfrm>
            <a:off x="5815420" y="687573"/>
            <a:ext cx="5370740" cy="1342044"/>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9" name="Google Shape;989;p163" title="Decorative"/>
          <p:cNvSpPr>
            <a:spLocks noGrp="1"/>
          </p:cNvSpPr>
          <p:nvPr>
            <p:ph type="chart" idx="2"/>
          </p:nvPr>
        </p:nvSpPr>
        <p:spPr>
          <a:xfrm>
            <a:off x="5815420" y="2392680"/>
            <a:ext cx="5742622" cy="402399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0" name="Google Shape;990;p163" title="Decorative"/>
          <p:cNvSpPr>
            <a:spLocks noGrp="1"/>
          </p:cNvSpPr>
          <p:nvPr>
            <p:ph type="pic" idx="3"/>
          </p:nvPr>
        </p:nvSpPr>
        <p:spPr>
          <a:xfrm>
            <a:off x="838200" y="2392045"/>
            <a:ext cx="4776788" cy="4023995"/>
          </a:xfrm>
          <a:prstGeom prst="rect">
            <a:avLst/>
          </a:prstGeom>
          <a:noFill/>
          <a:ln>
            <a:noFill/>
          </a:ln>
        </p:spPr>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91"/>
        <p:cNvGrpSpPr/>
        <p:nvPr/>
      </p:nvGrpSpPr>
      <p:grpSpPr>
        <a:xfrm>
          <a:off x="0" y="0"/>
          <a:ext cx="0" cy="0"/>
          <a:chOff x="0" y="0"/>
          <a:chExt cx="0" cy="0"/>
        </a:xfrm>
      </p:grpSpPr>
      <p:sp>
        <p:nvSpPr>
          <p:cNvPr id="992" name="Google Shape;992;p164"/>
          <p:cNvSpPr txBox="1">
            <a:spLocks noGrp="1"/>
          </p:cNvSpPr>
          <p:nvPr>
            <p:ph type="title"/>
          </p:nvPr>
        </p:nvSpPr>
        <p:spPr>
          <a:xfrm>
            <a:off x="647700" y="289560"/>
            <a:ext cx="10896600" cy="89321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44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3" name="Google Shape;993;p164"/>
          <p:cNvSpPr txBox="1">
            <a:spLocks noGrp="1"/>
          </p:cNvSpPr>
          <p:nvPr>
            <p:ph type="body" idx="1"/>
          </p:nvPr>
        </p:nvSpPr>
        <p:spPr>
          <a:xfrm>
            <a:off x="647700" y="1097363"/>
            <a:ext cx="10896600" cy="60288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994"/>
        <p:cNvGrpSpPr/>
        <p:nvPr/>
      </p:nvGrpSpPr>
      <p:grpSpPr>
        <a:xfrm>
          <a:off x="0" y="0"/>
          <a:ext cx="0" cy="0"/>
          <a:chOff x="0" y="0"/>
          <a:chExt cx="0" cy="0"/>
        </a:xfrm>
      </p:grpSpPr>
      <p:sp>
        <p:nvSpPr>
          <p:cNvPr id="995" name="Google Shape;995;p16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996" name="Google Shape;996;p165" title="Decorative"/>
          <p:cNvSpPr>
            <a:spLocks noGrp="1"/>
          </p:cNvSpPr>
          <p:nvPr>
            <p:ph type="pic" idx="2"/>
          </p:nvPr>
        </p:nvSpPr>
        <p:spPr>
          <a:xfrm>
            <a:off x="3236595" y="260350"/>
            <a:ext cx="4492625" cy="6300788"/>
          </a:xfrm>
          <a:prstGeom prst="rect">
            <a:avLst/>
          </a:prstGeom>
          <a:solidFill>
            <a:srgbClr val="F2F2F2"/>
          </a:solidFill>
          <a:ln>
            <a:noFill/>
          </a:ln>
        </p:spPr>
      </p:sp>
      <p:sp>
        <p:nvSpPr>
          <p:cNvPr id="997" name="Google Shape;997;p165" title="Decorative"/>
          <p:cNvSpPr>
            <a:spLocks noGrp="1"/>
          </p:cNvSpPr>
          <p:nvPr>
            <p:ph type="pic" idx="3"/>
          </p:nvPr>
        </p:nvSpPr>
        <p:spPr>
          <a:xfrm>
            <a:off x="7839076" y="260350"/>
            <a:ext cx="4052888" cy="3803650"/>
          </a:xfrm>
          <a:prstGeom prst="rect">
            <a:avLst/>
          </a:prstGeom>
          <a:solidFill>
            <a:srgbClr val="F2F2F2"/>
          </a:solidFill>
          <a:ln>
            <a:noFill/>
          </a:ln>
        </p:spPr>
      </p:sp>
      <p:sp>
        <p:nvSpPr>
          <p:cNvPr id="998" name="Google Shape;998;p165" title="Decorative"/>
          <p:cNvSpPr>
            <a:spLocks noGrp="1"/>
          </p:cNvSpPr>
          <p:nvPr>
            <p:ph type="pic" idx="4"/>
          </p:nvPr>
        </p:nvSpPr>
        <p:spPr>
          <a:xfrm>
            <a:off x="7839076" y="4165600"/>
            <a:ext cx="4052888" cy="2395538"/>
          </a:xfrm>
          <a:prstGeom prst="rect">
            <a:avLst/>
          </a:prstGeom>
          <a:solidFill>
            <a:srgbClr val="F2F2F2"/>
          </a:solidFill>
          <a:ln>
            <a:noFill/>
          </a:ln>
        </p:spPr>
      </p:sp>
      <p:sp>
        <p:nvSpPr>
          <p:cNvPr id="999" name="Google Shape;999;p165"/>
          <p:cNvSpPr txBox="1">
            <a:spLocks noGrp="1"/>
          </p:cNvSpPr>
          <p:nvPr>
            <p:ph type="title"/>
          </p:nvPr>
        </p:nvSpPr>
        <p:spPr>
          <a:xfrm>
            <a:off x="518160" y="450030"/>
            <a:ext cx="2578099" cy="250858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00" name="Google Shape;1000;p165" title="Decorative"/>
          <p:cNvCxnSpPr/>
          <p:nvPr/>
        </p:nvCxnSpPr>
        <p:spPr>
          <a:xfrm>
            <a:off x="1612562" y="1959892"/>
            <a:ext cx="0" cy="2188805"/>
          </a:xfrm>
          <a:prstGeom prst="straightConnector1">
            <a:avLst/>
          </a:prstGeom>
          <a:noFill/>
          <a:ln w="76200" cap="flat" cmpd="sng">
            <a:solidFill>
              <a:schemeClr val="accent4"/>
            </a:solidFill>
            <a:prstDash val="solid"/>
            <a:miter lim="400000"/>
            <a:headEnd type="none" w="sm" len="sm"/>
            <a:tailEnd type="none" w="sm" len="sm"/>
          </a:ln>
        </p:spPr>
      </p:cxn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1001"/>
        <p:cNvGrpSpPr/>
        <p:nvPr/>
      </p:nvGrpSpPr>
      <p:grpSpPr>
        <a:xfrm>
          <a:off x="0" y="0"/>
          <a:ext cx="0" cy="0"/>
          <a:chOff x="0" y="0"/>
          <a:chExt cx="0" cy="0"/>
        </a:xfrm>
      </p:grpSpPr>
      <p:sp>
        <p:nvSpPr>
          <p:cNvPr id="1002" name="Google Shape;1002;p166" title="Decorative"/>
          <p:cNvSpPr>
            <a:spLocks noGrp="1"/>
          </p:cNvSpPr>
          <p:nvPr>
            <p:ph type="pic" idx="2"/>
          </p:nvPr>
        </p:nvSpPr>
        <p:spPr>
          <a:xfrm>
            <a:off x="2315" y="1497808"/>
            <a:ext cx="3129335" cy="5360192"/>
          </a:xfrm>
          <a:prstGeom prst="rect">
            <a:avLst/>
          </a:prstGeom>
          <a:solidFill>
            <a:srgbClr val="F2F2F2"/>
          </a:solidFill>
          <a:ln>
            <a:noFill/>
          </a:ln>
        </p:spPr>
      </p:sp>
      <p:sp>
        <p:nvSpPr>
          <p:cNvPr id="1003" name="Google Shape;1003;p166" title="Decorative"/>
          <p:cNvSpPr>
            <a:spLocks noGrp="1"/>
          </p:cNvSpPr>
          <p:nvPr>
            <p:ph type="pic" idx="3"/>
          </p:nvPr>
        </p:nvSpPr>
        <p:spPr>
          <a:xfrm>
            <a:off x="3366714" y="-20671"/>
            <a:ext cx="3129336" cy="5397069"/>
          </a:xfrm>
          <a:prstGeom prst="rect">
            <a:avLst/>
          </a:prstGeom>
          <a:solidFill>
            <a:srgbClr val="F2F2F2"/>
          </a:solidFill>
          <a:ln>
            <a:noFill/>
          </a:ln>
        </p:spPr>
      </p:sp>
      <p:sp>
        <p:nvSpPr>
          <p:cNvPr id="1004" name="Google Shape;1004;p166"/>
          <p:cNvSpPr txBox="1">
            <a:spLocks noGrp="1"/>
          </p:cNvSpPr>
          <p:nvPr>
            <p:ph type="title"/>
          </p:nvPr>
        </p:nvSpPr>
        <p:spPr>
          <a:xfrm>
            <a:off x="7461446" y="2718684"/>
            <a:ext cx="3415560" cy="250858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005" name="Google Shape;1005;p166" title="Decorative"/>
          <p:cNvCxnSpPr/>
          <p:nvPr/>
        </p:nvCxnSpPr>
        <p:spPr>
          <a:xfrm>
            <a:off x="8555848" y="4281994"/>
            <a:ext cx="0" cy="2188805"/>
          </a:xfrm>
          <a:prstGeom prst="straightConnector1">
            <a:avLst/>
          </a:prstGeom>
          <a:noFill/>
          <a:ln w="76200" cap="flat" cmpd="sng">
            <a:solidFill>
              <a:schemeClr val="accent4"/>
            </a:solidFill>
            <a:prstDash val="solid"/>
            <a:miter lim="400000"/>
            <a:headEnd type="none" w="sm" len="sm"/>
            <a:tailEnd type="none" w="sm" len="sm"/>
          </a:ln>
        </p:spPr>
      </p:cxn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006"/>
        <p:cNvGrpSpPr/>
        <p:nvPr/>
      </p:nvGrpSpPr>
      <p:grpSpPr>
        <a:xfrm>
          <a:off x="0" y="0"/>
          <a:ext cx="0" cy="0"/>
          <a:chOff x="0" y="0"/>
          <a:chExt cx="0" cy="0"/>
        </a:xfrm>
      </p:grpSpPr>
      <p:sp>
        <p:nvSpPr>
          <p:cNvPr id="1007" name="Google Shape;1007;p167" title="Decorative"/>
          <p:cNvSpPr>
            <a:spLocks noGrp="1"/>
          </p:cNvSpPr>
          <p:nvPr>
            <p:ph type="pic" idx="2"/>
          </p:nvPr>
        </p:nvSpPr>
        <p:spPr>
          <a:xfrm>
            <a:off x="212725" y="1260389"/>
            <a:ext cx="2816352" cy="3173816"/>
          </a:xfrm>
          <a:prstGeom prst="rect">
            <a:avLst/>
          </a:prstGeom>
          <a:solidFill>
            <a:srgbClr val="F2F2F2"/>
          </a:solidFill>
          <a:ln>
            <a:noFill/>
          </a:ln>
        </p:spPr>
      </p:sp>
      <p:sp>
        <p:nvSpPr>
          <p:cNvPr id="1008" name="Google Shape;1008;p167" title="Decorative"/>
          <p:cNvSpPr>
            <a:spLocks noGrp="1"/>
          </p:cNvSpPr>
          <p:nvPr>
            <p:ph type="pic" idx="3"/>
          </p:nvPr>
        </p:nvSpPr>
        <p:spPr>
          <a:xfrm>
            <a:off x="3194701" y="0"/>
            <a:ext cx="2817564" cy="3175686"/>
          </a:xfrm>
          <a:prstGeom prst="rect">
            <a:avLst/>
          </a:prstGeom>
          <a:solidFill>
            <a:srgbClr val="F2F2F2"/>
          </a:solidFill>
          <a:ln>
            <a:noFill/>
          </a:ln>
        </p:spPr>
      </p:sp>
      <p:sp>
        <p:nvSpPr>
          <p:cNvPr id="1009" name="Google Shape;1009;p167" title="Decorative"/>
          <p:cNvSpPr>
            <a:spLocks noGrp="1"/>
          </p:cNvSpPr>
          <p:nvPr>
            <p:ph type="pic" idx="4"/>
          </p:nvPr>
        </p:nvSpPr>
        <p:spPr>
          <a:xfrm>
            <a:off x="213361" y="4586414"/>
            <a:ext cx="5798904" cy="2271585"/>
          </a:xfrm>
          <a:prstGeom prst="rect">
            <a:avLst/>
          </a:prstGeom>
          <a:solidFill>
            <a:srgbClr val="F2F2F2"/>
          </a:solidFill>
          <a:ln>
            <a:noFill/>
          </a:ln>
        </p:spPr>
      </p:sp>
      <p:sp>
        <p:nvSpPr>
          <p:cNvPr id="1010" name="Google Shape;1010;p167" title="Decorative"/>
          <p:cNvSpPr>
            <a:spLocks noGrp="1"/>
          </p:cNvSpPr>
          <p:nvPr>
            <p:ph type="pic" idx="5"/>
          </p:nvPr>
        </p:nvSpPr>
        <p:spPr>
          <a:xfrm>
            <a:off x="6179737" y="4586414"/>
            <a:ext cx="2817564" cy="2271585"/>
          </a:xfrm>
          <a:prstGeom prst="rect">
            <a:avLst/>
          </a:prstGeom>
          <a:solidFill>
            <a:srgbClr val="F2F2F2"/>
          </a:solidFill>
          <a:ln>
            <a:noFill/>
          </a:ln>
        </p:spPr>
      </p:sp>
      <p:sp>
        <p:nvSpPr>
          <p:cNvPr id="1011" name="Google Shape;1011;p167" title="Decorative"/>
          <p:cNvSpPr>
            <a:spLocks noGrp="1"/>
          </p:cNvSpPr>
          <p:nvPr>
            <p:ph type="pic" idx="6"/>
          </p:nvPr>
        </p:nvSpPr>
        <p:spPr>
          <a:xfrm>
            <a:off x="6177889" y="2030436"/>
            <a:ext cx="2817564" cy="2403769"/>
          </a:xfrm>
          <a:prstGeom prst="rect">
            <a:avLst/>
          </a:prstGeom>
          <a:solidFill>
            <a:srgbClr val="F2F2F2"/>
          </a:solidFill>
          <a:ln>
            <a:noFill/>
          </a:ln>
        </p:spPr>
      </p:sp>
      <p:sp>
        <p:nvSpPr>
          <p:cNvPr id="1012" name="Google Shape;1012;p167" title="Decorative"/>
          <p:cNvSpPr>
            <a:spLocks noGrp="1"/>
          </p:cNvSpPr>
          <p:nvPr>
            <p:ph type="pic" idx="7"/>
          </p:nvPr>
        </p:nvSpPr>
        <p:spPr>
          <a:xfrm>
            <a:off x="9161076" y="0"/>
            <a:ext cx="2817564" cy="4434205"/>
          </a:xfrm>
          <a:prstGeom prst="rect">
            <a:avLst/>
          </a:prstGeom>
          <a:solidFill>
            <a:srgbClr val="F2F2F2"/>
          </a:solidFill>
          <a:ln>
            <a:noFill/>
          </a:ln>
        </p:spPr>
      </p:sp>
      <p:sp>
        <p:nvSpPr>
          <p:cNvPr id="1013" name="Google Shape;1013;p167" title="Decorative"/>
          <p:cNvSpPr/>
          <p:nvPr/>
        </p:nvSpPr>
        <p:spPr>
          <a:xfrm>
            <a:off x="213361" y="0"/>
            <a:ext cx="2815716" cy="10997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14" name="Google Shape;1014;p167" title="Decorative"/>
          <p:cNvSpPr/>
          <p:nvPr/>
        </p:nvSpPr>
        <p:spPr>
          <a:xfrm>
            <a:off x="3196549" y="3334454"/>
            <a:ext cx="2815716" cy="10997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15" name="Google Shape;1015;p167" title="Decorative"/>
          <p:cNvSpPr/>
          <p:nvPr/>
        </p:nvSpPr>
        <p:spPr>
          <a:xfrm>
            <a:off x="6179737" y="0"/>
            <a:ext cx="2815716" cy="187822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1016" name="Google Shape;1016;p167" title="Decorative"/>
          <p:cNvSpPr/>
          <p:nvPr/>
        </p:nvSpPr>
        <p:spPr>
          <a:xfrm>
            <a:off x="9162924" y="4598770"/>
            <a:ext cx="2815716" cy="2259229"/>
          </a:xfrm>
          <a:prstGeom prst="rect">
            <a:avLst/>
          </a:prstGeom>
          <a:solidFill>
            <a:srgbClr val="C48FAA"/>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9830939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271048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 + Sub Title + 2 Images Grey">
    <p:spTree>
      <p:nvGrpSpPr>
        <p:cNvPr id="1" name="Shape 106"/>
        <p:cNvGrpSpPr/>
        <p:nvPr/>
      </p:nvGrpSpPr>
      <p:grpSpPr>
        <a:xfrm>
          <a:off x="0" y="0"/>
          <a:ext cx="0" cy="0"/>
          <a:chOff x="0" y="0"/>
          <a:chExt cx="0" cy="0"/>
        </a:xfrm>
      </p:grpSpPr>
      <p:sp>
        <p:nvSpPr>
          <p:cNvPr id="107" name="Google Shape;107;p36"/>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8" name="Google Shape;108;p36"/>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9" name="Google Shape;109;p36"/>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10" name="Google Shape;110;p36"/>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11" name="Google Shape;111;p36"/>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112" name="Google Shape;112;p36"/>
          <p:cNvSpPr txBox="1">
            <a:spLocks noGrp="1"/>
          </p:cNvSpPr>
          <p:nvPr>
            <p:ph type="subTitle" idx="1"/>
          </p:nvPr>
        </p:nvSpPr>
        <p:spPr>
          <a:xfrm>
            <a:off x="671832" y="1253233"/>
            <a:ext cx="48040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43466329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883074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881250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30360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968633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0750108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0776001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96618042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8366425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178735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 + Sub Title + 3 Images Grey">
    <p:spTree>
      <p:nvGrpSpPr>
        <p:cNvPr id="1" name="Shape 113"/>
        <p:cNvGrpSpPr/>
        <p:nvPr/>
      </p:nvGrpSpPr>
      <p:grpSpPr>
        <a:xfrm>
          <a:off x="0" y="0"/>
          <a:ext cx="0" cy="0"/>
          <a:chOff x="0" y="0"/>
          <a:chExt cx="0" cy="0"/>
        </a:xfrm>
      </p:grpSpPr>
      <p:sp>
        <p:nvSpPr>
          <p:cNvPr id="114" name="Google Shape;114;p37"/>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5" name="Google Shape;115;p37"/>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6" name="Google Shape;116;p37"/>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17" name="Google Shape;117;p37"/>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18" name="Google Shape;118;p37"/>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119" name="Google Shape;119;p37"/>
          <p:cNvSpPr txBox="1">
            <a:spLocks noGrp="1"/>
          </p:cNvSpPr>
          <p:nvPr>
            <p:ph type="subTitle" idx="1"/>
          </p:nvPr>
        </p:nvSpPr>
        <p:spPr>
          <a:xfrm>
            <a:off x="671831" y="1253233"/>
            <a:ext cx="50200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42123739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315157488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242438156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271096816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5732258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761946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416113593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87303547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73095619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80922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 + Sub Title + 1 Image Grey">
    <p:spTree>
      <p:nvGrpSpPr>
        <p:cNvPr id="1" name="Shape 120"/>
        <p:cNvGrpSpPr/>
        <p:nvPr/>
      </p:nvGrpSpPr>
      <p:grpSpPr>
        <a:xfrm>
          <a:off x="0" y="0"/>
          <a:ext cx="0" cy="0"/>
          <a:chOff x="0" y="0"/>
          <a:chExt cx="0" cy="0"/>
        </a:xfrm>
      </p:grpSpPr>
      <p:sp>
        <p:nvSpPr>
          <p:cNvPr id="121" name="Google Shape;121;p38"/>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2" name="Google Shape;122;p38"/>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3" name="Google Shape;123;p38"/>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24" name="Google Shape;124;p38"/>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25" name="Google Shape;125;p38"/>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126" name="Google Shape;126;p38"/>
          <p:cNvSpPr txBox="1">
            <a:spLocks noGrp="1"/>
          </p:cNvSpPr>
          <p:nvPr>
            <p:ph type="subTitle" idx="1"/>
          </p:nvPr>
        </p:nvSpPr>
        <p:spPr>
          <a:xfrm>
            <a:off x="671832" y="1253233"/>
            <a:ext cx="46428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93460455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08417080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05563269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23833763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133746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Edit Master text styles</a:t>
            </a:r>
          </a:p>
        </p:txBody>
      </p:sp>
    </p:spTree>
    <p:extLst>
      <p:ext uri="{BB962C8B-B14F-4D97-AF65-F5344CB8AC3E}">
        <p14:creationId xmlns:p14="http://schemas.microsoft.com/office/powerpoint/2010/main" val="273135446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146852085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371569556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16376800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709757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 + Sub Title + 3 Images India Ink">
    <p:spTree>
      <p:nvGrpSpPr>
        <p:cNvPr id="1" name="Shape 127"/>
        <p:cNvGrpSpPr/>
        <p:nvPr/>
      </p:nvGrpSpPr>
      <p:grpSpPr>
        <a:xfrm>
          <a:off x="0" y="0"/>
          <a:ext cx="0" cy="0"/>
          <a:chOff x="0" y="0"/>
          <a:chExt cx="0" cy="0"/>
        </a:xfrm>
      </p:grpSpPr>
      <p:pic>
        <p:nvPicPr>
          <p:cNvPr id="128" name="Google Shape;128;p39"/>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29" name="Google Shape;129;p39"/>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30" name="Google Shape;130;p39"/>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131" name="Google Shape;131;p39"/>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2" name="Google Shape;132;p39"/>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3" name="Google Shape;133;p39"/>
          <p:cNvSpPr txBox="1">
            <a:spLocks noGrp="1"/>
          </p:cNvSpPr>
          <p:nvPr>
            <p:ph type="subTitle" idx="1"/>
          </p:nvPr>
        </p:nvSpPr>
        <p:spPr>
          <a:xfrm>
            <a:off x="671832" y="1253233"/>
            <a:ext cx="4669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91992094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56687596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5658691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111649707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95713779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44680528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7481036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89806861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24672455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432132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 + Sub Title + 1 Image India Ink">
    <p:spTree>
      <p:nvGrpSpPr>
        <p:cNvPr id="1" name="Shape 134"/>
        <p:cNvGrpSpPr/>
        <p:nvPr/>
      </p:nvGrpSpPr>
      <p:grpSpPr>
        <a:xfrm>
          <a:off x="0" y="0"/>
          <a:ext cx="0" cy="0"/>
          <a:chOff x="0" y="0"/>
          <a:chExt cx="0" cy="0"/>
        </a:xfrm>
      </p:grpSpPr>
      <p:pic>
        <p:nvPicPr>
          <p:cNvPr id="135" name="Google Shape;135;p40"/>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36" name="Google Shape;136;p40"/>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37" name="Google Shape;137;p40"/>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138" name="Google Shape;138;p40"/>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9" name="Google Shape;139;p40"/>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0" name="Google Shape;140;p40"/>
          <p:cNvSpPr txBox="1">
            <a:spLocks noGrp="1"/>
          </p:cNvSpPr>
          <p:nvPr>
            <p:ph type="subTitle" idx="1"/>
          </p:nvPr>
        </p:nvSpPr>
        <p:spPr>
          <a:xfrm>
            <a:off x="671832" y="1253233"/>
            <a:ext cx="47772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74902285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41061149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90963219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6103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12820492"/>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784721432"/>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75277055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78196451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51764539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189196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Final Slide with Message">
    <p:bg>
      <p:bgPr>
        <a:solidFill>
          <a:srgbClr val="1F1F50"/>
        </a:solidFill>
        <a:effectLst/>
      </p:bgPr>
    </p:bg>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1033" y="3470300"/>
            <a:ext cx="11532400" cy="11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1"/>
        <p:cNvGrpSpPr/>
        <p:nvPr/>
      </p:nvGrpSpPr>
      <p:grpSpPr>
        <a:xfrm>
          <a:off x="0" y="0"/>
          <a:ext cx="0" cy="0"/>
          <a:chOff x="0" y="0"/>
          <a:chExt cx="0" cy="0"/>
        </a:xfrm>
      </p:grpSpPr>
      <p:sp>
        <p:nvSpPr>
          <p:cNvPr id="142" name="Google Shape;142;p41"/>
          <p:cNvSpPr/>
          <p:nvPr/>
        </p:nvSpPr>
        <p:spPr>
          <a:xfrm>
            <a:off x="28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3" name="Google Shape;143;p41"/>
          <p:cNvSpPr txBox="1">
            <a:spLocks noGrp="1"/>
          </p:cNvSpPr>
          <p:nvPr>
            <p:ph type="title"/>
          </p:nvPr>
        </p:nvSpPr>
        <p:spPr>
          <a:xfrm>
            <a:off x="354000" y="15426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44" name="Google Shape;144;p41"/>
          <p:cNvSpPr txBox="1">
            <a:spLocks noGrp="1"/>
          </p:cNvSpPr>
          <p:nvPr>
            <p:ph type="subTitle" idx="1"/>
          </p:nvPr>
        </p:nvSpPr>
        <p:spPr>
          <a:xfrm>
            <a:off x="354000" y="36358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667" b="1">
                <a:solidFill>
                  <a:srgbClr val="1F1F50"/>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45" name="Google Shape;145;p4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146" name="Google Shape;146;p4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47" name="Google Shape;147;p4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426917369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0591461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227309785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3716860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6165174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242853396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334066561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114263220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3346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2984300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8"/>
        <p:cNvGrpSpPr/>
        <p:nvPr/>
      </p:nvGrpSpPr>
      <p:grpSpPr>
        <a:xfrm>
          <a:off x="0" y="0"/>
          <a:ext cx="0" cy="0"/>
          <a:chOff x="0" y="0"/>
          <a:chExt cx="0" cy="0"/>
        </a:xfrm>
      </p:grpSpPr>
      <p:sp>
        <p:nvSpPr>
          <p:cNvPr id="149" name="Google Shape;149;p4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50" name="Google Shape;150;p42"/>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51" name="Google Shape;151;p42"/>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52" name="Google Shape;152;p42"/>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53609027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4625452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1" name="Google Shape;11;p1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2" name="Google Shape;12;p1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65508860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Final Slide with Message">
  <p:cSld name="Final Slide with Message">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451033" y="3470300"/>
            <a:ext cx="11532400" cy="11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416442131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Final Static Logo">
  <p:cSld name="Final Static Logo">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4826000" y="3111500"/>
            <a:ext cx="2540000" cy="635000"/>
          </a:xfrm>
          <a:prstGeom prst="rect">
            <a:avLst/>
          </a:prstGeom>
          <a:noFill/>
          <a:ln>
            <a:noFill/>
          </a:ln>
        </p:spPr>
      </p:pic>
    </p:spTree>
    <p:extLst>
      <p:ext uri="{BB962C8B-B14F-4D97-AF65-F5344CB8AC3E}">
        <p14:creationId xmlns:p14="http://schemas.microsoft.com/office/powerpoint/2010/main" val="282078620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Image Left - Text Right">
  <p:cSld name="Image Left - Text Right">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24" name="Google Shape;24;p17"/>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25" name="Google Shape;25;p17"/>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4961179" y="306067"/>
            <a:ext cx="70448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4973529" y="1050033"/>
            <a:ext cx="55348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28" name="Google Shape;28;p17"/>
          <p:cNvSpPr txBox="1">
            <a:spLocks noGrp="1"/>
          </p:cNvSpPr>
          <p:nvPr>
            <p:ph type="body" idx="2"/>
          </p:nvPr>
        </p:nvSpPr>
        <p:spPr>
          <a:xfrm>
            <a:off x="4985535" y="1738467"/>
            <a:ext cx="6882000" cy="45260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635432856"/>
      </p:ext>
    </p:extLst>
  </p:cSld>
  <p:clrMapOvr>
    <a:masterClrMapping/>
  </p:clrMapOvr>
  <p:extLst mod="1">
    <p:ext uri="{DCECCB84-F9BA-43D5-87BE-67443E8EF086}">
      <p15:sldGuideLst xmlns:p15="http://schemas.microsoft.com/office/powerpoint/2012/main">
        <p15:guide id="1" pos="2269">
          <p15:clr>
            <a:srgbClr val="FA7B17"/>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Image Right - Text Left">
  <p:cSld name="Image Right - Text Left">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31" name="Google Shape;31;p18"/>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32" name="Google Shape;32;p18"/>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659500" y="306067"/>
            <a:ext cx="6534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671833" y="1050033"/>
            <a:ext cx="6521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35" name="Google Shape;35;p18"/>
          <p:cNvSpPr txBox="1">
            <a:spLocks noGrp="1"/>
          </p:cNvSpPr>
          <p:nvPr>
            <p:ph type="body" idx="2"/>
          </p:nvPr>
        </p:nvSpPr>
        <p:spPr>
          <a:xfrm>
            <a:off x="683833" y="1941667"/>
            <a:ext cx="6442400" cy="45260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2965588477"/>
      </p:ext>
    </p:extLst>
  </p:cSld>
  <p:clrMapOvr>
    <a:masterClrMapping/>
  </p:clrMapOvr>
  <p:extLst mod="1">
    <p:ext uri="{DCECCB84-F9BA-43D5-87BE-67443E8EF086}">
      <p15:sldGuideLst xmlns:p15="http://schemas.microsoft.com/office/powerpoint/2012/main">
        <p15:guide id="1" pos="3491">
          <p15:clr>
            <a:srgbClr val="FA7B17"/>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655733" y="1505000"/>
            <a:ext cx="4737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40" name="Google Shape;40;p19"/>
          <p:cNvSpPr txBox="1">
            <a:spLocks noGrp="1"/>
          </p:cNvSpPr>
          <p:nvPr>
            <p:ph type="body" idx="2"/>
          </p:nvPr>
        </p:nvSpPr>
        <p:spPr>
          <a:xfrm>
            <a:off x="663367" y="2239367"/>
            <a:ext cx="4952000" cy="40548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41" name="Google Shape;41;p19"/>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42" name="Google Shape;42;p19"/>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6482200" y="1505000"/>
            <a:ext cx="4737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6489833" y="2239367"/>
            <a:ext cx="4952000" cy="40548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136500560"/>
      </p:ext>
    </p:extLst>
  </p:cSld>
  <p:clrMapOvr>
    <a:masterClrMapping/>
  </p:clrMapOvr>
  <p:extLst mod="1">
    <p:ext uri="{DCECCB84-F9BA-43D5-87BE-67443E8EF086}">
      <p15:sldGuideLst xmlns:p15="http://schemas.microsoft.com/office/powerpoint/2012/main">
        <p15:guide id="1" orient="horz" pos="1058">
          <p15:clr>
            <a:srgbClr val="FA7B17"/>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655733"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49" name="Google Shape;49;p20"/>
          <p:cNvSpPr txBox="1">
            <a:spLocks noGrp="1"/>
          </p:cNvSpPr>
          <p:nvPr>
            <p:ph type="body" idx="2"/>
          </p:nvPr>
        </p:nvSpPr>
        <p:spPr>
          <a:xfrm>
            <a:off x="660300" y="2215633"/>
            <a:ext cx="3191600" cy="41352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50" name="Google Shape;50;p20"/>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51" name="Google Shape;51;p20"/>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8453033"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8457600" y="2215633"/>
            <a:ext cx="3191600" cy="41352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54" name="Google Shape;54;p20"/>
          <p:cNvSpPr txBox="1">
            <a:spLocks noGrp="1"/>
          </p:cNvSpPr>
          <p:nvPr>
            <p:ph type="subTitle" idx="5"/>
          </p:nvPr>
        </p:nvSpPr>
        <p:spPr>
          <a:xfrm>
            <a:off x="4556667"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4561233" y="2215633"/>
            <a:ext cx="3191600" cy="41352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318984065"/>
      </p:ext>
    </p:extLst>
  </p:cSld>
  <p:clrMapOvr>
    <a:masterClrMapping/>
  </p:clrMapOvr>
  <p:extLst mod="1">
    <p:ext uri="{DCECCB84-F9BA-43D5-87BE-67443E8EF086}">
      <p15:sldGuideLst xmlns:p15="http://schemas.microsoft.com/office/powerpoint/2012/main">
        <p15:guide id="1" orient="horz" pos="1053">
          <p15:clr>
            <a:srgbClr val="FA7B17"/>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3 Columns with Images">
  <p:cSld name="3 Columns with Images">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62900" y="332252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59" name="Google Shape;59;p21"/>
          <p:cNvSpPr txBox="1">
            <a:spLocks noGrp="1"/>
          </p:cNvSpPr>
          <p:nvPr>
            <p:ph type="body" idx="2"/>
          </p:nvPr>
        </p:nvSpPr>
        <p:spPr>
          <a:xfrm>
            <a:off x="165733" y="3779403"/>
            <a:ext cx="3737200" cy="26436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60" name="Google Shape;60;p21"/>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61" name="Google Shape;61;p21"/>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122800" y="281642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4226051" y="332257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sp>
        <p:nvSpPr>
          <p:cNvPr id="64" name="Google Shape;64;p21"/>
          <p:cNvSpPr txBox="1">
            <a:spLocks noGrp="1"/>
          </p:cNvSpPr>
          <p:nvPr>
            <p:ph type="body" idx="5"/>
          </p:nvPr>
        </p:nvSpPr>
        <p:spPr>
          <a:xfrm>
            <a:off x="4228889" y="3779437"/>
            <a:ext cx="3737200" cy="26436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65" name="Google Shape;65;p21"/>
          <p:cNvSpPr txBox="1">
            <a:spLocks noGrp="1"/>
          </p:cNvSpPr>
          <p:nvPr>
            <p:ph type="subTitle" idx="6"/>
          </p:nvPr>
        </p:nvSpPr>
        <p:spPr>
          <a:xfrm>
            <a:off x="4185951" y="2816471"/>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8329317" y="3295729"/>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133" b="1">
                <a:solidFill>
                  <a:srgbClr val="0A1852"/>
                </a:solidFill>
              </a:defRPr>
            </a:lvl1pPr>
            <a:lvl2pPr lvl="1" algn="l">
              <a:lnSpc>
                <a:spcPct val="150000"/>
              </a:lnSpc>
              <a:spcBef>
                <a:spcPts val="2133"/>
              </a:spcBef>
              <a:spcAft>
                <a:spcPts val="0"/>
              </a:spcAft>
              <a:buSzPts val="1400"/>
              <a:buNone/>
              <a:defRPr sz="2133">
                <a:solidFill>
                  <a:srgbClr val="0A1852"/>
                </a:solidFill>
              </a:defRPr>
            </a:lvl2pPr>
            <a:lvl3pPr lvl="2" algn="l">
              <a:lnSpc>
                <a:spcPct val="150000"/>
              </a:lnSpc>
              <a:spcBef>
                <a:spcPts val="2133"/>
              </a:spcBef>
              <a:spcAft>
                <a:spcPts val="0"/>
              </a:spcAft>
              <a:buSzPts val="1400"/>
              <a:buNone/>
              <a:defRPr sz="2133">
                <a:solidFill>
                  <a:srgbClr val="0A1852"/>
                </a:solidFill>
              </a:defRPr>
            </a:lvl3pPr>
            <a:lvl4pPr lvl="3" algn="l">
              <a:lnSpc>
                <a:spcPct val="150000"/>
              </a:lnSpc>
              <a:spcBef>
                <a:spcPts val="2133"/>
              </a:spcBef>
              <a:spcAft>
                <a:spcPts val="0"/>
              </a:spcAft>
              <a:buSzPts val="1400"/>
              <a:buNone/>
              <a:defRPr sz="2133">
                <a:solidFill>
                  <a:srgbClr val="0A1852"/>
                </a:solidFill>
              </a:defRPr>
            </a:lvl4pPr>
            <a:lvl5pPr lvl="4" algn="l">
              <a:lnSpc>
                <a:spcPct val="150000"/>
              </a:lnSpc>
              <a:spcBef>
                <a:spcPts val="2133"/>
              </a:spcBef>
              <a:spcAft>
                <a:spcPts val="0"/>
              </a:spcAft>
              <a:buSzPts val="1400"/>
              <a:buNone/>
              <a:defRPr sz="2133">
                <a:solidFill>
                  <a:srgbClr val="0A1852"/>
                </a:solidFill>
              </a:defRPr>
            </a:lvl5pPr>
            <a:lvl6pPr lvl="5" algn="l">
              <a:lnSpc>
                <a:spcPct val="150000"/>
              </a:lnSpc>
              <a:spcBef>
                <a:spcPts val="2133"/>
              </a:spcBef>
              <a:spcAft>
                <a:spcPts val="0"/>
              </a:spcAft>
              <a:buSzPts val="1400"/>
              <a:buNone/>
              <a:defRPr sz="2133">
                <a:solidFill>
                  <a:srgbClr val="0A1852"/>
                </a:solidFill>
              </a:defRPr>
            </a:lvl6pPr>
            <a:lvl7pPr lvl="6" algn="l">
              <a:lnSpc>
                <a:spcPct val="150000"/>
              </a:lnSpc>
              <a:spcBef>
                <a:spcPts val="2133"/>
              </a:spcBef>
              <a:spcAft>
                <a:spcPts val="0"/>
              </a:spcAft>
              <a:buSzPts val="1400"/>
              <a:buNone/>
              <a:defRPr sz="2133">
                <a:solidFill>
                  <a:srgbClr val="0A1852"/>
                </a:solidFill>
              </a:defRPr>
            </a:lvl7pPr>
            <a:lvl8pPr lvl="7" algn="l">
              <a:lnSpc>
                <a:spcPct val="150000"/>
              </a:lnSpc>
              <a:spcBef>
                <a:spcPts val="2133"/>
              </a:spcBef>
              <a:spcAft>
                <a:spcPts val="0"/>
              </a:spcAft>
              <a:buSzPts val="1400"/>
              <a:buNone/>
              <a:defRPr sz="2133">
                <a:solidFill>
                  <a:srgbClr val="0A1852"/>
                </a:solidFill>
              </a:defRPr>
            </a:lvl8pPr>
            <a:lvl9pPr lvl="8" algn="l">
              <a:lnSpc>
                <a:spcPct val="150000"/>
              </a:lnSpc>
              <a:spcBef>
                <a:spcPts val="2133"/>
              </a:spcBef>
              <a:spcAft>
                <a:spcPts val="2133"/>
              </a:spcAft>
              <a:buSzPts val="1400"/>
              <a:buNone/>
              <a:defRPr sz="2133">
                <a:solidFill>
                  <a:srgbClr val="0A1852"/>
                </a:solidFill>
              </a:defRPr>
            </a:lvl9pPr>
          </a:lstStyle>
          <a:p>
            <a:endParaRPr/>
          </a:p>
        </p:txBody>
      </p:sp>
      <p:sp>
        <p:nvSpPr>
          <p:cNvPr id="67" name="Google Shape;67;p21"/>
          <p:cNvSpPr txBox="1">
            <a:spLocks noGrp="1"/>
          </p:cNvSpPr>
          <p:nvPr>
            <p:ph type="body" idx="8"/>
          </p:nvPr>
        </p:nvSpPr>
        <p:spPr>
          <a:xfrm>
            <a:off x="8332161" y="3760767"/>
            <a:ext cx="3737200" cy="26436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68" name="Google Shape;68;p21"/>
          <p:cNvSpPr txBox="1">
            <a:spLocks noGrp="1"/>
          </p:cNvSpPr>
          <p:nvPr>
            <p:ph type="subTitle" idx="9"/>
          </p:nvPr>
        </p:nvSpPr>
        <p:spPr>
          <a:xfrm>
            <a:off x="8289217" y="2789629"/>
            <a:ext cx="37800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3200" b="1">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extLst>
      <p:ext uri="{BB962C8B-B14F-4D97-AF65-F5344CB8AC3E}">
        <p14:creationId xmlns:p14="http://schemas.microsoft.com/office/powerpoint/2010/main" val="3204989757"/>
      </p:ext>
    </p:extLst>
  </p:cSld>
  <p:clrMapOvr>
    <a:masterClrMapping/>
  </p:clrMapOvr>
  <p:extLst mod="1">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Blank - Jodhpur">
    <p:bg>
      <p:bgPr>
        <a:solidFill>
          <a:srgbClr val="1B2E85"/>
        </a:solidFill>
        <a:effectLst/>
      </p:bgPr>
    </p:bg>
    <p:spTree>
      <p:nvGrpSpPr>
        <p:cNvPr id="1" name="Shape 153"/>
        <p:cNvGrpSpPr/>
        <p:nvPr/>
      </p:nvGrpSpPr>
      <p:grpSpPr>
        <a:xfrm>
          <a:off x="0" y="0"/>
          <a:ext cx="0" cy="0"/>
          <a:chOff x="0" y="0"/>
          <a:chExt cx="0" cy="0"/>
        </a:xfrm>
      </p:grpSpPr>
      <p:sp>
        <p:nvSpPr>
          <p:cNvPr id="154" name="Google Shape;154;p43"/>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1" i="0" u="none" strike="noStrike" cap="none">
                <a:solidFill>
                  <a:srgbClr val="FFFFFF"/>
                </a:solidFill>
                <a:latin typeface="Lato"/>
                <a:ea typeface="Lato"/>
                <a:cs typeface="Lato"/>
                <a:sym typeface="Lato"/>
              </a:rPr>
              <a:t>// </a:t>
            </a:r>
            <a:fld id="{00000000-1234-1234-1234-123412341234}" type="slidenum">
              <a:rPr lang="en-US" sz="1200" b="1" i="0" u="none" strike="noStrike" cap="none">
                <a:solidFill>
                  <a:srgbClr val="FFFFFF"/>
                </a:solidFill>
                <a:latin typeface="Lato"/>
                <a:ea typeface="Lato"/>
                <a:cs typeface="Lato"/>
                <a:sym typeface="Lato"/>
              </a:rPr>
              <a:t>‹#›</a:t>
            </a:fld>
            <a:endParaRPr sz="12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Title + Sub Title + Body">
  <p:cSld name="Title + Sub Title + Body">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671829" y="1050033"/>
            <a:ext cx="5179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72" name="Google Shape;72;p22"/>
          <p:cNvSpPr txBox="1">
            <a:spLocks noGrp="1"/>
          </p:cNvSpPr>
          <p:nvPr>
            <p:ph type="body" idx="2"/>
          </p:nvPr>
        </p:nvSpPr>
        <p:spPr>
          <a:xfrm>
            <a:off x="683833" y="1840067"/>
            <a:ext cx="10790800" cy="43924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74" name="Google Shape;74;p22"/>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75" name="Google Shape;75;p22"/>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274469485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Title + Body + Caption">
  <p:cSld name="Title + Body + Caption">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671835" y="5661000"/>
            <a:ext cx="71792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667" b="1">
                <a:solidFill>
                  <a:srgbClr val="1F1F50"/>
                </a:solidFill>
              </a:defRPr>
            </a:lvl1pPr>
            <a:lvl2pPr lvl="1" algn="l">
              <a:lnSpc>
                <a:spcPct val="150000"/>
              </a:lnSpc>
              <a:spcBef>
                <a:spcPts val="2133"/>
              </a:spcBef>
              <a:spcAft>
                <a:spcPts val="0"/>
              </a:spcAft>
              <a:buSzPts val="1400"/>
              <a:buNone/>
              <a:defRPr b="1"/>
            </a:lvl2pPr>
            <a:lvl3pPr lvl="2" algn="l">
              <a:lnSpc>
                <a:spcPct val="150000"/>
              </a:lnSpc>
              <a:spcBef>
                <a:spcPts val="2133"/>
              </a:spcBef>
              <a:spcAft>
                <a:spcPts val="0"/>
              </a:spcAft>
              <a:buSzPts val="1400"/>
              <a:buNone/>
              <a:defRPr b="1"/>
            </a:lvl3pPr>
            <a:lvl4pPr lvl="3" algn="l">
              <a:lnSpc>
                <a:spcPct val="150000"/>
              </a:lnSpc>
              <a:spcBef>
                <a:spcPts val="2133"/>
              </a:spcBef>
              <a:spcAft>
                <a:spcPts val="0"/>
              </a:spcAft>
              <a:buSzPts val="1400"/>
              <a:buNone/>
              <a:defRPr b="1"/>
            </a:lvl4pPr>
            <a:lvl5pPr lvl="4" algn="l">
              <a:lnSpc>
                <a:spcPct val="150000"/>
              </a:lnSpc>
              <a:spcBef>
                <a:spcPts val="2133"/>
              </a:spcBef>
              <a:spcAft>
                <a:spcPts val="0"/>
              </a:spcAft>
              <a:buSzPts val="1400"/>
              <a:buNone/>
              <a:defRPr b="1"/>
            </a:lvl5pPr>
            <a:lvl6pPr lvl="5" algn="l">
              <a:lnSpc>
                <a:spcPct val="150000"/>
              </a:lnSpc>
              <a:spcBef>
                <a:spcPts val="2133"/>
              </a:spcBef>
              <a:spcAft>
                <a:spcPts val="0"/>
              </a:spcAft>
              <a:buSzPts val="1400"/>
              <a:buNone/>
              <a:defRPr b="1"/>
            </a:lvl6pPr>
            <a:lvl7pPr lvl="6" algn="l">
              <a:lnSpc>
                <a:spcPct val="150000"/>
              </a:lnSpc>
              <a:spcBef>
                <a:spcPts val="2133"/>
              </a:spcBef>
              <a:spcAft>
                <a:spcPts val="0"/>
              </a:spcAft>
              <a:buSzPts val="1400"/>
              <a:buNone/>
              <a:defRPr b="1"/>
            </a:lvl7pPr>
            <a:lvl8pPr lvl="7" algn="l">
              <a:lnSpc>
                <a:spcPct val="150000"/>
              </a:lnSpc>
              <a:spcBef>
                <a:spcPts val="2133"/>
              </a:spcBef>
              <a:spcAft>
                <a:spcPts val="0"/>
              </a:spcAft>
              <a:buSzPts val="1400"/>
              <a:buNone/>
              <a:defRPr b="1"/>
            </a:lvl8pPr>
            <a:lvl9pPr lvl="8" algn="l">
              <a:lnSpc>
                <a:spcPct val="150000"/>
              </a:lnSpc>
              <a:spcBef>
                <a:spcPts val="2133"/>
              </a:spcBef>
              <a:spcAft>
                <a:spcPts val="2133"/>
              </a:spcAft>
              <a:buSzPts val="1400"/>
              <a:buNone/>
              <a:defRPr b="1"/>
            </a:lvl9pPr>
          </a:lstStyle>
          <a:p>
            <a:endParaRPr/>
          </a:p>
        </p:txBody>
      </p:sp>
      <p:sp>
        <p:nvSpPr>
          <p:cNvPr id="79" name="Google Shape;79;p23"/>
          <p:cNvSpPr txBox="1">
            <a:spLocks noGrp="1"/>
          </p:cNvSpPr>
          <p:nvPr>
            <p:ph type="body" idx="2"/>
          </p:nvPr>
        </p:nvSpPr>
        <p:spPr>
          <a:xfrm>
            <a:off x="683833" y="1203633"/>
            <a:ext cx="10670000" cy="39904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81" name="Google Shape;81;p23"/>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82" name="Google Shape;82;p23"/>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37852513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Text Box">
  <p:cSld name="Text Box">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683833" y="390828"/>
            <a:ext cx="10670000" cy="58900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86" name="Google Shape;86;p24"/>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87" name="Google Shape;87;p24"/>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16644660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Title + Body">
  <p:cSld name="Title + Body">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683833" y="1406833"/>
            <a:ext cx="10670000" cy="48044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92" name="Google Shape;92;p25"/>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93" name="Google Shape;93;p25"/>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25886934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Image Top - Text Bottom">
  <p:cSld name="Image Top - Text Bottom">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683833" y="3853433"/>
            <a:ext cx="10670000" cy="2448800"/>
          </a:xfrm>
          <a:prstGeom prst="rect">
            <a:avLst/>
          </a:prstGeom>
          <a:noFill/>
          <a:ln>
            <a:noFill/>
          </a:ln>
        </p:spPr>
        <p:txBody>
          <a:bodyPr spcFirstLastPara="1" wrap="square" lIns="91425" tIns="91425" rIns="91425" bIns="91425" anchor="t"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98" name="Google Shape;98;p26"/>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99" name="Google Shape;99;p26"/>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4155001857"/>
      </p:ext>
    </p:extLst>
  </p:cSld>
  <p:clrMapOvr>
    <a:masterClrMapping/>
  </p:clrMapOvr>
  <p:extLst mod="1">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 Header Text 1">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4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02" name="Google Shape;102;p27"/>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0A1852"/>
                </a:solidFill>
                <a:latin typeface="Lato"/>
                <a:ea typeface="Lato"/>
                <a:cs typeface="Lato"/>
                <a:sym typeface="Lato"/>
              </a:rPr>
              <a:t>// </a:t>
            </a:r>
            <a:fld id="{00000000-1234-1234-1234-123412341234}" type="slidenum">
              <a:rPr lang="en" sz="12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1" i="0" u="none" strike="noStrike" cap="none">
              <a:solidFill>
                <a:srgbClr val="0A1852"/>
              </a:solidFill>
              <a:latin typeface="Lato"/>
              <a:ea typeface="Lato"/>
              <a:cs typeface="Lato"/>
              <a:sym typeface="Lato"/>
            </a:endParaRPr>
          </a:p>
        </p:txBody>
      </p:sp>
    </p:spTree>
    <p:extLst>
      <p:ext uri="{BB962C8B-B14F-4D97-AF65-F5344CB8AC3E}">
        <p14:creationId xmlns:p14="http://schemas.microsoft.com/office/powerpoint/2010/main" val="265993805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Title + Sub Title + 2 Images Grey">
  <p:cSld name="Title + Sub Title + 2 Images Grey">
    <p:spTree>
      <p:nvGrpSpPr>
        <p:cNvPr id="1" name="Shape 103"/>
        <p:cNvGrpSpPr/>
        <p:nvPr/>
      </p:nvGrpSpPr>
      <p:grpSpPr>
        <a:xfrm>
          <a:off x="0" y="0"/>
          <a:ext cx="0" cy="0"/>
          <a:chOff x="0" y="0"/>
          <a:chExt cx="0" cy="0"/>
        </a:xfrm>
      </p:grpSpPr>
      <p:sp>
        <p:nvSpPr>
          <p:cNvPr id="104" name="Google Shape;104;p28"/>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07" name="Google Shape;107;p28"/>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08" name="Google Shape;108;p28"/>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671832" y="1253233"/>
            <a:ext cx="48040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1204138810"/>
      </p:ext>
    </p:extLst>
  </p:cSld>
  <p:clrMapOvr>
    <a:masterClrMapping/>
  </p:clrMapOvr>
  <p:extLst mod="1">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Title + Sub Title + 3 Images Grey">
  <p:cSld name="Title + Sub Title + 3 Images Grey">
    <p:spTree>
      <p:nvGrpSpPr>
        <p:cNvPr id="1" name="Shape 110"/>
        <p:cNvGrpSpPr/>
        <p:nvPr/>
      </p:nvGrpSpPr>
      <p:grpSpPr>
        <a:xfrm>
          <a:off x="0" y="0"/>
          <a:ext cx="0" cy="0"/>
          <a:chOff x="0" y="0"/>
          <a:chExt cx="0" cy="0"/>
        </a:xfrm>
      </p:grpSpPr>
      <p:sp>
        <p:nvSpPr>
          <p:cNvPr id="111" name="Google Shape;111;p29"/>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14" name="Google Shape;114;p29"/>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15" name="Google Shape;115;p29"/>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671831" y="1253233"/>
            <a:ext cx="50200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extLst>
      <p:ext uri="{BB962C8B-B14F-4D97-AF65-F5344CB8AC3E}">
        <p14:creationId xmlns:p14="http://schemas.microsoft.com/office/powerpoint/2010/main" val="2953719897"/>
      </p:ext>
    </p:extLst>
  </p:cSld>
  <p:clrMapOvr>
    <a:masterClrMapping/>
  </p:clrMapOvr>
  <p:extLst mod="1">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Title + Sub Title + 1 Image Grey">
  <p:cSld name="Title + Sub Title + 1 Image Grey">
    <p:spTree>
      <p:nvGrpSpPr>
        <p:cNvPr id="1" name="Shape 117"/>
        <p:cNvGrpSpPr/>
        <p:nvPr/>
      </p:nvGrpSpPr>
      <p:grpSpPr>
        <a:xfrm>
          <a:off x="0" y="0"/>
          <a:ext cx="0" cy="0"/>
          <a:chOff x="0" y="0"/>
          <a:chExt cx="0" cy="0"/>
        </a:xfrm>
      </p:grpSpPr>
      <p:sp>
        <p:nvSpPr>
          <p:cNvPr id="118" name="Google Shape;118;p30"/>
          <p:cNvSpPr/>
          <p:nvPr/>
        </p:nvSpPr>
        <p:spPr>
          <a:xfrm>
            <a:off x="2800" y="-167"/>
            <a:ext cx="12192000" cy="22492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21" name="Google Shape;121;p30"/>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22" name="Google Shape;122;p30"/>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671832" y="1253233"/>
            <a:ext cx="46428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Tree>
    <p:extLst>
      <p:ext uri="{BB962C8B-B14F-4D97-AF65-F5344CB8AC3E}">
        <p14:creationId xmlns:p14="http://schemas.microsoft.com/office/powerpoint/2010/main" val="4048894106"/>
      </p:ext>
    </p:extLst>
  </p:cSld>
  <p:clrMapOvr>
    <a:masterClrMapping/>
  </p:clrMapOvr>
  <p:extLst mod="1">
    <p:ext uri="{DCECCB84-F9BA-43D5-87BE-67443E8EF086}">
      <p15:sldGuideLst xmlns:p15="http://schemas.microsoft.com/office/powerpoint/2012/main">
        <p15:guide id="1" orient="horz" pos="1063">
          <p15:clr>
            <a:srgbClr val="FA7B17"/>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 + Sub Title + 3 Images India Ink">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33" name="Google Shape;133;p32"/>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34" name="Google Shape;134;p32"/>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35" name="Google Shape;135;p32"/>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671832" y="1253233"/>
            <a:ext cx="4669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extLst>
      <p:ext uri="{BB962C8B-B14F-4D97-AF65-F5344CB8AC3E}">
        <p14:creationId xmlns:p14="http://schemas.microsoft.com/office/powerpoint/2010/main" val="2015642035"/>
      </p:ext>
    </p:extLst>
  </p:cSld>
  <p:clrMapOvr>
    <a:masterClrMapping/>
  </p:clrMapOvr>
  <p:extLst mod="1">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2"/>
        <p:cNvGrpSpPr/>
        <p:nvPr/>
      </p:nvGrpSpPr>
      <p:grpSpPr>
        <a:xfrm>
          <a:off x="0" y="0"/>
          <a:ext cx="0" cy="0"/>
          <a:chOff x="0" y="0"/>
          <a:chExt cx="0" cy="0"/>
        </a:xfrm>
      </p:grpSpPr>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 + Sub Title + 1 Image India Ink">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40" name="Google Shape;140;p33"/>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41" name="Google Shape;141;p33"/>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
        <p:nvSpPr>
          <p:cNvPr id="142" name="Google Shape;142;p33"/>
          <p:cNvSpPr/>
          <p:nvPr/>
        </p:nvSpPr>
        <p:spPr>
          <a:xfrm>
            <a:off x="2800" y="-167"/>
            <a:ext cx="12192000" cy="2249200"/>
          </a:xfrm>
          <a:prstGeom prst="rect">
            <a:avLst/>
          </a:prstGeom>
          <a:solidFill>
            <a:srgbClr val="1F1F5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659489" y="5092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671832" y="1253233"/>
            <a:ext cx="47772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solidFill>
                  <a:srgbClr val="FFFFFF"/>
                </a:solidFill>
              </a:defRPr>
            </a:lvl2pPr>
            <a:lvl3pPr lvl="2" algn="l">
              <a:lnSpc>
                <a:spcPct val="150000"/>
              </a:lnSpc>
              <a:spcBef>
                <a:spcPts val="2133"/>
              </a:spcBef>
              <a:spcAft>
                <a:spcPts val="0"/>
              </a:spcAft>
              <a:buSzPts val="1400"/>
              <a:buNone/>
              <a:defRPr>
                <a:solidFill>
                  <a:srgbClr val="FFFFFF"/>
                </a:solidFill>
              </a:defRPr>
            </a:lvl3pPr>
            <a:lvl4pPr lvl="3" algn="l">
              <a:lnSpc>
                <a:spcPct val="150000"/>
              </a:lnSpc>
              <a:spcBef>
                <a:spcPts val="2133"/>
              </a:spcBef>
              <a:spcAft>
                <a:spcPts val="0"/>
              </a:spcAft>
              <a:buSzPts val="1400"/>
              <a:buNone/>
              <a:defRPr>
                <a:solidFill>
                  <a:srgbClr val="FFFFFF"/>
                </a:solidFill>
              </a:defRPr>
            </a:lvl4pPr>
            <a:lvl5pPr lvl="4" algn="l">
              <a:lnSpc>
                <a:spcPct val="150000"/>
              </a:lnSpc>
              <a:spcBef>
                <a:spcPts val="2133"/>
              </a:spcBef>
              <a:spcAft>
                <a:spcPts val="0"/>
              </a:spcAft>
              <a:buSzPts val="1400"/>
              <a:buNone/>
              <a:defRPr>
                <a:solidFill>
                  <a:srgbClr val="FFFFFF"/>
                </a:solidFill>
              </a:defRPr>
            </a:lvl5pPr>
            <a:lvl6pPr lvl="5" algn="l">
              <a:lnSpc>
                <a:spcPct val="150000"/>
              </a:lnSpc>
              <a:spcBef>
                <a:spcPts val="2133"/>
              </a:spcBef>
              <a:spcAft>
                <a:spcPts val="0"/>
              </a:spcAft>
              <a:buSzPts val="1400"/>
              <a:buNone/>
              <a:defRPr>
                <a:solidFill>
                  <a:srgbClr val="FFFFFF"/>
                </a:solidFill>
              </a:defRPr>
            </a:lvl6pPr>
            <a:lvl7pPr lvl="6" algn="l">
              <a:lnSpc>
                <a:spcPct val="150000"/>
              </a:lnSpc>
              <a:spcBef>
                <a:spcPts val="2133"/>
              </a:spcBef>
              <a:spcAft>
                <a:spcPts val="0"/>
              </a:spcAft>
              <a:buSzPts val="1400"/>
              <a:buNone/>
              <a:defRPr>
                <a:solidFill>
                  <a:srgbClr val="FFFFFF"/>
                </a:solidFill>
              </a:defRPr>
            </a:lvl7pPr>
            <a:lvl8pPr lvl="7" algn="l">
              <a:lnSpc>
                <a:spcPct val="150000"/>
              </a:lnSpc>
              <a:spcBef>
                <a:spcPts val="2133"/>
              </a:spcBef>
              <a:spcAft>
                <a:spcPts val="0"/>
              </a:spcAft>
              <a:buSzPts val="1400"/>
              <a:buNone/>
              <a:defRPr>
                <a:solidFill>
                  <a:srgbClr val="FFFFFF"/>
                </a:solidFill>
              </a:defRPr>
            </a:lvl8pPr>
            <a:lvl9pPr lvl="8" algn="l">
              <a:lnSpc>
                <a:spcPct val="150000"/>
              </a:lnSpc>
              <a:spcBef>
                <a:spcPts val="2133"/>
              </a:spcBef>
              <a:spcAft>
                <a:spcPts val="2133"/>
              </a:spcAft>
              <a:buSzPts val="1400"/>
              <a:buNone/>
              <a:defRPr>
                <a:solidFill>
                  <a:srgbClr val="FFFFFF"/>
                </a:solidFill>
              </a:defRPr>
            </a:lvl9pPr>
          </a:lstStyle>
          <a:p>
            <a:endParaRPr/>
          </a:p>
        </p:txBody>
      </p:sp>
    </p:spTree>
    <p:extLst>
      <p:ext uri="{BB962C8B-B14F-4D97-AF65-F5344CB8AC3E}">
        <p14:creationId xmlns:p14="http://schemas.microsoft.com/office/powerpoint/2010/main" val="3086680577"/>
      </p:ext>
    </p:extLst>
  </p:cSld>
  <p:clrMapOvr>
    <a:masterClrMapping/>
  </p:clrMapOvr>
  <p:extLst mod="1">
    <p:ext uri="{DCECCB84-F9BA-43D5-87BE-67443E8EF086}">
      <p15:sldGuideLst xmlns:p15="http://schemas.microsoft.com/office/powerpoint/2012/main">
        <p15:guide id="1" orient="horz" pos="1063">
          <p15:clr>
            <a:srgbClr val="FA7B17"/>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5"/>
        <p:cNvGrpSpPr/>
        <p:nvPr/>
      </p:nvGrpSpPr>
      <p:grpSpPr>
        <a:xfrm>
          <a:off x="0" y="0"/>
          <a:ext cx="0" cy="0"/>
          <a:chOff x="0" y="0"/>
          <a:chExt cx="0" cy="0"/>
        </a:xfrm>
      </p:grpSpPr>
      <p:sp>
        <p:nvSpPr>
          <p:cNvPr id="146" name="Google Shape;146;p34"/>
          <p:cNvSpPr/>
          <p:nvPr/>
        </p:nvSpPr>
        <p:spPr>
          <a:xfrm>
            <a:off x="28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354000" y="15426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48" name="Google Shape;148;p34"/>
          <p:cNvSpPr txBox="1">
            <a:spLocks noGrp="1"/>
          </p:cNvSpPr>
          <p:nvPr>
            <p:ph type="subTitle" idx="1"/>
          </p:nvPr>
        </p:nvSpPr>
        <p:spPr>
          <a:xfrm>
            <a:off x="354000" y="36358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667" b="1">
                <a:solidFill>
                  <a:srgbClr val="1F1F50"/>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49" name="Google Shape;149;p3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23323" algn="l">
              <a:lnSpc>
                <a:spcPct val="150000"/>
              </a:lnSpc>
              <a:spcBef>
                <a:spcPts val="0"/>
              </a:spcBef>
              <a:spcAft>
                <a:spcPts val="0"/>
              </a:spcAft>
              <a:buSzPts val="1400"/>
              <a:buChar char="●"/>
              <a:defRPr sz="1867"/>
            </a:lvl1pPr>
            <a:lvl2pPr marL="1219170" lvl="1" indent="-423323" algn="l">
              <a:lnSpc>
                <a:spcPct val="150000"/>
              </a:lnSpc>
              <a:spcBef>
                <a:spcPts val="2133"/>
              </a:spcBef>
              <a:spcAft>
                <a:spcPts val="0"/>
              </a:spcAft>
              <a:buSzPts val="1400"/>
              <a:buChar char="○"/>
              <a:defRPr/>
            </a:lvl2pPr>
            <a:lvl3pPr marL="1828754" lvl="2" indent="-423323" algn="l">
              <a:lnSpc>
                <a:spcPct val="150000"/>
              </a:lnSpc>
              <a:spcBef>
                <a:spcPts val="2133"/>
              </a:spcBef>
              <a:spcAft>
                <a:spcPts val="0"/>
              </a:spcAft>
              <a:buSzPts val="1400"/>
              <a:buChar char="■"/>
              <a:defRPr/>
            </a:lvl3pPr>
            <a:lvl4pPr marL="2438339" lvl="3" indent="-423323" algn="l">
              <a:lnSpc>
                <a:spcPct val="150000"/>
              </a:lnSpc>
              <a:spcBef>
                <a:spcPts val="2133"/>
              </a:spcBef>
              <a:spcAft>
                <a:spcPts val="0"/>
              </a:spcAft>
              <a:buSzPts val="1400"/>
              <a:buChar char="●"/>
              <a:defRPr/>
            </a:lvl4pPr>
            <a:lvl5pPr marL="3047924" lvl="4" indent="-423323" algn="l">
              <a:lnSpc>
                <a:spcPct val="150000"/>
              </a:lnSpc>
              <a:spcBef>
                <a:spcPts val="2133"/>
              </a:spcBef>
              <a:spcAft>
                <a:spcPts val="0"/>
              </a:spcAft>
              <a:buSzPts val="1400"/>
              <a:buChar char="○"/>
              <a:defRPr/>
            </a:lvl5pPr>
            <a:lvl6pPr marL="3657509" lvl="5" indent="-423323" algn="l">
              <a:lnSpc>
                <a:spcPct val="150000"/>
              </a:lnSpc>
              <a:spcBef>
                <a:spcPts val="2133"/>
              </a:spcBef>
              <a:spcAft>
                <a:spcPts val="0"/>
              </a:spcAft>
              <a:buSzPts val="1400"/>
              <a:buChar char="■"/>
              <a:defRPr/>
            </a:lvl6pPr>
            <a:lvl7pPr marL="4267093" lvl="6" indent="-423323" algn="l">
              <a:lnSpc>
                <a:spcPct val="150000"/>
              </a:lnSpc>
              <a:spcBef>
                <a:spcPts val="2133"/>
              </a:spcBef>
              <a:spcAft>
                <a:spcPts val="0"/>
              </a:spcAft>
              <a:buSzPts val="1400"/>
              <a:buChar char="●"/>
              <a:defRPr/>
            </a:lvl7pPr>
            <a:lvl8pPr marL="4876678" lvl="7" indent="-423323" algn="l">
              <a:lnSpc>
                <a:spcPct val="150000"/>
              </a:lnSpc>
              <a:spcBef>
                <a:spcPts val="2133"/>
              </a:spcBef>
              <a:spcAft>
                <a:spcPts val="0"/>
              </a:spcAft>
              <a:buSzPts val="1400"/>
              <a:buChar char="○"/>
              <a:defRPr/>
            </a:lvl8pPr>
            <a:lvl9pPr marL="5486263" lvl="8" indent="-423323" algn="l">
              <a:lnSpc>
                <a:spcPct val="150000"/>
              </a:lnSpc>
              <a:spcBef>
                <a:spcPts val="2133"/>
              </a:spcBef>
              <a:spcAft>
                <a:spcPts val="2133"/>
              </a:spcAft>
              <a:buSzPts val="1400"/>
              <a:buChar char="■"/>
              <a:defRPr/>
            </a:lvl9pPr>
          </a:lstStyle>
          <a:p>
            <a:endParaRPr/>
          </a:p>
        </p:txBody>
      </p:sp>
      <p:sp>
        <p:nvSpPr>
          <p:cNvPr id="150" name="Google Shape;150;p34"/>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51" name="Google Shape;151;p34"/>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83745647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155" name="Google Shape;155;p35"/>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156" name="Google Shape;156;p35"/>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0" i="0" u="none" strike="noStrike" cap="none">
                <a:solidFill>
                  <a:srgbClr val="FFFFFF"/>
                </a:solidFill>
                <a:latin typeface="Lato"/>
                <a:ea typeface="Lato"/>
                <a:cs typeface="Lato"/>
                <a:sym typeface="Lato"/>
              </a:rPr>
              <a:t>// </a:t>
            </a:r>
            <a:fld id="{00000000-1234-1234-1234-123412341234}" type="slidenum">
              <a:rPr lang="en" sz="12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989113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Blank - Jodhpur">
  <p:cSld name="Blank - Jodhpur">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200" b="1" i="0" u="none" strike="noStrike" cap="none">
                <a:solidFill>
                  <a:srgbClr val="FFFFFF"/>
                </a:solidFill>
                <a:latin typeface="Lato"/>
                <a:ea typeface="Lato"/>
                <a:cs typeface="Lato"/>
                <a:sym typeface="Lato"/>
              </a:rPr>
              <a:t>// </a:t>
            </a:r>
            <a:fld id="{00000000-1234-1234-1234-123412341234}" type="slidenum">
              <a:rPr lang="en" sz="12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1200" b="1"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356984921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Title Slide Option 1" type="title">
  <p:cSld name="Title Slide Option 1">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451033" y="2555900"/>
            <a:ext cx="11532400" cy="11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64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452949" y="3667500"/>
            <a:ext cx="6078800" cy="503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735251" y="679855"/>
            <a:ext cx="1809168" cy="452292"/>
          </a:xfrm>
          <a:prstGeom prst="rect">
            <a:avLst/>
          </a:prstGeom>
          <a:noFill/>
          <a:ln>
            <a:noFill/>
          </a:ln>
        </p:spPr>
      </p:pic>
    </p:spTree>
    <p:extLst>
      <p:ext uri="{BB962C8B-B14F-4D97-AF65-F5344CB8AC3E}">
        <p14:creationId xmlns:p14="http://schemas.microsoft.com/office/powerpoint/2010/main" val="3810689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83"/>
        <p:cNvGrpSpPr/>
        <p:nvPr/>
      </p:nvGrpSpPr>
      <p:grpSpPr>
        <a:xfrm>
          <a:off x="0" y="0"/>
          <a:ext cx="0" cy="0"/>
          <a:chOff x="0" y="0"/>
          <a:chExt cx="0" cy="0"/>
        </a:xfrm>
      </p:grpSpPr>
      <p:sp>
        <p:nvSpPr>
          <p:cNvPr id="184" name="Google Shape;184;p44" title="Decorative"/>
          <p:cNvSpPr>
            <a:spLocks noGrp="1"/>
          </p:cNvSpPr>
          <p:nvPr>
            <p:ph type="pic" idx="2"/>
          </p:nvPr>
        </p:nvSpPr>
        <p:spPr>
          <a:xfrm>
            <a:off x="0" y="4288"/>
            <a:ext cx="12192000" cy="4618512"/>
          </a:xfrm>
          <a:prstGeom prst="rect">
            <a:avLst/>
          </a:prstGeom>
          <a:solidFill>
            <a:srgbClr val="F2F2F2"/>
          </a:solidFill>
          <a:ln>
            <a:noFill/>
          </a:ln>
        </p:spPr>
      </p:sp>
      <p:sp>
        <p:nvSpPr>
          <p:cNvPr id="185" name="Google Shape;185;p44"/>
          <p:cNvSpPr/>
          <p:nvPr/>
        </p:nvSpPr>
        <p:spPr>
          <a:xfrm>
            <a:off x="0" y="4622800"/>
            <a:ext cx="12192000" cy="22309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44"/>
          <p:cNvSpPr txBox="1">
            <a:spLocks noGrp="1"/>
          </p:cNvSpPr>
          <p:nvPr>
            <p:ph type="title"/>
          </p:nvPr>
        </p:nvSpPr>
        <p:spPr>
          <a:xfrm>
            <a:off x="838199" y="5037721"/>
            <a:ext cx="9575801" cy="8912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4"/>
          <p:cNvSpPr txBox="1">
            <a:spLocks noGrp="1"/>
          </p:cNvSpPr>
          <p:nvPr>
            <p:ph type="body" idx="1"/>
          </p:nvPr>
        </p:nvSpPr>
        <p:spPr>
          <a:xfrm>
            <a:off x="838200" y="6125744"/>
            <a:ext cx="9575800"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88" name="Google Shape;188;p44" title="Decorative"/>
          <p:cNvCxnSpPr/>
          <p:nvPr/>
        </p:nvCxnSpPr>
        <p:spPr>
          <a:xfrm>
            <a:off x="2079137" y="4855144"/>
            <a:ext cx="0"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Title Slide with Image">
  <p:cSld name="3_Title Slide with Image">
    <p:spTree>
      <p:nvGrpSpPr>
        <p:cNvPr id="1" name="Shape 189"/>
        <p:cNvGrpSpPr/>
        <p:nvPr/>
      </p:nvGrpSpPr>
      <p:grpSpPr>
        <a:xfrm>
          <a:off x="0" y="0"/>
          <a:ext cx="0" cy="0"/>
          <a:chOff x="0" y="0"/>
          <a:chExt cx="0" cy="0"/>
        </a:xfrm>
      </p:grpSpPr>
      <p:sp>
        <p:nvSpPr>
          <p:cNvPr id="190" name="Google Shape;190;p45" title="Decorative"/>
          <p:cNvSpPr>
            <a:spLocks noGrp="1"/>
          </p:cNvSpPr>
          <p:nvPr>
            <p:ph type="pic" idx="2"/>
          </p:nvPr>
        </p:nvSpPr>
        <p:spPr>
          <a:xfrm>
            <a:off x="0" y="4288"/>
            <a:ext cx="12192000" cy="6853712"/>
          </a:xfrm>
          <a:prstGeom prst="rect">
            <a:avLst/>
          </a:prstGeom>
          <a:solidFill>
            <a:srgbClr val="F2F2F2"/>
          </a:solidFill>
          <a:ln>
            <a:noFill/>
          </a:ln>
        </p:spPr>
      </p:sp>
      <p:sp>
        <p:nvSpPr>
          <p:cNvPr id="191" name="Google Shape;191;p45"/>
          <p:cNvSpPr txBox="1">
            <a:spLocks noGrp="1"/>
          </p:cNvSpPr>
          <p:nvPr>
            <p:ph type="title"/>
          </p:nvPr>
        </p:nvSpPr>
        <p:spPr>
          <a:xfrm>
            <a:off x="838199" y="2002421"/>
            <a:ext cx="7252505" cy="8912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45"/>
          <p:cNvSpPr txBox="1">
            <a:spLocks noGrp="1"/>
          </p:cNvSpPr>
          <p:nvPr>
            <p:ph type="body" idx="1"/>
          </p:nvPr>
        </p:nvSpPr>
        <p:spPr>
          <a:xfrm>
            <a:off x="838200" y="3090444"/>
            <a:ext cx="7252504"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3" name="Google Shape;193;p45" title="Decorative"/>
          <p:cNvCxnSpPr/>
          <p:nvPr/>
        </p:nvCxnSpPr>
        <p:spPr>
          <a:xfrm rot="5400000" flipH="1">
            <a:off x="1918496" y="1819845"/>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94"/>
        <p:cNvGrpSpPr/>
        <p:nvPr/>
      </p:nvGrpSpPr>
      <p:grpSpPr>
        <a:xfrm>
          <a:off x="0" y="0"/>
          <a:ext cx="0" cy="0"/>
          <a:chOff x="0" y="0"/>
          <a:chExt cx="0" cy="0"/>
        </a:xfrm>
      </p:grpSpPr>
      <p:sp>
        <p:nvSpPr>
          <p:cNvPr id="195" name="Google Shape;195;p46" title="Decorative"/>
          <p:cNvSpPr>
            <a:spLocks noGrp="1"/>
          </p:cNvSpPr>
          <p:nvPr>
            <p:ph type="pic" idx="2"/>
          </p:nvPr>
        </p:nvSpPr>
        <p:spPr>
          <a:xfrm>
            <a:off x="5295899" y="4288"/>
            <a:ext cx="6896100" cy="6853712"/>
          </a:xfrm>
          <a:prstGeom prst="rect">
            <a:avLst/>
          </a:prstGeom>
          <a:solidFill>
            <a:srgbClr val="F2F2F2"/>
          </a:solidFill>
          <a:ln>
            <a:noFill/>
          </a:ln>
        </p:spPr>
      </p:sp>
      <p:sp>
        <p:nvSpPr>
          <p:cNvPr id="196" name="Google Shape;196;p46"/>
          <p:cNvSpPr/>
          <p:nvPr/>
        </p:nvSpPr>
        <p:spPr>
          <a:xfrm>
            <a:off x="0" y="1539433"/>
            <a:ext cx="8866207" cy="53185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46" title="Decorative"/>
          <p:cNvSpPr/>
          <p:nvPr/>
        </p:nvSpPr>
        <p:spPr>
          <a:xfrm>
            <a:off x="0" y="0"/>
            <a:ext cx="5295899"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46"/>
          <p:cNvSpPr txBox="1">
            <a:spLocks noGrp="1"/>
          </p:cNvSpPr>
          <p:nvPr>
            <p:ph type="title"/>
          </p:nvPr>
        </p:nvSpPr>
        <p:spPr>
          <a:xfrm>
            <a:off x="798690" y="2040520"/>
            <a:ext cx="4120444" cy="18186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46"/>
          <p:cNvSpPr txBox="1">
            <a:spLocks noGrp="1"/>
          </p:cNvSpPr>
          <p:nvPr>
            <p:ph type="body" idx="1"/>
          </p:nvPr>
        </p:nvSpPr>
        <p:spPr>
          <a:xfrm>
            <a:off x="798690" y="4031658"/>
            <a:ext cx="4120443"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0" name="Google Shape;200;p46" title="Decorative"/>
          <p:cNvCxnSpPr/>
          <p:nvPr/>
        </p:nvCxnSpPr>
        <p:spPr>
          <a:xfrm>
            <a:off x="1893092" y="2764774"/>
            <a:ext cx="0" cy="2188806"/>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01"/>
        <p:cNvGrpSpPr/>
        <p:nvPr/>
      </p:nvGrpSpPr>
      <p:grpSpPr>
        <a:xfrm>
          <a:off x="0" y="0"/>
          <a:ext cx="0" cy="0"/>
          <a:chOff x="0" y="0"/>
          <a:chExt cx="0" cy="0"/>
        </a:xfrm>
      </p:grpSpPr>
      <p:sp>
        <p:nvSpPr>
          <p:cNvPr id="202" name="Google Shape;202;p47" title="Decorative"/>
          <p:cNvSpPr>
            <a:spLocks noGrp="1"/>
          </p:cNvSpPr>
          <p:nvPr>
            <p:ph type="pic" idx="2"/>
          </p:nvPr>
        </p:nvSpPr>
        <p:spPr>
          <a:xfrm>
            <a:off x="0" y="0"/>
            <a:ext cx="12192000" cy="6853712"/>
          </a:xfrm>
          <a:prstGeom prst="rect">
            <a:avLst/>
          </a:prstGeom>
          <a:solidFill>
            <a:srgbClr val="F2F2F2"/>
          </a:solidFill>
          <a:ln>
            <a:noFill/>
          </a:ln>
        </p:spPr>
      </p:sp>
      <p:sp>
        <p:nvSpPr>
          <p:cNvPr id="203" name="Google Shape;203;p47"/>
          <p:cNvSpPr txBox="1">
            <a:spLocks noGrp="1"/>
          </p:cNvSpPr>
          <p:nvPr>
            <p:ph type="title"/>
          </p:nvPr>
        </p:nvSpPr>
        <p:spPr>
          <a:xfrm>
            <a:off x="3872090" y="2905535"/>
            <a:ext cx="4120444"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47"/>
          <p:cNvSpPr txBox="1">
            <a:spLocks noGrp="1"/>
          </p:cNvSpPr>
          <p:nvPr>
            <p:ph type="body" idx="1"/>
          </p:nvPr>
        </p:nvSpPr>
        <p:spPr>
          <a:xfrm>
            <a:off x="3872090" y="3993558"/>
            <a:ext cx="4120443"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5" name="Google Shape;205;p47" title="Decorative"/>
          <p:cNvCxnSpPr/>
          <p:nvPr/>
        </p:nvCxnSpPr>
        <p:spPr>
          <a:xfrm rot="5400000" flipH="1">
            <a:off x="5932310" y="2726675"/>
            <a:ext cx="1" cy="2188805"/>
          </a:xfrm>
          <a:prstGeom prst="straightConnector1">
            <a:avLst/>
          </a:prstGeom>
          <a:noFill/>
          <a:ln w="25400" cap="flat" cmpd="sng">
            <a:solidFill>
              <a:schemeClr val="lt1"/>
            </a:solidFill>
            <a:prstDash val="solid"/>
            <a:miter lim="400000"/>
            <a:headEnd type="none" w="sm" len="sm"/>
            <a:tailEnd type="none" w="sm" len="sm"/>
          </a:ln>
        </p:spPr>
      </p:cxnSp>
      <p:sp>
        <p:nvSpPr>
          <p:cNvPr id="206" name="Google Shape;206;p47" title="Decorative"/>
          <p:cNvSpPr/>
          <p:nvPr/>
        </p:nvSpPr>
        <p:spPr>
          <a:xfrm>
            <a:off x="3872089" y="860778"/>
            <a:ext cx="4120444" cy="5136445"/>
          </a:xfrm>
          <a:prstGeom prst="rect">
            <a:avLst/>
          </a:prstGeom>
          <a:noFill/>
          <a:ln w="76200" cap="flat" cmpd="sng">
            <a:solidFill>
              <a:srgbClr val="C48FA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Title Slide with Image">
  <p:cSld name="1_Title Slide with Image">
    <p:bg>
      <p:bgPr>
        <a:solidFill>
          <a:schemeClr val="accent1"/>
        </a:solidFill>
        <a:effectLst/>
      </p:bgPr>
    </p:bg>
    <p:spTree>
      <p:nvGrpSpPr>
        <p:cNvPr id="1" name="Shape 207"/>
        <p:cNvGrpSpPr/>
        <p:nvPr/>
      </p:nvGrpSpPr>
      <p:grpSpPr>
        <a:xfrm>
          <a:off x="0" y="0"/>
          <a:ext cx="0" cy="0"/>
          <a:chOff x="0" y="0"/>
          <a:chExt cx="0" cy="0"/>
        </a:xfrm>
      </p:grpSpPr>
      <p:sp>
        <p:nvSpPr>
          <p:cNvPr id="208" name="Google Shape;208;p48"/>
          <p:cNvSpPr txBox="1">
            <a:spLocks noGrp="1"/>
          </p:cNvSpPr>
          <p:nvPr>
            <p:ph type="title"/>
          </p:nvPr>
        </p:nvSpPr>
        <p:spPr>
          <a:xfrm>
            <a:off x="2565399" y="3107447"/>
            <a:ext cx="7252505"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48"/>
          <p:cNvSpPr txBox="1">
            <a:spLocks noGrp="1"/>
          </p:cNvSpPr>
          <p:nvPr>
            <p:ph type="body" idx="1"/>
          </p:nvPr>
        </p:nvSpPr>
        <p:spPr>
          <a:xfrm>
            <a:off x="2565400" y="4195470"/>
            <a:ext cx="7252504"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0" name="Google Shape;210;p48" title="Decorative"/>
          <p:cNvCxnSpPr/>
          <p:nvPr/>
        </p:nvCxnSpPr>
        <p:spPr>
          <a:xfrm>
            <a:off x="6096000" y="2924870"/>
            <a:ext cx="0" cy="2188805"/>
          </a:xfrm>
          <a:prstGeom prst="straightConnector1">
            <a:avLst/>
          </a:prstGeom>
          <a:noFill/>
          <a:ln w="25400" cap="flat" cmpd="sng">
            <a:solidFill>
              <a:schemeClr val="lt1"/>
            </a:solidFill>
            <a:prstDash val="solid"/>
            <a:miter lim="400000"/>
            <a:headEnd type="none" w="sm" len="sm"/>
            <a:tailEnd type="none" w="sm" len="sm"/>
          </a:ln>
        </p:spPr>
      </p:cxnSp>
      <p:sp>
        <p:nvSpPr>
          <p:cNvPr id="211" name="Google Shape;211;p48" title="Decorative"/>
          <p:cNvSpPr/>
          <p:nvPr/>
        </p:nvSpPr>
        <p:spPr>
          <a:xfrm>
            <a:off x="1238104" y="860778"/>
            <a:ext cx="9715792" cy="5136445"/>
          </a:xfrm>
          <a:prstGeom prst="rect">
            <a:avLst/>
          </a:prstGeom>
          <a:noFill/>
          <a:ln w="76200" cap="flat" cmpd="sng">
            <a:solidFill>
              <a:srgbClr val="C48FA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_Title Slide with Image">
  <p:cSld name="5_Title Slide with Image">
    <p:bg>
      <p:bgPr>
        <a:solidFill>
          <a:schemeClr val="accent4"/>
        </a:solidFill>
        <a:effectLst/>
      </p:bgPr>
    </p:bg>
    <p:spTree>
      <p:nvGrpSpPr>
        <p:cNvPr id="1" name="Shape 212"/>
        <p:cNvGrpSpPr/>
        <p:nvPr/>
      </p:nvGrpSpPr>
      <p:grpSpPr>
        <a:xfrm>
          <a:off x="0" y="0"/>
          <a:ext cx="0" cy="0"/>
          <a:chOff x="0" y="0"/>
          <a:chExt cx="0" cy="0"/>
        </a:xfrm>
      </p:grpSpPr>
      <p:sp>
        <p:nvSpPr>
          <p:cNvPr id="213" name="Google Shape;213;p49"/>
          <p:cNvSpPr txBox="1">
            <a:spLocks noGrp="1"/>
          </p:cNvSpPr>
          <p:nvPr>
            <p:ph type="title"/>
          </p:nvPr>
        </p:nvSpPr>
        <p:spPr>
          <a:xfrm>
            <a:off x="2565399" y="3107447"/>
            <a:ext cx="7252505"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49"/>
          <p:cNvSpPr txBox="1">
            <a:spLocks noGrp="1"/>
          </p:cNvSpPr>
          <p:nvPr>
            <p:ph type="body" idx="1"/>
          </p:nvPr>
        </p:nvSpPr>
        <p:spPr>
          <a:xfrm>
            <a:off x="2565400" y="4195470"/>
            <a:ext cx="7252504"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5" name="Google Shape;215;p49" title="Decorative"/>
          <p:cNvCxnSpPr/>
          <p:nvPr/>
        </p:nvCxnSpPr>
        <p:spPr>
          <a:xfrm>
            <a:off x="6096000" y="2924870"/>
            <a:ext cx="0" cy="2188805"/>
          </a:xfrm>
          <a:prstGeom prst="straightConnector1">
            <a:avLst/>
          </a:prstGeom>
          <a:noFill/>
          <a:ln w="25400" cap="flat" cmpd="sng">
            <a:solidFill>
              <a:schemeClr val="lt1"/>
            </a:solidFill>
            <a:prstDash val="solid"/>
            <a:miter lim="400000"/>
            <a:headEnd type="none" w="sm" len="sm"/>
            <a:tailEnd type="none" w="sm" len="sm"/>
          </a:ln>
        </p:spPr>
      </p:cxnSp>
      <p:sp>
        <p:nvSpPr>
          <p:cNvPr id="216" name="Google Shape;216;p49" title="Decorative"/>
          <p:cNvSpPr/>
          <p:nvPr/>
        </p:nvSpPr>
        <p:spPr>
          <a:xfrm>
            <a:off x="1238104" y="860778"/>
            <a:ext cx="9715792" cy="5136445"/>
          </a:xfrm>
          <a:prstGeom prst="rect">
            <a:avLst/>
          </a:prstGeom>
          <a:noFill/>
          <a:ln w="76200" cap="flat" cmpd="sng">
            <a:solidFill>
              <a:srgbClr val="7B7B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1" name="Google Shape;21;p23"/>
          <p:cNvSpPr txBox="1">
            <a:spLocks noGrp="1"/>
          </p:cNvSpPr>
          <p:nvPr>
            <p:ph type="subTitle" idx="1"/>
          </p:nvPr>
        </p:nvSpPr>
        <p:spPr>
          <a:xfrm>
            <a:off x="655733" y="1505000"/>
            <a:ext cx="4737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pic>
        <p:nvPicPr>
          <p:cNvPr id="22" name="Google Shape;22;p23"/>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23" name="Google Shape;23;p23"/>
          <p:cNvSpPr txBox="1">
            <a:spLocks noGrp="1"/>
          </p:cNvSpPr>
          <p:nvPr>
            <p:ph type="body" idx="2"/>
          </p:nvPr>
        </p:nvSpPr>
        <p:spPr>
          <a:xfrm>
            <a:off x="663367" y="2239367"/>
            <a:ext cx="4952000" cy="4054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24" name="Google Shape;24;p23"/>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25" name="Google Shape;25;p23"/>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26" name="Google Shape;26;p23"/>
          <p:cNvSpPr txBox="1">
            <a:spLocks noGrp="1"/>
          </p:cNvSpPr>
          <p:nvPr>
            <p:ph type="subTitle" idx="3"/>
          </p:nvPr>
        </p:nvSpPr>
        <p:spPr>
          <a:xfrm>
            <a:off x="6482200" y="1505000"/>
            <a:ext cx="4737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27" name="Google Shape;27;p23"/>
          <p:cNvSpPr txBox="1">
            <a:spLocks noGrp="1"/>
          </p:cNvSpPr>
          <p:nvPr>
            <p:ph type="body" idx="4"/>
          </p:nvPr>
        </p:nvSpPr>
        <p:spPr>
          <a:xfrm>
            <a:off x="6489833" y="2239367"/>
            <a:ext cx="4952000" cy="4054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_Title Slide with Image">
  <p:cSld name="4_Title Slide with Image">
    <p:bg>
      <p:bgPr>
        <a:solidFill>
          <a:schemeClr val="accent2"/>
        </a:solidFill>
        <a:effectLst/>
      </p:bgPr>
    </p:bg>
    <p:spTree>
      <p:nvGrpSpPr>
        <p:cNvPr id="1" name="Shape 217"/>
        <p:cNvGrpSpPr/>
        <p:nvPr/>
      </p:nvGrpSpPr>
      <p:grpSpPr>
        <a:xfrm>
          <a:off x="0" y="0"/>
          <a:ext cx="0" cy="0"/>
          <a:chOff x="0" y="0"/>
          <a:chExt cx="0" cy="0"/>
        </a:xfrm>
      </p:grpSpPr>
      <p:sp>
        <p:nvSpPr>
          <p:cNvPr id="218" name="Google Shape;218;p50"/>
          <p:cNvSpPr txBox="1">
            <a:spLocks noGrp="1"/>
          </p:cNvSpPr>
          <p:nvPr>
            <p:ph type="title"/>
          </p:nvPr>
        </p:nvSpPr>
        <p:spPr>
          <a:xfrm>
            <a:off x="2565399" y="3107447"/>
            <a:ext cx="7252505"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50"/>
          <p:cNvSpPr txBox="1">
            <a:spLocks noGrp="1"/>
          </p:cNvSpPr>
          <p:nvPr>
            <p:ph type="body" idx="1"/>
          </p:nvPr>
        </p:nvSpPr>
        <p:spPr>
          <a:xfrm>
            <a:off x="2565400" y="4195470"/>
            <a:ext cx="7252504"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0" name="Google Shape;220;p50" title="Decorative"/>
          <p:cNvCxnSpPr/>
          <p:nvPr/>
        </p:nvCxnSpPr>
        <p:spPr>
          <a:xfrm>
            <a:off x="6096000" y="2924870"/>
            <a:ext cx="0" cy="2188805"/>
          </a:xfrm>
          <a:prstGeom prst="straightConnector1">
            <a:avLst/>
          </a:prstGeom>
          <a:noFill/>
          <a:ln w="25400" cap="flat" cmpd="sng">
            <a:solidFill>
              <a:schemeClr val="lt1"/>
            </a:solidFill>
            <a:prstDash val="solid"/>
            <a:miter lim="400000"/>
            <a:headEnd type="none" w="sm" len="sm"/>
            <a:tailEnd type="none" w="sm" len="sm"/>
          </a:ln>
        </p:spPr>
      </p:cxnSp>
      <p:sp>
        <p:nvSpPr>
          <p:cNvPr id="221" name="Google Shape;221;p50" title="Decorative"/>
          <p:cNvSpPr/>
          <p:nvPr/>
        </p:nvSpPr>
        <p:spPr>
          <a:xfrm>
            <a:off x="1238104" y="860778"/>
            <a:ext cx="9715792" cy="5136445"/>
          </a:xfrm>
          <a:prstGeom prst="rect">
            <a:avLst/>
          </a:prstGeom>
          <a:noFill/>
          <a:ln w="76200" cap="flat" cmpd="sng">
            <a:solidFill>
              <a:srgbClr val="1D72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222"/>
        <p:cNvGrpSpPr/>
        <p:nvPr/>
      </p:nvGrpSpPr>
      <p:grpSpPr>
        <a:xfrm>
          <a:off x="0" y="0"/>
          <a:ext cx="0" cy="0"/>
          <a:chOff x="0" y="0"/>
          <a:chExt cx="0" cy="0"/>
        </a:xfrm>
      </p:grpSpPr>
      <p:sp>
        <p:nvSpPr>
          <p:cNvPr id="223" name="Google Shape;223;p51" title="Decorative"/>
          <p:cNvSpPr>
            <a:spLocks noGrp="1"/>
          </p:cNvSpPr>
          <p:nvPr>
            <p:ph type="pic" idx="2"/>
          </p:nvPr>
        </p:nvSpPr>
        <p:spPr>
          <a:xfrm>
            <a:off x="0" y="0"/>
            <a:ext cx="12192000" cy="6853712"/>
          </a:xfrm>
          <a:prstGeom prst="rect">
            <a:avLst/>
          </a:prstGeom>
          <a:solidFill>
            <a:srgbClr val="F2F2F2"/>
          </a:solidFill>
          <a:ln>
            <a:noFill/>
          </a:ln>
        </p:spPr>
      </p:sp>
      <p:sp>
        <p:nvSpPr>
          <p:cNvPr id="224" name="Google Shape;224;p51"/>
          <p:cNvSpPr txBox="1">
            <a:spLocks noGrp="1"/>
          </p:cNvSpPr>
          <p:nvPr>
            <p:ph type="title"/>
          </p:nvPr>
        </p:nvSpPr>
        <p:spPr>
          <a:xfrm>
            <a:off x="838199" y="3673179"/>
            <a:ext cx="6826342" cy="2188805"/>
          </a:xfrm>
          <a:prstGeom prst="rect">
            <a:avLst/>
          </a:prstGeom>
          <a:noFill/>
          <a:ln>
            <a:noFill/>
          </a:ln>
        </p:spPr>
        <p:txBody>
          <a:bodyPr spcFirstLastPara="1" wrap="square" lIns="91425" tIns="45700" rIns="457200" bIns="45700" anchor="ctr" anchorCtr="0">
            <a:noAutofit/>
          </a:bodyPr>
          <a:lstStyle>
            <a:lvl1pPr lvl="0" algn="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51" title="Decorative"/>
          <p:cNvSpPr txBox="1">
            <a:spLocks noGrp="1"/>
          </p:cNvSpPr>
          <p:nvPr>
            <p:ph type="body" idx="1"/>
          </p:nvPr>
        </p:nvSpPr>
        <p:spPr>
          <a:xfrm>
            <a:off x="7664542" y="3665204"/>
            <a:ext cx="4527458" cy="2196780"/>
          </a:xfrm>
          <a:prstGeom prst="rect">
            <a:avLst/>
          </a:prstGeom>
          <a:solidFill>
            <a:schemeClr val="accent1"/>
          </a:solidFill>
          <a:ln>
            <a:noFill/>
          </a:ln>
        </p:spPr>
        <p:txBody>
          <a:bodyPr spcFirstLastPara="1" wrap="square" lIns="274300" tIns="182875" rIns="182875" bIns="182875" anchor="ctr"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6" name="Google Shape;226;p51" title="Decorative"/>
          <p:cNvCxnSpPr/>
          <p:nvPr/>
        </p:nvCxnSpPr>
        <p:spPr>
          <a:xfrm rot="10800000" flipH="1">
            <a:off x="7664541" y="3673179"/>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Slide Divider with Image">
  <p:cSld name="2_Slide Divider with Image">
    <p:bg>
      <p:bgPr>
        <a:solidFill>
          <a:schemeClr val="accent1"/>
        </a:solidFill>
        <a:effectLst/>
      </p:bgPr>
    </p:bg>
    <p:spTree>
      <p:nvGrpSpPr>
        <p:cNvPr id="1" name="Shape 227"/>
        <p:cNvGrpSpPr/>
        <p:nvPr/>
      </p:nvGrpSpPr>
      <p:grpSpPr>
        <a:xfrm>
          <a:off x="0" y="0"/>
          <a:ext cx="0" cy="0"/>
          <a:chOff x="0" y="0"/>
          <a:chExt cx="0" cy="0"/>
        </a:xfrm>
      </p:grpSpPr>
      <p:sp>
        <p:nvSpPr>
          <p:cNvPr id="228" name="Google Shape;228;p52" title="Decorative"/>
          <p:cNvSpPr>
            <a:spLocks noGrp="1"/>
          </p:cNvSpPr>
          <p:nvPr>
            <p:ph type="pic" idx="2"/>
          </p:nvPr>
        </p:nvSpPr>
        <p:spPr>
          <a:xfrm>
            <a:off x="0" y="0"/>
            <a:ext cx="12192000" cy="6853712"/>
          </a:xfrm>
          <a:prstGeom prst="rect">
            <a:avLst/>
          </a:prstGeom>
          <a:solidFill>
            <a:srgbClr val="F2F2F2"/>
          </a:solidFill>
          <a:ln>
            <a:noFill/>
          </a:ln>
        </p:spPr>
      </p:sp>
      <p:sp>
        <p:nvSpPr>
          <p:cNvPr id="229" name="Google Shape;229;p52"/>
          <p:cNvSpPr txBox="1">
            <a:spLocks noGrp="1"/>
          </p:cNvSpPr>
          <p:nvPr>
            <p:ph type="title"/>
          </p:nvPr>
        </p:nvSpPr>
        <p:spPr>
          <a:xfrm>
            <a:off x="838199" y="3673179"/>
            <a:ext cx="6826342" cy="2188805"/>
          </a:xfrm>
          <a:prstGeom prst="rect">
            <a:avLst/>
          </a:prstGeom>
          <a:noFill/>
          <a:ln>
            <a:noFill/>
          </a:ln>
        </p:spPr>
        <p:txBody>
          <a:bodyPr spcFirstLastPara="1" wrap="square" lIns="91425" tIns="45700" rIns="457200" bIns="45700" anchor="ctr" anchorCtr="0">
            <a:noAutofit/>
          </a:bodyPr>
          <a:lstStyle>
            <a:lvl1pPr lvl="0" algn="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2" title="Decorative"/>
          <p:cNvSpPr txBox="1">
            <a:spLocks noGrp="1"/>
          </p:cNvSpPr>
          <p:nvPr>
            <p:ph type="body" idx="1"/>
          </p:nvPr>
        </p:nvSpPr>
        <p:spPr>
          <a:xfrm>
            <a:off x="7664542" y="3665204"/>
            <a:ext cx="4527458" cy="2196780"/>
          </a:xfrm>
          <a:prstGeom prst="rect">
            <a:avLst/>
          </a:prstGeom>
          <a:solidFill>
            <a:schemeClr val="accent2"/>
          </a:solidFill>
          <a:ln>
            <a:noFill/>
          </a:ln>
        </p:spPr>
        <p:txBody>
          <a:bodyPr spcFirstLastPara="1" wrap="square" lIns="274300" tIns="182875" rIns="182875" bIns="182875" anchor="ctr"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1" name="Google Shape;231;p52" title="Decorative"/>
          <p:cNvCxnSpPr/>
          <p:nvPr/>
        </p:nvCxnSpPr>
        <p:spPr>
          <a:xfrm rot="10800000" flipH="1">
            <a:off x="7664541" y="3673179"/>
            <a:ext cx="1" cy="2188805"/>
          </a:xfrm>
          <a:prstGeom prst="straightConnector1">
            <a:avLst/>
          </a:prstGeom>
          <a:noFill/>
          <a:ln w="76200" cap="flat" cmpd="sng">
            <a:solidFill>
              <a:srgbClr val="1D72AB"/>
            </a:solidFill>
            <a:prstDash val="solid"/>
            <a:miter lim="400000"/>
            <a:headEnd type="none" w="sm" len="sm"/>
            <a:tailEnd type="none" w="sm" len="sm"/>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232"/>
        <p:cNvGrpSpPr/>
        <p:nvPr/>
      </p:nvGrpSpPr>
      <p:grpSpPr>
        <a:xfrm>
          <a:off x="0" y="0"/>
          <a:ext cx="0" cy="0"/>
          <a:chOff x="0" y="0"/>
          <a:chExt cx="0" cy="0"/>
        </a:xfrm>
      </p:grpSpPr>
      <p:sp>
        <p:nvSpPr>
          <p:cNvPr id="233" name="Google Shape;233;p53" title="Decorative"/>
          <p:cNvSpPr>
            <a:spLocks noGrp="1"/>
          </p:cNvSpPr>
          <p:nvPr>
            <p:ph type="pic" idx="2"/>
          </p:nvPr>
        </p:nvSpPr>
        <p:spPr>
          <a:xfrm>
            <a:off x="0" y="0"/>
            <a:ext cx="12192000" cy="6853712"/>
          </a:xfrm>
          <a:prstGeom prst="rect">
            <a:avLst/>
          </a:prstGeom>
          <a:solidFill>
            <a:srgbClr val="F2F2F2"/>
          </a:solidFill>
          <a:ln>
            <a:noFill/>
          </a:ln>
        </p:spPr>
      </p:sp>
      <p:sp>
        <p:nvSpPr>
          <p:cNvPr id="234" name="Google Shape;234;p53" title="Decorative"/>
          <p:cNvSpPr/>
          <p:nvPr/>
        </p:nvSpPr>
        <p:spPr>
          <a:xfrm>
            <a:off x="4769712" y="3138616"/>
            <a:ext cx="7422288" cy="32127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53"/>
          <p:cNvSpPr txBox="1">
            <a:spLocks noGrp="1"/>
          </p:cNvSpPr>
          <p:nvPr>
            <p:ph type="title"/>
          </p:nvPr>
        </p:nvSpPr>
        <p:spPr>
          <a:xfrm>
            <a:off x="5114413" y="4304207"/>
            <a:ext cx="6439156" cy="8912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53"/>
          <p:cNvSpPr txBox="1">
            <a:spLocks noGrp="1"/>
          </p:cNvSpPr>
          <p:nvPr>
            <p:ph type="body" idx="1"/>
          </p:nvPr>
        </p:nvSpPr>
        <p:spPr>
          <a:xfrm>
            <a:off x="5114413" y="5505120"/>
            <a:ext cx="6439155"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7" name="Google Shape;237;p53" title="Decorative"/>
          <p:cNvCxnSpPr/>
          <p:nvPr/>
        </p:nvCxnSpPr>
        <p:spPr>
          <a:xfrm rot="5400000" flipH="1">
            <a:off x="6208815" y="4226947"/>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238"/>
        <p:cNvGrpSpPr/>
        <p:nvPr/>
      </p:nvGrpSpPr>
      <p:grpSpPr>
        <a:xfrm>
          <a:off x="0" y="0"/>
          <a:ext cx="0" cy="0"/>
          <a:chOff x="0" y="0"/>
          <a:chExt cx="0" cy="0"/>
        </a:xfrm>
      </p:grpSpPr>
      <p:sp>
        <p:nvSpPr>
          <p:cNvPr id="239" name="Google Shape;239;p54" title="Decorative"/>
          <p:cNvSpPr>
            <a:spLocks noGrp="1"/>
          </p:cNvSpPr>
          <p:nvPr>
            <p:ph type="pic" idx="2"/>
          </p:nvPr>
        </p:nvSpPr>
        <p:spPr>
          <a:xfrm>
            <a:off x="0" y="0"/>
            <a:ext cx="12192000" cy="6853712"/>
          </a:xfrm>
          <a:prstGeom prst="rect">
            <a:avLst/>
          </a:prstGeom>
          <a:solidFill>
            <a:srgbClr val="F2F2F2"/>
          </a:solidFill>
          <a:ln>
            <a:noFill/>
          </a:ln>
        </p:spPr>
      </p:sp>
      <p:sp>
        <p:nvSpPr>
          <p:cNvPr id="240" name="Google Shape;240;p54" title="Decorative"/>
          <p:cNvSpPr/>
          <p:nvPr/>
        </p:nvSpPr>
        <p:spPr>
          <a:xfrm>
            <a:off x="0" y="4387695"/>
            <a:ext cx="12192000" cy="2196780"/>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54"/>
          <p:cNvSpPr txBox="1">
            <a:spLocks noGrp="1"/>
          </p:cNvSpPr>
          <p:nvPr>
            <p:ph type="title"/>
          </p:nvPr>
        </p:nvSpPr>
        <p:spPr>
          <a:xfrm>
            <a:off x="510821" y="4395670"/>
            <a:ext cx="6826342" cy="2188805"/>
          </a:xfrm>
          <a:prstGeom prst="rect">
            <a:avLst/>
          </a:prstGeom>
          <a:noFill/>
          <a:ln>
            <a:noFill/>
          </a:ln>
        </p:spPr>
        <p:txBody>
          <a:bodyPr spcFirstLastPara="1" wrap="square" lIns="91425" tIns="45700" rIns="457200" bIns="45700" anchor="ctr" anchorCtr="0">
            <a:noAutofit/>
          </a:bodyPr>
          <a:lstStyle>
            <a:lvl1pPr lvl="0" algn="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54"/>
          <p:cNvSpPr txBox="1">
            <a:spLocks noGrp="1"/>
          </p:cNvSpPr>
          <p:nvPr>
            <p:ph type="body" idx="1"/>
          </p:nvPr>
        </p:nvSpPr>
        <p:spPr>
          <a:xfrm>
            <a:off x="7337164" y="4387695"/>
            <a:ext cx="4527458" cy="2196780"/>
          </a:xfrm>
          <a:prstGeom prst="rect">
            <a:avLst/>
          </a:prstGeom>
          <a:noFill/>
          <a:ln>
            <a:noFill/>
          </a:ln>
        </p:spPr>
        <p:txBody>
          <a:bodyPr spcFirstLastPara="1" wrap="square" lIns="274300" tIns="182875" rIns="182875" bIns="182875" anchor="ctr"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43" name="Google Shape;243;p54" title="Decorative"/>
          <p:cNvCxnSpPr/>
          <p:nvPr/>
        </p:nvCxnSpPr>
        <p:spPr>
          <a:xfrm rot="10800000" flipH="1">
            <a:off x="7337163" y="4742580"/>
            <a:ext cx="1" cy="1494984"/>
          </a:xfrm>
          <a:prstGeom prst="straightConnector1">
            <a:avLst/>
          </a:prstGeom>
          <a:noFill/>
          <a:ln w="762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244"/>
        <p:cNvGrpSpPr/>
        <p:nvPr/>
      </p:nvGrpSpPr>
      <p:grpSpPr>
        <a:xfrm>
          <a:off x="0" y="0"/>
          <a:ext cx="0" cy="0"/>
          <a:chOff x="0" y="0"/>
          <a:chExt cx="0" cy="0"/>
        </a:xfrm>
      </p:grpSpPr>
      <p:sp>
        <p:nvSpPr>
          <p:cNvPr id="245" name="Google Shape;245;p55" title="Decorative"/>
          <p:cNvSpPr>
            <a:spLocks noGrp="1"/>
          </p:cNvSpPr>
          <p:nvPr>
            <p:ph type="pic" idx="2"/>
          </p:nvPr>
        </p:nvSpPr>
        <p:spPr>
          <a:xfrm>
            <a:off x="361244" y="2225040"/>
            <a:ext cx="4536079" cy="4632960"/>
          </a:xfrm>
          <a:prstGeom prst="rect">
            <a:avLst/>
          </a:prstGeom>
          <a:noFill/>
          <a:ln>
            <a:noFill/>
          </a:ln>
        </p:spPr>
      </p:sp>
      <p:sp>
        <p:nvSpPr>
          <p:cNvPr id="246" name="Google Shape;246;p55"/>
          <p:cNvSpPr txBox="1">
            <a:spLocks noGrp="1"/>
          </p:cNvSpPr>
          <p:nvPr>
            <p:ph type="body" idx="1"/>
          </p:nvPr>
        </p:nvSpPr>
        <p:spPr>
          <a:xfrm>
            <a:off x="5121031" y="2055335"/>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55"/>
          <p:cNvSpPr txBox="1">
            <a:spLocks noGrp="1"/>
          </p:cNvSpPr>
          <p:nvPr>
            <p:ph type="body" idx="3"/>
          </p:nvPr>
        </p:nvSpPr>
        <p:spPr>
          <a:xfrm>
            <a:off x="5121031" y="2782449"/>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55"/>
          <p:cNvSpPr txBox="1">
            <a:spLocks noGrp="1"/>
          </p:cNvSpPr>
          <p:nvPr>
            <p:ph type="body" idx="4"/>
          </p:nvPr>
        </p:nvSpPr>
        <p:spPr>
          <a:xfrm>
            <a:off x="5121031" y="4352427"/>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55"/>
          <p:cNvSpPr txBox="1">
            <a:spLocks noGrp="1"/>
          </p:cNvSpPr>
          <p:nvPr>
            <p:ph type="body" idx="5"/>
          </p:nvPr>
        </p:nvSpPr>
        <p:spPr>
          <a:xfrm>
            <a:off x="5121031" y="3567438"/>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55"/>
          <p:cNvSpPr txBox="1">
            <a:spLocks noGrp="1"/>
          </p:cNvSpPr>
          <p:nvPr>
            <p:ph type="body" idx="6"/>
          </p:nvPr>
        </p:nvSpPr>
        <p:spPr>
          <a:xfrm>
            <a:off x="5121031" y="5137415"/>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5" title="Decorative"/>
          <p:cNvSpPr/>
          <p:nvPr/>
        </p:nvSpPr>
        <p:spPr>
          <a:xfrm>
            <a:off x="353385" y="0"/>
            <a:ext cx="4572513" cy="205930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52" name="Google Shape;252;p55" title="Decorative"/>
          <p:cNvCxnSpPr/>
          <p:nvPr/>
        </p:nvCxnSpPr>
        <p:spPr>
          <a:xfrm>
            <a:off x="1560255" y="445140"/>
            <a:ext cx="0" cy="1930310"/>
          </a:xfrm>
          <a:prstGeom prst="straightConnector1">
            <a:avLst/>
          </a:prstGeom>
          <a:noFill/>
          <a:ln w="76200" cap="flat" cmpd="sng">
            <a:solidFill>
              <a:srgbClr val="1D72AB">
                <a:alpha val="96862"/>
              </a:srgbClr>
            </a:solidFill>
            <a:prstDash val="solid"/>
            <a:miter lim="400000"/>
            <a:headEnd type="none" w="sm" len="sm"/>
            <a:tailEnd type="none" w="sm" len="sm"/>
          </a:ln>
        </p:spPr>
      </p:cxnSp>
      <p:sp>
        <p:nvSpPr>
          <p:cNvPr id="253" name="Google Shape;253;p55"/>
          <p:cNvSpPr txBox="1">
            <a:spLocks noGrp="1"/>
          </p:cNvSpPr>
          <p:nvPr>
            <p:ph type="title"/>
          </p:nvPr>
        </p:nvSpPr>
        <p:spPr>
          <a:xfrm>
            <a:off x="595100" y="192385"/>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1_Custom Layout">
  <p:cSld name="41_Custom Layout">
    <p:bg>
      <p:bgPr>
        <a:solidFill>
          <a:schemeClr val="lt1"/>
        </a:solidFill>
        <a:effectLst/>
      </p:bgPr>
    </p:bg>
    <p:spTree>
      <p:nvGrpSpPr>
        <p:cNvPr id="1" name="Shape 254"/>
        <p:cNvGrpSpPr/>
        <p:nvPr/>
      </p:nvGrpSpPr>
      <p:grpSpPr>
        <a:xfrm>
          <a:off x="0" y="0"/>
          <a:ext cx="0" cy="0"/>
          <a:chOff x="0" y="0"/>
          <a:chExt cx="0" cy="0"/>
        </a:xfrm>
      </p:grpSpPr>
      <p:sp>
        <p:nvSpPr>
          <p:cNvPr id="255" name="Google Shape;255;p56" title="Decorative"/>
          <p:cNvSpPr>
            <a:spLocks noGrp="1"/>
          </p:cNvSpPr>
          <p:nvPr>
            <p:ph type="pic" idx="2"/>
          </p:nvPr>
        </p:nvSpPr>
        <p:spPr>
          <a:xfrm>
            <a:off x="6264877" y="0"/>
            <a:ext cx="5927124" cy="6858000"/>
          </a:xfrm>
          <a:prstGeom prst="rect">
            <a:avLst/>
          </a:prstGeom>
          <a:noFill/>
          <a:ln>
            <a:noFill/>
          </a:ln>
        </p:spPr>
      </p:sp>
      <p:sp>
        <p:nvSpPr>
          <p:cNvPr id="256" name="Google Shape;256;p56"/>
          <p:cNvSpPr txBox="1">
            <a:spLocks noGrp="1"/>
          </p:cNvSpPr>
          <p:nvPr>
            <p:ph type="body" idx="1"/>
          </p:nvPr>
        </p:nvSpPr>
        <p:spPr>
          <a:xfrm>
            <a:off x="471529" y="2348736"/>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56"/>
          <p:cNvSpPr txBox="1">
            <a:spLocks noGrp="1"/>
          </p:cNvSpPr>
          <p:nvPr>
            <p:ph type="body" idx="3"/>
          </p:nvPr>
        </p:nvSpPr>
        <p:spPr>
          <a:xfrm>
            <a:off x="471529" y="3075850"/>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56"/>
          <p:cNvSpPr txBox="1">
            <a:spLocks noGrp="1"/>
          </p:cNvSpPr>
          <p:nvPr>
            <p:ph type="body" idx="4"/>
          </p:nvPr>
        </p:nvSpPr>
        <p:spPr>
          <a:xfrm>
            <a:off x="471529" y="4645828"/>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56"/>
          <p:cNvSpPr txBox="1">
            <a:spLocks noGrp="1"/>
          </p:cNvSpPr>
          <p:nvPr>
            <p:ph type="body" idx="5"/>
          </p:nvPr>
        </p:nvSpPr>
        <p:spPr>
          <a:xfrm>
            <a:off x="471529" y="3860839"/>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56"/>
          <p:cNvSpPr txBox="1">
            <a:spLocks noGrp="1"/>
          </p:cNvSpPr>
          <p:nvPr>
            <p:ph type="body" idx="6"/>
          </p:nvPr>
        </p:nvSpPr>
        <p:spPr>
          <a:xfrm>
            <a:off x="471529" y="5430816"/>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56" title="Decorative"/>
          <p:cNvSpPr/>
          <p:nvPr/>
        </p:nvSpPr>
        <p:spPr>
          <a:xfrm>
            <a:off x="353385" y="0"/>
            <a:ext cx="4572513" cy="205930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62" name="Google Shape;262;p56" title="Decorative"/>
          <p:cNvCxnSpPr/>
          <p:nvPr/>
        </p:nvCxnSpPr>
        <p:spPr>
          <a:xfrm>
            <a:off x="1560255" y="445140"/>
            <a:ext cx="0" cy="1930310"/>
          </a:xfrm>
          <a:prstGeom prst="straightConnector1">
            <a:avLst/>
          </a:prstGeom>
          <a:noFill/>
          <a:ln w="76200" cap="flat" cmpd="sng">
            <a:solidFill>
              <a:srgbClr val="C48FAA">
                <a:alpha val="96862"/>
              </a:srgbClr>
            </a:solidFill>
            <a:prstDash val="solid"/>
            <a:miter lim="400000"/>
            <a:headEnd type="none" w="sm" len="sm"/>
            <a:tailEnd type="none" w="sm" len="sm"/>
          </a:ln>
        </p:spPr>
      </p:cxnSp>
      <p:sp>
        <p:nvSpPr>
          <p:cNvPr id="263" name="Google Shape;263;p56"/>
          <p:cNvSpPr txBox="1">
            <a:spLocks noGrp="1"/>
          </p:cNvSpPr>
          <p:nvPr>
            <p:ph type="title"/>
          </p:nvPr>
        </p:nvSpPr>
        <p:spPr>
          <a:xfrm>
            <a:off x="595100" y="192385"/>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264"/>
        <p:cNvGrpSpPr/>
        <p:nvPr/>
      </p:nvGrpSpPr>
      <p:grpSpPr>
        <a:xfrm>
          <a:off x="0" y="0"/>
          <a:ext cx="0" cy="0"/>
          <a:chOff x="0" y="0"/>
          <a:chExt cx="0" cy="0"/>
        </a:xfrm>
      </p:grpSpPr>
      <p:sp>
        <p:nvSpPr>
          <p:cNvPr id="265" name="Google Shape;265;p57" title="Decorative"/>
          <p:cNvSpPr>
            <a:spLocks noGrp="1"/>
          </p:cNvSpPr>
          <p:nvPr>
            <p:ph type="pic" idx="2"/>
          </p:nvPr>
        </p:nvSpPr>
        <p:spPr>
          <a:xfrm>
            <a:off x="1" y="0"/>
            <a:ext cx="4910666" cy="6858000"/>
          </a:xfrm>
          <a:prstGeom prst="rect">
            <a:avLst/>
          </a:prstGeom>
          <a:noFill/>
          <a:ln>
            <a:noFill/>
          </a:ln>
        </p:spPr>
      </p:sp>
      <p:sp>
        <p:nvSpPr>
          <p:cNvPr id="266" name="Google Shape;266;p57" title="Decorative"/>
          <p:cNvSpPr/>
          <p:nvPr/>
        </p:nvSpPr>
        <p:spPr>
          <a:xfrm>
            <a:off x="4910667" y="0"/>
            <a:ext cx="1174045"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57"/>
          <p:cNvSpPr txBox="1">
            <a:spLocks noGrp="1"/>
          </p:cNvSpPr>
          <p:nvPr>
            <p:ph type="body" idx="1"/>
          </p:nvPr>
        </p:nvSpPr>
        <p:spPr>
          <a:xfrm>
            <a:off x="6295131" y="879710"/>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57"/>
          <p:cNvSpPr txBox="1">
            <a:spLocks noGrp="1"/>
          </p:cNvSpPr>
          <p:nvPr>
            <p:ph type="body" idx="3"/>
          </p:nvPr>
        </p:nvSpPr>
        <p:spPr>
          <a:xfrm>
            <a:off x="6295131" y="1956155"/>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57"/>
          <p:cNvSpPr txBox="1">
            <a:spLocks noGrp="1"/>
          </p:cNvSpPr>
          <p:nvPr>
            <p:ph type="body" idx="4"/>
          </p:nvPr>
        </p:nvSpPr>
        <p:spPr>
          <a:xfrm>
            <a:off x="6295131" y="3032600"/>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57"/>
          <p:cNvSpPr txBox="1">
            <a:spLocks noGrp="1"/>
          </p:cNvSpPr>
          <p:nvPr>
            <p:ph type="body" idx="5"/>
          </p:nvPr>
        </p:nvSpPr>
        <p:spPr>
          <a:xfrm>
            <a:off x="6295131" y="4109045"/>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1" name="Google Shape;271;p57"/>
          <p:cNvSpPr txBox="1">
            <a:spLocks noGrp="1"/>
          </p:cNvSpPr>
          <p:nvPr>
            <p:ph type="body" idx="6"/>
          </p:nvPr>
        </p:nvSpPr>
        <p:spPr>
          <a:xfrm>
            <a:off x="6295131" y="5185490"/>
            <a:ext cx="4801847"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57"/>
          <p:cNvSpPr txBox="1">
            <a:spLocks noGrp="1"/>
          </p:cNvSpPr>
          <p:nvPr>
            <p:ph type="body" idx="7"/>
          </p:nvPr>
        </p:nvSpPr>
        <p:spPr>
          <a:xfrm>
            <a:off x="5084074" y="879710"/>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3" name="Google Shape;273;p57"/>
          <p:cNvSpPr txBox="1">
            <a:spLocks noGrp="1"/>
          </p:cNvSpPr>
          <p:nvPr>
            <p:ph type="body" idx="8"/>
          </p:nvPr>
        </p:nvSpPr>
        <p:spPr>
          <a:xfrm>
            <a:off x="5084074" y="1956155"/>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4" name="Google Shape;274;p57"/>
          <p:cNvSpPr txBox="1">
            <a:spLocks noGrp="1"/>
          </p:cNvSpPr>
          <p:nvPr>
            <p:ph type="body" idx="9"/>
          </p:nvPr>
        </p:nvSpPr>
        <p:spPr>
          <a:xfrm>
            <a:off x="5084074" y="3032600"/>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5" name="Google Shape;275;p57"/>
          <p:cNvSpPr txBox="1">
            <a:spLocks noGrp="1"/>
          </p:cNvSpPr>
          <p:nvPr>
            <p:ph type="body" idx="13"/>
          </p:nvPr>
        </p:nvSpPr>
        <p:spPr>
          <a:xfrm>
            <a:off x="5084074" y="4109045"/>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57"/>
          <p:cNvSpPr txBox="1">
            <a:spLocks noGrp="1"/>
          </p:cNvSpPr>
          <p:nvPr>
            <p:ph type="body" idx="14"/>
          </p:nvPr>
        </p:nvSpPr>
        <p:spPr>
          <a:xfrm>
            <a:off x="5084074" y="5185490"/>
            <a:ext cx="741082" cy="755650"/>
          </a:xfrm>
          <a:prstGeom prst="rect">
            <a:avLst/>
          </a:prstGeom>
          <a:noFill/>
          <a:ln>
            <a:noFill/>
          </a:ln>
        </p:spPr>
        <p:txBody>
          <a:bodyPr spcFirstLastPara="1" wrap="square" lIns="91425" tIns="45700" rIns="0" bIns="45700" anchor="ctr" anchorCtr="0">
            <a:noAutofit/>
          </a:bodyPr>
          <a:lstStyle>
            <a:lvl1pPr marL="457200" lvl="0" indent="-228600" algn="r">
              <a:lnSpc>
                <a:spcPct val="90000"/>
              </a:lnSpc>
              <a:spcBef>
                <a:spcPts val="1000"/>
              </a:spcBef>
              <a:spcAft>
                <a:spcPts val="0"/>
              </a:spcAft>
              <a:buClr>
                <a:schemeClr val="lt1"/>
              </a:buClr>
              <a:buSzPts val="6000"/>
              <a:buNone/>
              <a:defRPr sz="6000">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7" name="Google Shape;277;p57"/>
          <p:cNvSpPr txBox="1">
            <a:spLocks noGrp="1"/>
          </p:cNvSpPr>
          <p:nvPr>
            <p:ph type="title"/>
          </p:nvPr>
        </p:nvSpPr>
        <p:spPr>
          <a:xfrm>
            <a:off x="826626" y="3727361"/>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dk2"/>
              </a:buClr>
              <a:buSzPts val="5000"/>
              <a:buFont typeface="Corbel"/>
              <a:buNone/>
              <a:defRPr sz="5000" b="1">
                <a:solidFill>
                  <a:schemeClr val="dk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78"/>
        <p:cNvGrpSpPr/>
        <p:nvPr/>
      </p:nvGrpSpPr>
      <p:grpSpPr>
        <a:xfrm>
          <a:off x="0" y="0"/>
          <a:ext cx="0" cy="0"/>
          <a:chOff x="0" y="0"/>
          <a:chExt cx="0" cy="0"/>
        </a:xfrm>
      </p:grpSpPr>
      <p:sp>
        <p:nvSpPr>
          <p:cNvPr id="279" name="Google Shape;279;p58"/>
          <p:cNvSpPr txBox="1">
            <a:spLocks noGrp="1"/>
          </p:cNvSpPr>
          <p:nvPr>
            <p:ph type="title"/>
          </p:nvPr>
        </p:nvSpPr>
        <p:spPr>
          <a:xfrm>
            <a:off x="769354" y="2596916"/>
            <a:ext cx="4385841"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58" title="Decorative"/>
          <p:cNvSpPr>
            <a:spLocks noGrp="1"/>
          </p:cNvSpPr>
          <p:nvPr>
            <p:ph type="pic" idx="2"/>
          </p:nvPr>
        </p:nvSpPr>
        <p:spPr>
          <a:xfrm>
            <a:off x="6096000" y="1"/>
            <a:ext cx="6096000" cy="6858000"/>
          </a:xfrm>
          <a:prstGeom prst="rect">
            <a:avLst/>
          </a:prstGeom>
          <a:noFill/>
          <a:ln>
            <a:noFill/>
          </a:ln>
        </p:spPr>
      </p:sp>
      <p:sp>
        <p:nvSpPr>
          <p:cNvPr id="281" name="Google Shape;281;p58"/>
          <p:cNvSpPr txBox="1">
            <a:spLocks noGrp="1"/>
          </p:cNvSpPr>
          <p:nvPr>
            <p:ph type="body" idx="1"/>
          </p:nvPr>
        </p:nvSpPr>
        <p:spPr>
          <a:xfrm>
            <a:off x="769353" y="4628132"/>
            <a:ext cx="4385841" cy="13255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2" name="Google Shape;282;p58"/>
          <p:cNvSpPr txBox="1">
            <a:spLocks noGrp="1"/>
          </p:cNvSpPr>
          <p:nvPr>
            <p:ph type="body" idx="3"/>
          </p:nvPr>
        </p:nvSpPr>
        <p:spPr>
          <a:xfrm>
            <a:off x="769353" y="4165142"/>
            <a:ext cx="4385841" cy="38274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83" name="Google Shape;283;p58" title="Decorative"/>
          <p:cNvCxnSpPr/>
          <p:nvPr/>
        </p:nvCxnSpPr>
        <p:spPr>
          <a:xfrm rot="10800000">
            <a:off x="527427" y="1631760"/>
            <a:ext cx="0" cy="4321933"/>
          </a:xfrm>
          <a:prstGeom prst="straightConnector1">
            <a:avLst/>
          </a:prstGeom>
          <a:noFill/>
          <a:ln w="76200" cap="flat" cmpd="sng">
            <a:solidFill>
              <a:schemeClr val="accent1">
                <a:alpha val="96862"/>
              </a:schemeClr>
            </a:solidFill>
            <a:prstDash val="solid"/>
            <a:miter lim="400000"/>
            <a:headEnd type="none" w="sm" len="sm"/>
            <a:tailEnd type="none" w="sm" len="sm"/>
          </a:ln>
        </p:spPr>
      </p:cxnSp>
      <p:sp>
        <p:nvSpPr>
          <p:cNvPr id="284" name="Google Shape;284;p58" title="Decorative"/>
          <p:cNvSpPr>
            <a:spLocks noGrp="1"/>
          </p:cNvSpPr>
          <p:nvPr>
            <p:ph type="pic" idx="4"/>
          </p:nvPr>
        </p:nvSpPr>
        <p:spPr>
          <a:xfrm>
            <a:off x="769354" y="1631760"/>
            <a:ext cx="804759" cy="804759"/>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285"/>
        <p:cNvGrpSpPr/>
        <p:nvPr/>
      </p:nvGrpSpPr>
      <p:grpSpPr>
        <a:xfrm>
          <a:off x="0" y="0"/>
          <a:ext cx="0" cy="0"/>
          <a:chOff x="0" y="0"/>
          <a:chExt cx="0" cy="0"/>
        </a:xfrm>
      </p:grpSpPr>
      <p:sp>
        <p:nvSpPr>
          <p:cNvPr id="286" name="Google Shape;286;p59" title="Decorative"/>
          <p:cNvSpPr>
            <a:spLocks noGrp="1"/>
          </p:cNvSpPr>
          <p:nvPr>
            <p:ph type="pic" idx="2"/>
          </p:nvPr>
        </p:nvSpPr>
        <p:spPr>
          <a:xfrm>
            <a:off x="1" y="2808079"/>
            <a:ext cx="6096000" cy="4049920"/>
          </a:xfrm>
          <a:prstGeom prst="rect">
            <a:avLst/>
          </a:prstGeom>
          <a:noFill/>
          <a:ln>
            <a:noFill/>
          </a:ln>
        </p:spPr>
      </p:sp>
      <p:sp>
        <p:nvSpPr>
          <p:cNvPr id="287" name="Google Shape;287;p59"/>
          <p:cNvSpPr txBox="1">
            <a:spLocks noGrp="1"/>
          </p:cNvSpPr>
          <p:nvPr>
            <p:ph type="title"/>
          </p:nvPr>
        </p:nvSpPr>
        <p:spPr>
          <a:xfrm>
            <a:off x="838200" y="571465"/>
            <a:ext cx="5257801" cy="1325563"/>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59"/>
          <p:cNvSpPr txBox="1">
            <a:spLocks noGrp="1"/>
          </p:cNvSpPr>
          <p:nvPr>
            <p:ph type="body" idx="1"/>
          </p:nvPr>
        </p:nvSpPr>
        <p:spPr>
          <a:xfrm>
            <a:off x="6987825" y="2808079"/>
            <a:ext cx="4312353" cy="382749"/>
          </a:xfrm>
          <a:prstGeom prst="rect">
            <a:avLst/>
          </a:prstGeom>
          <a:noFill/>
          <a:ln>
            <a:noFill/>
          </a:ln>
        </p:spPr>
        <p:txBody>
          <a:bodyPr spcFirstLastPara="1" wrap="square" lIns="0" tIns="45700" rIns="91425" bIns="45700" anchor="b" anchorCtr="0">
            <a:normAutofit/>
          </a:bodyPr>
          <a:lstStyle>
            <a:lvl1pPr marL="457200" lvl="0" indent="-330200" algn="l">
              <a:lnSpc>
                <a:spcPct val="90000"/>
              </a:lnSpc>
              <a:spcBef>
                <a:spcPts val="1000"/>
              </a:spcBef>
              <a:spcAft>
                <a:spcPts val="0"/>
              </a:spcAft>
              <a:buClr>
                <a:schemeClr val="dk2"/>
              </a:buClr>
              <a:buSzPts val="1600"/>
              <a:buChar char="•"/>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59"/>
          <p:cNvSpPr txBox="1">
            <a:spLocks noGrp="1"/>
          </p:cNvSpPr>
          <p:nvPr>
            <p:ph type="body" idx="3"/>
          </p:nvPr>
        </p:nvSpPr>
        <p:spPr>
          <a:xfrm>
            <a:off x="6987825" y="3212363"/>
            <a:ext cx="4312353" cy="2962659"/>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dk2"/>
              </a:buClr>
              <a:buSzPts val="1400"/>
              <a:buChar char="•"/>
              <a:defRPr sz="1400">
                <a:latin typeface="Calibri"/>
                <a:ea typeface="Calibri"/>
                <a:cs typeface="Calibri"/>
                <a:sym typeface="Calibri"/>
              </a:defRPr>
            </a:lvl1pPr>
            <a:lvl2pPr marL="914400" lvl="1" indent="-304800" algn="l">
              <a:lnSpc>
                <a:spcPct val="90000"/>
              </a:lnSpc>
              <a:spcBef>
                <a:spcPts val="500"/>
              </a:spcBef>
              <a:spcAft>
                <a:spcPts val="0"/>
              </a:spcAft>
              <a:buClr>
                <a:schemeClr val="dk2"/>
              </a:buClr>
              <a:buSzPts val="1200"/>
              <a:buChar char="•"/>
              <a:defRPr sz="1200">
                <a:latin typeface="Calibri"/>
                <a:ea typeface="Calibri"/>
                <a:cs typeface="Calibri"/>
                <a:sym typeface="Calibri"/>
              </a:defRPr>
            </a:lvl2pPr>
            <a:lvl3pPr marL="1371600" lvl="2" indent="-298450" algn="l">
              <a:lnSpc>
                <a:spcPct val="90000"/>
              </a:lnSpc>
              <a:spcBef>
                <a:spcPts val="500"/>
              </a:spcBef>
              <a:spcAft>
                <a:spcPts val="0"/>
              </a:spcAft>
              <a:buClr>
                <a:schemeClr val="dk2"/>
              </a:buClr>
              <a:buSzPts val="1100"/>
              <a:buChar char="•"/>
              <a:defRPr sz="1100">
                <a:latin typeface="Calibri"/>
                <a:ea typeface="Calibri"/>
                <a:cs typeface="Calibri"/>
                <a:sym typeface="Calibri"/>
              </a:defRPr>
            </a:lvl3pPr>
            <a:lvl4pPr marL="1828800" lvl="3" indent="-295275" algn="l">
              <a:lnSpc>
                <a:spcPct val="90000"/>
              </a:lnSpc>
              <a:spcBef>
                <a:spcPts val="500"/>
              </a:spcBef>
              <a:spcAft>
                <a:spcPts val="0"/>
              </a:spcAft>
              <a:buClr>
                <a:schemeClr val="dk2"/>
              </a:buClr>
              <a:buSzPts val="1050"/>
              <a:buChar char="•"/>
              <a:defRPr sz="1050">
                <a:latin typeface="Calibri"/>
                <a:ea typeface="Calibri"/>
                <a:cs typeface="Calibri"/>
                <a:sym typeface="Calibri"/>
              </a:defRPr>
            </a:lvl4pPr>
            <a:lvl5pPr marL="2286000" lvl="4" indent="-295275" algn="l">
              <a:lnSpc>
                <a:spcPct val="90000"/>
              </a:lnSpc>
              <a:spcBef>
                <a:spcPts val="500"/>
              </a:spcBef>
              <a:spcAft>
                <a:spcPts val="0"/>
              </a:spcAft>
              <a:buClr>
                <a:schemeClr val="dk2"/>
              </a:buClr>
              <a:buSzPts val="1050"/>
              <a:buChar char="•"/>
              <a:defRPr sz="1050">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90" name="Google Shape;290;p59" title="Decorative"/>
          <p:cNvCxnSpPr/>
          <p:nvPr/>
        </p:nvCxnSpPr>
        <p:spPr>
          <a:xfrm>
            <a:off x="5130846" y="1256529"/>
            <a:ext cx="0" cy="1930310"/>
          </a:xfrm>
          <a:prstGeom prst="straightConnector1">
            <a:avLst/>
          </a:prstGeom>
          <a:noFill/>
          <a:ln w="76200" cap="flat" cmpd="sng">
            <a:solidFill>
              <a:schemeClr val="accent1">
                <a:alpha val="96862"/>
              </a:schemeClr>
            </a:solidFill>
            <a:prstDash val="solid"/>
            <a:miter lim="4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ody">
  <p:cSld name="Title + Body">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0" name="Google Shape;30;p24"/>
          <p:cNvSpPr txBox="1">
            <a:spLocks noGrp="1"/>
          </p:cNvSpPr>
          <p:nvPr>
            <p:ph type="body" idx="1"/>
          </p:nvPr>
        </p:nvSpPr>
        <p:spPr>
          <a:xfrm>
            <a:off x="683833" y="1406833"/>
            <a:ext cx="10670000" cy="4804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pic>
        <p:nvPicPr>
          <p:cNvPr id="31" name="Google Shape;31;p24"/>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32" name="Google Shape;32;p24"/>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33" name="Google Shape;33;p24"/>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291"/>
        <p:cNvGrpSpPr/>
        <p:nvPr/>
      </p:nvGrpSpPr>
      <p:grpSpPr>
        <a:xfrm>
          <a:off x="0" y="0"/>
          <a:ext cx="0" cy="0"/>
          <a:chOff x="0" y="0"/>
          <a:chExt cx="0" cy="0"/>
        </a:xfrm>
      </p:grpSpPr>
      <p:sp>
        <p:nvSpPr>
          <p:cNvPr id="292" name="Google Shape;292;p60"/>
          <p:cNvSpPr/>
          <p:nvPr/>
        </p:nvSpPr>
        <p:spPr>
          <a:xfrm>
            <a:off x="0" y="3429000"/>
            <a:ext cx="6096001" cy="3429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60" title="Decorative"/>
          <p:cNvSpPr>
            <a:spLocks noGrp="1"/>
          </p:cNvSpPr>
          <p:nvPr>
            <p:ph type="pic" idx="2"/>
          </p:nvPr>
        </p:nvSpPr>
        <p:spPr>
          <a:xfrm>
            <a:off x="1" y="0"/>
            <a:ext cx="6096000" cy="3429000"/>
          </a:xfrm>
          <a:prstGeom prst="rect">
            <a:avLst/>
          </a:prstGeom>
          <a:noFill/>
          <a:ln>
            <a:noFill/>
          </a:ln>
        </p:spPr>
      </p:sp>
      <p:sp>
        <p:nvSpPr>
          <p:cNvPr id="294" name="Google Shape;294;p60"/>
          <p:cNvSpPr txBox="1">
            <a:spLocks noGrp="1"/>
          </p:cNvSpPr>
          <p:nvPr>
            <p:ph type="title"/>
          </p:nvPr>
        </p:nvSpPr>
        <p:spPr>
          <a:xfrm>
            <a:off x="6987825" y="1190909"/>
            <a:ext cx="4554008" cy="1325563"/>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60"/>
          <p:cNvSpPr txBox="1">
            <a:spLocks noGrp="1"/>
          </p:cNvSpPr>
          <p:nvPr>
            <p:ph type="body" idx="1"/>
          </p:nvPr>
        </p:nvSpPr>
        <p:spPr>
          <a:xfrm>
            <a:off x="6997253" y="2516138"/>
            <a:ext cx="4544580" cy="382749"/>
          </a:xfrm>
          <a:prstGeom prst="rect">
            <a:avLst/>
          </a:prstGeom>
          <a:noFill/>
          <a:ln>
            <a:noFill/>
          </a:ln>
        </p:spPr>
        <p:txBody>
          <a:bodyPr spcFirstLastPara="1" wrap="square" lIns="0" tIns="45700" rIns="91425" bIns="45700" anchor="b" anchorCtr="0">
            <a:normAutofit/>
          </a:bodyPr>
          <a:lstStyle>
            <a:lvl1pPr marL="457200" lvl="0" indent="-330200" algn="l">
              <a:lnSpc>
                <a:spcPct val="90000"/>
              </a:lnSpc>
              <a:spcBef>
                <a:spcPts val="1000"/>
              </a:spcBef>
              <a:spcAft>
                <a:spcPts val="0"/>
              </a:spcAft>
              <a:buClr>
                <a:schemeClr val="dk2"/>
              </a:buClr>
              <a:buSzPts val="1600"/>
              <a:buChar char="•"/>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60"/>
          <p:cNvSpPr txBox="1">
            <a:spLocks noGrp="1"/>
          </p:cNvSpPr>
          <p:nvPr>
            <p:ph type="body" idx="3"/>
          </p:nvPr>
        </p:nvSpPr>
        <p:spPr>
          <a:xfrm>
            <a:off x="6997253" y="2920422"/>
            <a:ext cx="4544580" cy="3226378"/>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dk2"/>
              </a:buClr>
              <a:buSzPts val="1400"/>
              <a:buChar char="•"/>
              <a:defRPr sz="1400"/>
            </a:lvl1pPr>
            <a:lvl2pPr marL="914400" lvl="1" indent="-304800" algn="l">
              <a:lnSpc>
                <a:spcPct val="90000"/>
              </a:lnSpc>
              <a:spcBef>
                <a:spcPts val="500"/>
              </a:spcBef>
              <a:spcAft>
                <a:spcPts val="0"/>
              </a:spcAft>
              <a:buClr>
                <a:schemeClr val="dk2"/>
              </a:buClr>
              <a:buSzPts val="1200"/>
              <a:buChar char="•"/>
              <a:defRPr sz="1200"/>
            </a:lvl2pPr>
            <a:lvl3pPr marL="1371600" lvl="2" indent="-298450" algn="l">
              <a:lnSpc>
                <a:spcPct val="90000"/>
              </a:lnSpc>
              <a:spcBef>
                <a:spcPts val="500"/>
              </a:spcBef>
              <a:spcAft>
                <a:spcPts val="0"/>
              </a:spcAft>
              <a:buClr>
                <a:schemeClr val="dk2"/>
              </a:buClr>
              <a:buSzPts val="1100"/>
              <a:buChar char="•"/>
              <a:defRPr sz="1100"/>
            </a:lvl3pPr>
            <a:lvl4pPr marL="1828800" lvl="3" indent="-295275" algn="l">
              <a:lnSpc>
                <a:spcPct val="90000"/>
              </a:lnSpc>
              <a:spcBef>
                <a:spcPts val="500"/>
              </a:spcBef>
              <a:spcAft>
                <a:spcPts val="0"/>
              </a:spcAft>
              <a:buClr>
                <a:schemeClr val="dk2"/>
              </a:buClr>
              <a:buSzPts val="1050"/>
              <a:buChar char="•"/>
              <a:defRPr sz="1050"/>
            </a:lvl4pPr>
            <a:lvl5pPr marL="2286000" lvl="4" indent="-295275" algn="l">
              <a:lnSpc>
                <a:spcPct val="90000"/>
              </a:lnSpc>
              <a:spcBef>
                <a:spcPts val="500"/>
              </a:spcBef>
              <a:spcAft>
                <a:spcPts val="0"/>
              </a:spcAft>
              <a:buClr>
                <a:schemeClr val="dk2"/>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7" name="Google Shape;297;p60"/>
          <p:cNvSpPr txBox="1">
            <a:spLocks noGrp="1"/>
          </p:cNvSpPr>
          <p:nvPr>
            <p:ph type="body" idx="4"/>
          </p:nvPr>
        </p:nvSpPr>
        <p:spPr>
          <a:xfrm>
            <a:off x="838199" y="3606800"/>
            <a:ext cx="4927601" cy="2540000"/>
          </a:xfrm>
          <a:prstGeom prst="rect">
            <a:avLst/>
          </a:prstGeom>
          <a:noFill/>
          <a:ln>
            <a:noFill/>
          </a:ln>
        </p:spPr>
        <p:txBody>
          <a:bodyPr spcFirstLastPara="1" wrap="square" lIns="0" tIns="72000" rIns="91425" bIns="45700" anchor="t" anchorCtr="0">
            <a:normAutofit/>
          </a:bodyPr>
          <a:lstStyle>
            <a:lvl1pPr marL="457200" lvl="0" indent="-406400" algn="l">
              <a:lnSpc>
                <a:spcPct val="90000"/>
              </a:lnSpc>
              <a:spcBef>
                <a:spcPts val="1000"/>
              </a:spcBef>
              <a:spcAft>
                <a:spcPts val="0"/>
              </a:spcAft>
              <a:buClr>
                <a:schemeClr val="lt1"/>
              </a:buClr>
              <a:buSzPts val="2800"/>
              <a:buChar char="•"/>
              <a:defRPr sz="2800">
                <a:solidFill>
                  <a:schemeClr val="lt1"/>
                </a:solidFill>
              </a:defRPr>
            </a:lvl1pPr>
            <a:lvl2pPr marL="914400" lvl="1" indent="-381000" algn="l">
              <a:lnSpc>
                <a:spcPct val="90000"/>
              </a:lnSpc>
              <a:spcBef>
                <a:spcPts val="500"/>
              </a:spcBef>
              <a:spcAft>
                <a:spcPts val="0"/>
              </a:spcAft>
              <a:buClr>
                <a:schemeClr val="lt1"/>
              </a:buClr>
              <a:buSzPts val="2400"/>
              <a:buChar char="•"/>
              <a:defRPr sz="2400">
                <a:solidFill>
                  <a:schemeClr val="lt1"/>
                </a:solidFill>
              </a:defRPr>
            </a:lvl2pPr>
            <a:lvl3pPr marL="1371600" lvl="2" indent="-355600" algn="l">
              <a:lnSpc>
                <a:spcPct val="90000"/>
              </a:lnSpc>
              <a:spcBef>
                <a:spcPts val="500"/>
              </a:spcBef>
              <a:spcAft>
                <a:spcPts val="0"/>
              </a:spcAft>
              <a:buClr>
                <a:schemeClr val="lt1"/>
              </a:buClr>
              <a:buSzPts val="2000"/>
              <a:buChar char="•"/>
              <a:defRPr sz="2000">
                <a:solidFill>
                  <a:schemeClr val="lt1"/>
                </a:solidFill>
              </a:defRPr>
            </a:lvl3pPr>
            <a:lvl4pPr marL="1828800" lvl="3" indent="-342900" algn="l">
              <a:lnSpc>
                <a:spcPct val="90000"/>
              </a:lnSpc>
              <a:spcBef>
                <a:spcPts val="500"/>
              </a:spcBef>
              <a:spcAft>
                <a:spcPts val="0"/>
              </a:spcAft>
              <a:buClr>
                <a:schemeClr val="lt1"/>
              </a:buClr>
              <a:buSzPts val="1800"/>
              <a:buChar char="•"/>
              <a:defRPr sz="1800">
                <a:solidFill>
                  <a:schemeClr val="lt1"/>
                </a:solidFill>
              </a:defRPr>
            </a:lvl4pPr>
            <a:lvl5pPr marL="2286000" lvl="4" indent="-342900" algn="l">
              <a:lnSpc>
                <a:spcPct val="90000"/>
              </a:lnSpc>
              <a:spcBef>
                <a:spcPts val="500"/>
              </a:spcBef>
              <a:spcAft>
                <a:spcPts val="0"/>
              </a:spcAft>
              <a:buClr>
                <a:schemeClr val="lt1"/>
              </a:buClr>
              <a:buSzPts val="1800"/>
              <a:buChar char="•"/>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298"/>
        <p:cNvGrpSpPr/>
        <p:nvPr/>
      </p:nvGrpSpPr>
      <p:grpSpPr>
        <a:xfrm>
          <a:off x="0" y="0"/>
          <a:ext cx="0" cy="0"/>
          <a:chOff x="0" y="0"/>
          <a:chExt cx="0" cy="0"/>
        </a:xfrm>
      </p:grpSpPr>
      <p:sp>
        <p:nvSpPr>
          <p:cNvPr id="299" name="Google Shape;299;p61" title="Decorative"/>
          <p:cNvSpPr>
            <a:spLocks noGrp="1"/>
          </p:cNvSpPr>
          <p:nvPr>
            <p:ph type="pic" idx="2"/>
          </p:nvPr>
        </p:nvSpPr>
        <p:spPr>
          <a:xfrm>
            <a:off x="0" y="0"/>
            <a:ext cx="3708400" cy="6853712"/>
          </a:xfrm>
          <a:prstGeom prst="rect">
            <a:avLst/>
          </a:prstGeom>
          <a:solidFill>
            <a:srgbClr val="F2F2F2"/>
          </a:solidFill>
          <a:ln>
            <a:noFill/>
          </a:ln>
        </p:spPr>
      </p:sp>
      <p:sp>
        <p:nvSpPr>
          <p:cNvPr id="300" name="Google Shape;300;p61" title="Decorative"/>
          <p:cNvSpPr/>
          <p:nvPr/>
        </p:nvSpPr>
        <p:spPr>
          <a:xfrm>
            <a:off x="3708400" y="0"/>
            <a:ext cx="47752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61"/>
          <p:cNvSpPr txBox="1">
            <a:spLocks noGrp="1"/>
          </p:cNvSpPr>
          <p:nvPr>
            <p:ph type="title"/>
          </p:nvPr>
        </p:nvSpPr>
        <p:spPr>
          <a:xfrm>
            <a:off x="4252921" y="936980"/>
            <a:ext cx="3686159" cy="1466055"/>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lt1"/>
              </a:buClr>
              <a:buSzPts val="4000"/>
              <a:buFont typeface="Corbel"/>
              <a:buNone/>
              <a:defRPr sz="40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2" name="Google Shape;302;p61"/>
          <p:cNvSpPr txBox="1">
            <a:spLocks noGrp="1"/>
          </p:cNvSpPr>
          <p:nvPr>
            <p:ph type="body" idx="1"/>
          </p:nvPr>
        </p:nvSpPr>
        <p:spPr>
          <a:xfrm>
            <a:off x="4252988" y="2407322"/>
            <a:ext cx="368602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61"/>
          <p:cNvSpPr txBox="1">
            <a:spLocks noGrp="1"/>
          </p:cNvSpPr>
          <p:nvPr>
            <p:ph type="body" idx="3"/>
          </p:nvPr>
        </p:nvSpPr>
        <p:spPr>
          <a:xfrm>
            <a:off x="4252921" y="2811606"/>
            <a:ext cx="3686159" cy="3044825"/>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61" title="Decorative"/>
          <p:cNvSpPr>
            <a:spLocks noGrp="1"/>
          </p:cNvSpPr>
          <p:nvPr>
            <p:ph type="pic" idx="4"/>
          </p:nvPr>
        </p:nvSpPr>
        <p:spPr>
          <a:xfrm>
            <a:off x="8483600" y="0"/>
            <a:ext cx="3708400" cy="6853712"/>
          </a:xfrm>
          <a:prstGeom prst="rect">
            <a:avLst/>
          </a:prstGeom>
          <a:solidFill>
            <a:srgbClr val="F2F2F2"/>
          </a:solid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305"/>
        <p:cNvGrpSpPr/>
        <p:nvPr/>
      </p:nvGrpSpPr>
      <p:grpSpPr>
        <a:xfrm>
          <a:off x="0" y="0"/>
          <a:ext cx="0" cy="0"/>
          <a:chOff x="0" y="0"/>
          <a:chExt cx="0" cy="0"/>
        </a:xfrm>
      </p:grpSpPr>
      <p:sp>
        <p:nvSpPr>
          <p:cNvPr id="306" name="Google Shape;306;p62" title="Decorative"/>
          <p:cNvSpPr/>
          <p:nvPr/>
        </p:nvSpPr>
        <p:spPr>
          <a:xfrm>
            <a:off x="8181847" y="0"/>
            <a:ext cx="4010153"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62" title="Decorative"/>
          <p:cNvSpPr/>
          <p:nvPr/>
        </p:nvSpPr>
        <p:spPr>
          <a:xfrm>
            <a:off x="4171694" y="0"/>
            <a:ext cx="4010153"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8" name="Google Shape;308;p62"/>
          <p:cNvSpPr txBox="1">
            <a:spLocks noGrp="1"/>
          </p:cNvSpPr>
          <p:nvPr>
            <p:ph type="body" idx="1"/>
          </p:nvPr>
        </p:nvSpPr>
        <p:spPr>
          <a:xfrm>
            <a:off x="4333757" y="1680547"/>
            <a:ext cx="368602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62"/>
          <p:cNvSpPr txBox="1">
            <a:spLocks noGrp="1"/>
          </p:cNvSpPr>
          <p:nvPr>
            <p:ph type="body" idx="2"/>
          </p:nvPr>
        </p:nvSpPr>
        <p:spPr>
          <a:xfrm>
            <a:off x="8375228" y="1680547"/>
            <a:ext cx="3658010"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62"/>
          <p:cNvSpPr txBox="1">
            <a:spLocks noGrp="1"/>
          </p:cNvSpPr>
          <p:nvPr>
            <p:ph type="body" idx="3"/>
          </p:nvPr>
        </p:nvSpPr>
        <p:spPr>
          <a:xfrm>
            <a:off x="4333454" y="2084831"/>
            <a:ext cx="3686159" cy="3044825"/>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62"/>
          <p:cNvSpPr txBox="1">
            <a:spLocks noGrp="1"/>
          </p:cNvSpPr>
          <p:nvPr>
            <p:ph type="body" idx="4"/>
          </p:nvPr>
        </p:nvSpPr>
        <p:spPr>
          <a:xfrm>
            <a:off x="8375228" y="2084831"/>
            <a:ext cx="3658010" cy="3044825"/>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p62"/>
          <p:cNvSpPr txBox="1">
            <a:spLocks noGrp="1"/>
          </p:cNvSpPr>
          <p:nvPr>
            <p:ph type="title"/>
          </p:nvPr>
        </p:nvSpPr>
        <p:spPr>
          <a:xfrm>
            <a:off x="403410" y="1670007"/>
            <a:ext cx="3686159" cy="1466055"/>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dk1"/>
              </a:buClr>
              <a:buSzPts val="4000"/>
              <a:buFont typeface="Corbel"/>
              <a:buNone/>
              <a:defRPr sz="40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313"/>
        <p:cNvGrpSpPr/>
        <p:nvPr/>
      </p:nvGrpSpPr>
      <p:grpSpPr>
        <a:xfrm>
          <a:off x="0" y="0"/>
          <a:ext cx="0" cy="0"/>
          <a:chOff x="0" y="0"/>
          <a:chExt cx="0" cy="0"/>
        </a:xfrm>
      </p:grpSpPr>
      <p:sp>
        <p:nvSpPr>
          <p:cNvPr id="314" name="Google Shape;314;p63" title="Decorative"/>
          <p:cNvSpPr>
            <a:spLocks noGrp="1"/>
          </p:cNvSpPr>
          <p:nvPr>
            <p:ph type="pic" idx="2"/>
          </p:nvPr>
        </p:nvSpPr>
        <p:spPr>
          <a:xfrm>
            <a:off x="0" y="0"/>
            <a:ext cx="12192000" cy="3408892"/>
          </a:xfrm>
          <a:prstGeom prst="rect">
            <a:avLst/>
          </a:prstGeom>
          <a:noFill/>
          <a:ln>
            <a:noFill/>
          </a:ln>
        </p:spPr>
      </p:sp>
      <p:sp>
        <p:nvSpPr>
          <p:cNvPr id="315" name="Google Shape;315;p63" title="Decorative"/>
          <p:cNvSpPr txBox="1"/>
          <p:nvPr/>
        </p:nvSpPr>
        <p:spPr>
          <a:xfrm>
            <a:off x="-1" y="3408891"/>
            <a:ext cx="12203575" cy="3449109"/>
          </a:xfrm>
          <a:prstGeom prst="rect">
            <a:avLst/>
          </a:prstGeom>
          <a:solidFill>
            <a:schemeClr val="accent1"/>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316" name="Google Shape;316;p63"/>
          <p:cNvSpPr txBox="1">
            <a:spLocks noGrp="1"/>
          </p:cNvSpPr>
          <p:nvPr>
            <p:ph type="body" idx="1"/>
          </p:nvPr>
        </p:nvSpPr>
        <p:spPr>
          <a:xfrm>
            <a:off x="4568750" y="3666354"/>
            <a:ext cx="3448800"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7" name="Google Shape;317;p63"/>
          <p:cNvSpPr txBox="1">
            <a:spLocks noGrp="1"/>
          </p:cNvSpPr>
          <p:nvPr>
            <p:ph type="body" idx="3"/>
          </p:nvPr>
        </p:nvSpPr>
        <p:spPr>
          <a:xfrm>
            <a:off x="8254055" y="3666354"/>
            <a:ext cx="345026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63"/>
          <p:cNvSpPr txBox="1">
            <a:spLocks noGrp="1"/>
          </p:cNvSpPr>
          <p:nvPr>
            <p:ph type="body" idx="4"/>
          </p:nvPr>
        </p:nvSpPr>
        <p:spPr>
          <a:xfrm>
            <a:off x="4568447" y="4070639"/>
            <a:ext cx="3448800"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63"/>
          <p:cNvSpPr txBox="1">
            <a:spLocks noGrp="1"/>
          </p:cNvSpPr>
          <p:nvPr>
            <p:ph type="body" idx="5"/>
          </p:nvPr>
        </p:nvSpPr>
        <p:spPr>
          <a:xfrm>
            <a:off x="8254055" y="4070639"/>
            <a:ext cx="3450265"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63"/>
          <p:cNvSpPr txBox="1">
            <a:spLocks noGrp="1"/>
          </p:cNvSpPr>
          <p:nvPr>
            <p:ph type="title"/>
          </p:nvPr>
        </p:nvSpPr>
        <p:spPr>
          <a:xfrm>
            <a:off x="838200" y="4049104"/>
            <a:ext cx="3136900" cy="2168682"/>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000"/>
              <a:buFont typeface="Corbel"/>
              <a:buNone/>
              <a:defRPr sz="40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321"/>
        <p:cNvGrpSpPr/>
        <p:nvPr/>
      </p:nvGrpSpPr>
      <p:grpSpPr>
        <a:xfrm>
          <a:off x="0" y="0"/>
          <a:ext cx="0" cy="0"/>
          <a:chOff x="0" y="0"/>
          <a:chExt cx="0" cy="0"/>
        </a:xfrm>
      </p:grpSpPr>
      <p:sp>
        <p:nvSpPr>
          <p:cNvPr id="322" name="Google Shape;322;p64" title="Decorative"/>
          <p:cNvSpPr txBox="1"/>
          <p:nvPr/>
        </p:nvSpPr>
        <p:spPr>
          <a:xfrm>
            <a:off x="-1" y="2360141"/>
            <a:ext cx="6096001" cy="4497859"/>
          </a:xfrm>
          <a:prstGeom prst="rect">
            <a:avLst/>
          </a:prstGeom>
          <a:solidFill>
            <a:schemeClr val="accent1"/>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323" name="Google Shape;323;p64" title="Decorative"/>
          <p:cNvSpPr txBox="1"/>
          <p:nvPr/>
        </p:nvSpPr>
        <p:spPr>
          <a:xfrm>
            <a:off x="6095999" y="2360141"/>
            <a:ext cx="6096001" cy="4497859"/>
          </a:xfrm>
          <a:prstGeom prst="rect">
            <a:avLst/>
          </a:prstGeom>
          <a:solidFill>
            <a:srgbClr val="C48FAA"/>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324" name="Google Shape;324;p64"/>
          <p:cNvSpPr txBox="1">
            <a:spLocks noGrp="1"/>
          </p:cNvSpPr>
          <p:nvPr>
            <p:ph type="body" idx="1"/>
          </p:nvPr>
        </p:nvSpPr>
        <p:spPr>
          <a:xfrm>
            <a:off x="877607" y="2962016"/>
            <a:ext cx="434078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5" name="Google Shape;325;p64"/>
          <p:cNvSpPr txBox="1">
            <a:spLocks noGrp="1"/>
          </p:cNvSpPr>
          <p:nvPr>
            <p:ph type="body" idx="2"/>
          </p:nvPr>
        </p:nvSpPr>
        <p:spPr>
          <a:xfrm>
            <a:off x="6972685" y="2962016"/>
            <a:ext cx="4342629"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64"/>
          <p:cNvSpPr txBox="1">
            <a:spLocks noGrp="1"/>
          </p:cNvSpPr>
          <p:nvPr>
            <p:ph type="body" idx="3"/>
          </p:nvPr>
        </p:nvSpPr>
        <p:spPr>
          <a:xfrm>
            <a:off x="877607" y="3366301"/>
            <a:ext cx="4340785"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64"/>
          <p:cNvSpPr txBox="1">
            <a:spLocks noGrp="1"/>
          </p:cNvSpPr>
          <p:nvPr>
            <p:ph type="body" idx="4"/>
          </p:nvPr>
        </p:nvSpPr>
        <p:spPr>
          <a:xfrm>
            <a:off x="6972685" y="3366301"/>
            <a:ext cx="4342629"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64"/>
          <p:cNvSpPr txBox="1">
            <a:spLocks noGrp="1"/>
          </p:cNvSpPr>
          <p:nvPr>
            <p:ph type="title"/>
          </p:nvPr>
        </p:nvSpPr>
        <p:spPr>
          <a:xfrm>
            <a:off x="2528215" y="358610"/>
            <a:ext cx="7135570" cy="822240"/>
          </a:xfrm>
          <a:prstGeom prst="rect">
            <a:avLst/>
          </a:prstGeom>
          <a:noFill/>
          <a:ln>
            <a:noFill/>
          </a:ln>
        </p:spPr>
        <p:txBody>
          <a:bodyPr spcFirstLastPara="1" wrap="square" lIns="0" tIns="45700" rIns="91425" bIns="45700" anchor="t" anchorCtr="0">
            <a:normAutofit/>
          </a:bodyPr>
          <a:lstStyle>
            <a:lvl1pPr lvl="0" algn="ctr">
              <a:lnSpc>
                <a:spcPct val="90000"/>
              </a:lnSpc>
              <a:spcBef>
                <a:spcPts val="0"/>
              </a:spcBef>
              <a:spcAft>
                <a:spcPts val="0"/>
              </a:spcAft>
              <a:buClr>
                <a:schemeClr val="dk1"/>
              </a:buClr>
              <a:buSzPts val="4000"/>
              <a:buFont typeface="Corbel"/>
              <a:buNone/>
              <a:defRPr sz="40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29" name="Google Shape;329;p64" title="Decorative"/>
          <p:cNvCxnSpPr/>
          <p:nvPr/>
        </p:nvCxnSpPr>
        <p:spPr>
          <a:xfrm>
            <a:off x="6096000" y="222583"/>
            <a:ext cx="0" cy="2188805"/>
          </a:xfrm>
          <a:prstGeom prst="straightConnector1">
            <a:avLst/>
          </a:prstGeom>
          <a:noFill/>
          <a:ln w="76200" cap="flat" cmpd="sng">
            <a:solidFill>
              <a:srgbClr val="D7B4C6"/>
            </a:solidFill>
            <a:prstDash val="solid"/>
            <a:miter lim="400000"/>
            <a:headEnd type="none" w="sm" len="sm"/>
            <a:tailEnd type="none" w="sm" len="sm"/>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42_Custom Layout">
  <p:cSld name="42_Custom Layout">
    <p:spTree>
      <p:nvGrpSpPr>
        <p:cNvPr id="1" name="Shape 330"/>
        <p:cNvGrpSpPr/>
        <p:nvPr/>
      </p:nvGrpSpPr>
      <p:grpSpPr>
        <a:xfrm>
          <a:off x="0" y="0"/>
          <a:ext cx="0" cy="0"/>
          <a:chOff x="0" y="0"/>
          <a:chExt cx="0" cy="0"/>
        </a:xfrm>
      </p:grpSpPr>
      <p:sp>
        <p:nvSpPr>
          <p:cNvPr id="331" name="Google Shape;331;p65" title="Decorative"/>
          <p:cNvSpPr txBox="1"/>
          <p:nvPr/>
        </p:nvSpPr>
        <p:spPr>
          <a:xfrm>
            <a:off x="-1" y="2360141"/>
            <a:ext cx="6096001" cy="4497859"/>
          </a:xfrm>
          <a:prstGeom prst="rect">
            <a:avLst/>
          </a:prstGeom>
          <a:solidFill>
            <a:schemeClr val="accent2"/>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332" name="Google Shape;332;p65" title="Decorative"/>
          <p:cNvSpPr txBox="1"/>
          <p:nvPr/>
        </p:nvSpPr>
        <p:spPr>
          <a:xfrm>
            <a:off x="6095999" y="2360141"/>
            <a:ext cx="6096001" cy="4497859"/>
          </a:xfrm>
          <a:prstGeom prst="rect">
            <a:avLst/>
          </a:prstGeom>
          <a:solidFill>
            <a:srgbClr val="1D72AB"/>
          </a:solidFill>
          <a:ln>
            <a:noFill/>
          </a:ln>
        </p:spPr>
        <p:txBody>
          <a:bodyPr spcFirstLastPara="1" wrap="square" lIns="0" tIns="45700" rIns="324000" bIns="45700" anchor="ctr" anchorCtr="0">
            <a:normAutofit/>
          </a:bodyPr>
          <a:lstStyle/>
          <a:p>
            <a:pPr marL="0" marR="0" lvl="0" indent="0" algn="r" rtl="0">
              <a:lnSpc>
                <a:spcPct val="90000"/>
              </a:lnSpc>
              <a:spcBef>
                <a:spcPts val="0"/>
              </a:spcBef>
              <a:spcAft>
                <a:spcPts val="0"/>
              </a:spcAft>
              <a:buClr>
                <a:schemeClr val="dk2"/>
              </a:buClr>
              <a:buSzPts val="4000"/>
              <a:buFont typeface="Constantia"/>
              <a:buNone/>
            </a:pPr>
            <a:endParaRPr sz="4000" b="1" i="0">
              <a:solidFill>
                <a:schemeClr val="dk2"/>
              </a:solidFill>
              <a:latin typeface="Constantia"/>
              <a:ea typeface="Constantia"/>
              <a:cs typeface="Constantia"/>
              <a:sym typeface="Constantia"/>
            </a:endParaRPr>
          </a:p>
        </p:txBody>
      </p:sp>
      <p:sp>
        <p:nvSpPr>
          <p:cNvPr id="333" name="Google Shape;333;p65"/>
          <p:cNvSpPr txBox="1">
            <a:spLocks noGrp="1"/>
          </p:cNvSpPr>
          <p:nvPr>
            <p:ph type="body" idx="1"/>
          </p:nvPr>
        </p:nvSpPr>
        <p:spPr>
          <a:xfrm>
            <a:off x="877607" y="2962016"/>
            <a:ext cx="4340785"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65"/>
          <p:cNvSpPr txBox="1">
            <a:spLocks noGrp="1"/>
          </p:cNvSpPr>
          <p:nvPr>
            <p:ph type="body" idx="2"/>
          </p:nvPr>
        </p:nvSpPr>
        <p:spPr>
          <a:xfrm>
            <a:off x="6972685" y="2962016"/>
            <a:ext cx="4342629" cy="382749"/>
          </a:xfrm>
          <a:prstGeom prst="rect">
            <a:avLst/>
          </a:prstGeom>
          <a:noFill/>
          <a:ln>
            <a:noFill/>
          </a:ln>
        </p:spPr>
        <p:txBody>
          <a:bodyPr spcFirstLastPara="1" wrap="square" lIns="0" tIns="45700" rIns="91425" bIns="45700" anchor="b" anchorCtr="0">
            <a:normAutofit/>
          </a:bodyPr>
          <a:lstStyle>
            <a:lvl1pPr marL="457200" lvl="0" indent="-228600" algn="l">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65"/>
          <p:cNvSpPr txBox="1">
            <a:spLocks noGrp="1"/>
          </p:cNvSpPr>
          <p:nvPr>
            <p:ph type="body" idx="3"/>
          </p:nvPr>
        </p:nvSpPr>
        <p:spPr>
          <a:xfrm>
            <a:off x="877607" y="3366301"/>
            <a:ext cx="4340785"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65"/>
          <p:cNvSpPr txBox="1">
            <a:spLocks noGrp="1"/>
          </p:cNvSpPr>
          <p:nvPr>
            <p:ph type="body" idx="4"/>
          </p:nvPr>
        </p:nvSpPr>
        <p:spPr>
          <a:xfrm>
            <a:off x="6972685" y="3366301"/>
            <a:ext cx="4342629" cy="2253961"/>
          </a:xfrm>
          <a:prstGeom prst="rect">
            <a:avLst/>
          </a:prstGeom>
          <a:noFill/>
          <a:ln>
            <a:noFill/>
          </a:ln>
        </p:spPr>
        <p:txBody>
          <a:bodyPr spcFirstLastPara="1" wrap="square" lIns="0" tIns="72000" rIns="91425" bIns="45700" anchor="t" anchorCtr="0">
            <a:normAutofit/>
          </a:bodyPr>
          <a:lstStyle>
            <a:lvl1pPr marL="457200" lvl="0" indent="-317500" algn="l">
              <a:lnSpc>
                <a:spcPct val="90000"/>
              </a:lnSpc>
              <a:spcBef>
                <a:spcPts val="1000"/>
              </a:spcBef>
              <a:spcAft>
                <a:spcPts val="0"/>
              </a:spcAft>
              <a:buClr>
                <a:schemeClr val="lt1"/>
              </a:buClr>
              <a:buSzPts val="1400"/>
              <a:buChar char="•"/>
              <a:defRPr sz="1400">
                <a:solidFill>
                  <a:schemeClr val="lt1"/>
                </a:solidFill>
              </a:defRPr>
            </a:lvl1pPr>
            <a:lvl2pPr marL="914400" lvl="1" indent="-304800" algn="l">
              <a:lnSpc>
                <a:spcPct val="90000"/>
              </a:lnSpc>
              <a:spcBef>
                <a:spcPts val="500"/>
              </a:spcBef>
              <a:spcAft>
                <a:spcPts val="0"/>
              </a:spcAft>
              <a:buClr>
                <a:schemeClr val="lt1"/>
              </a:buClr>
              <a:buSzPts val="1200"/>
              <a:buChar char="•"/>
              <a:defRPr sz="1200">
                <a:solidFill>
                  <a:schemeClr val="lt1"/>
                </a:solidFill>
              </a:defRPr>
            </a:lvl2pPr>
            <a:lvl3pPr marL="1371600" lvl="2" indent="-298450" algn="l">
              <a:lnSpc>
                <a:spcPct val="90000"/>
              </a:lnSpc>
              <a:spcBef>
                <a:spcPts val="500"/>
              </a:spcBef>
              <a:spcAft>
                <a:spcPts val="0"/>
              </a:spcAft>
              <a:buClr>
                <a:schemeClr val="lt1"/>
              </a:buClr>
              <a:buSzPts val="1100"/>
              <a:buChar char="•"/>
              <a:defRPr sz="1100">
                <a:solidFill>
                  <a:schemeClr val="lt1"/>
                </a:solidFill>
              </a:defRPr>
            </a:lvl3pPr>
            <a:lvl4pPr marL="1828800" lvl="3" indent="-295275" algn="l">
              <a:lnSpc>
                <a:spcPct val="90000"/>
              </a:lnSpc>
              <a:spcBef>
                <a:spcPts val="500"/>
              </a:spcBef>
              <a:spcAft>
                <a:spcPts val="0"/>
              </a:spcAft>
              <a:buClr>
                <a:schemeClr val="lt1"/>
              </a:buClr>
              <a:buSzPts val="1050"/>
              <a:buChar char="•"/>
              <a:defRPr sz="1050">
                <a:solidFill>
                  <a:schemeClr val="lt1"/>
                </a:solidFill>
              </a:defRPr>
            </a:lvl4pPr>
            <a:lvl5pPr marL="2286000" lvl="4" indent="-295275" algn="l">
              <a:lnSpc>
                <a:spcPct val="90000"/>
              </a:lnSpc>
              <a:spcBef>
                <a:spcPts val="500"/>
              </a:spcBef>
              <a:spcAft>
                <a:spcPts val="0"/>
              </a:spcAft>
              <a:buClr>
                <a:schemeClr val="lt1"/>
              </a:buClr>
              <a:buSzPts val="1050"/>
              <a:buChar char="•"/>
              <a:defRPr sz="105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65"/>
          <p:cNvSpPr txBox="1">
            <a:spLocks noGrp="1"/>
          </p:cNvSpPr>
          <p:nvPr>
            <p:ph type="title"/>
          </p:nvPr>
        </p:nvSpPr>
        <p:spPr>
          <a:xfrm>
            <a:off x="2528215" y="358610"/>
            <a:ext cx="7135570" cy="822240"/>
          </a:xfrm>
          <a:prstGeom prst="rect">
            <a:avLst/>
          </a:prstGeom>
          <a:noFill/>
          <a:ln>
            <a:noFill/>
          </a:ln>
        </p:spPr>
        <p:txBody>
          <a:bodyPr spcFirstLastPara="1" wrap="square" lIns="0" tIns="45700" rIns="91425" bIns="45700" anchor="t" anchorCtr="0">
            <a:normAutofit/>
          </a:bodyPr>
          <a:lstStyle>
            <a:lvl1pPr lvl="0" algn="ctr">
              <a:lnSpc>
                <a:spcPct val="90000"/>
              </a:lnSpc>
              <a:spcBef>
                <a:spcPts val="0"/>
              </a:spcBef>
              <a:spcAft>
                <a:spcPts val="0"/>
              </a:spcAft>
              <a:buClr>
                <a:schemeClr val="dk1"/>
              </a:buClr>
              <a:buSzPts val="4000"/>
              <a:buFont typeface="Corbel"/>
              <a:buNone/>
              <a:defRPr sz="40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38" name="Google Shape;338;p65" title="Decorative"/>
          <p:cNvCxnSpPr/>
          <p:nvPr/>
        </p:nvCxnSpPr>
        <p:spPr>
          <a:xfrm>
            <a:off x="6096000" y="222583"/>
            <a:ext cx="0" cy="2188805"/>
          </a:xfrm>
          <a:prstGeom prst="straightConnector1">
            <a:avLst/>
          </a:prstGeom>
          <a:noFill/>
          <a:ln w="76200" cap="flat" cmpd="sng">
            <a:solidFill>
              <a:srgbClr val="4EA6E1"/>
            </a:solidFill>
            <a:prstDash val="solid"/>
            <a:miter lim="400000"/>
            <a:headEnd type="none" w="sm" len="sm"/>
            <a:tailEnd type="none" w="sm" len="sm"/>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339"/>
        <p:cNvGrpSpPr/>
        <p:nvPr/>
      </p:nvGrpSpPr>
      <p:grpSpPr>
        <a:xfrm>
          <a:off x="0" y="0"/>
          <a:ext cx="0" cy="0"/>
          <a:chOff x="0" y="0"/>
          <a:chExt cx="0" cy="0"/>
        </a:xfrm>
      </p:grpSpPr>
      <p:sp>
        <p:nvSpPr>
          <p:cNvPr id="340" name="Google Shape;340;p66"/>
          <p:cNvSpPr txBox="1">
            <a:spLocks noGrp="1"/>
          </p:cNvSpPr>
          <p:nvPr>
            <p:ph type="title"/>
          </p:nvPr>
        </p:nvSpPr>
        <p:spPr>
          <a:xfrm>
            <a:off x="844948" y="1193765"/>
            <a:ext cx="4385841" cy="1325563"/>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66" title="Decorative"/>
          <p:cNvSpPr>
            <a:spLocks noGrp="1"/>
          </p:cNvSpPr>
          <p:nvPr>
            <p:ph type="pic" idx="2"/>
          </p:nvPr>
        </p:nvSpPr>
        <p:spPr>
          <a:xfrm>
            <a:off x="878814" y="2632337"/>
            <a:ext cx="4385841" cy="3357563"/>
          </a:xfrm>
          <a:prstGeom prst="rect">
            <a:avLst/>
          </a:prstGeom>
          <a:noFill/>
          <a:ln>
            <a:noFill/>
          </a:ln>
        </p:spPr>
      </p:sp>
      <p:sp>
        <p:nvSpPr>
          <p:cNvPr id="342" name="Google Shape;342;p66"/>
          <p:cNvSpPr txBox="1">
            <a:spLocks noGrp="1"/>
          </p:cNvSpPr>
          <p:nvPr>
            <p:ph type="body" idx="1"/>
          </p:nvPr>
        </p:nvSpPr>
        <p:spPr>
          <a:xfrm>
            <a:off x="6182016" y="1598619"/>
            <a:ext cx="4869806" cy="1896435"/>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66"/>
          <p:cNvSpPr txBox="1">
            <a:spLocks noGrp="1"/>
          </p:cNvSpPr>
          <p:nvPr>
            <p:ph type="body" idx="3"/>
          </p:nvPr>
        </p:nvSpPr>
        <p:spPr>
          <a:xfrm>
            <a:off x="6182016" y="1194294"/>
            <a:ext cx="4869806" cy="382749"/>
          </a:xfrm>
          <a:prstGeom prst="rect">
            <a:avLst/>
          </a:prstGeom>
          <a:noFill/>
          <a:ln>
            <a:noFill/>
          </a:ln>
        </p:spPr>
        <p:txBody>
          <a:bodyPr spcFirstLastPara="1" wrap="square" lIns="0" tIns="45700" rIns="91425" bIns="45700" anchor="b" anchorCtr="0">
            <a:noAutofit/>
          </a:bodyPr>
          <a:lstStyle>
            <a:lvl1pPr marL="457200" lvl="0" indent="-228600" algn="l">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66"/>
          <p:cNvSpPr txBox="1">
            <a:spLocks noGrp="1"/>
          </p:cNvSpPr>
          <p:nvPr>
            <p:ph type="body" idx="4"/>
          </p:nvPr>
        </p:nvSpPr>
        <p:spPr>
          <a:xfrm>
            <a:off x="6182018" y="4093464"/>
            <a:ext cx="4869806" cy="1896435"/>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5" name="Google Shape;345;p66"/>
          <p:cNvSpPr txBox="1">
            <a:spLocks noGrp="1"/>
          </p:cNvSpPr>
          <p:nvPr>
            <p:ph type="body" idx="5"/>
          </p:nvPr>
        </p:nvSpPr>
        <p:spPr>
          <a:xfrm>
            <a:off x="6182017" y="3689139"/>
            <a:ext cx="4832794" cy="382749"/>
          </a:xfrm>
          <a:prstGeom prst="rect">
            <a:avLst/>
          </a:prstGeom>
          <a:noFill/>
          <a:ln>
            <a:noFill/>
          </a:ln>
        </p:spPr>
        <p:txBody>
          <a:bodyPr spcFirstLastPara="1" wrap="square" lIns="0" tIns="45700" rIns="91425" bIns="45700" anchor="b" anchorCtr="0">
            <a:noAutofit/>
          </a:bodyPr>
          <a:lstStyle>
            <a:lvl1pPr marL="457200" lvl="0" indent="-228600" algn="l">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46" name="Google Shape;346;p66" title="Decorative"/>
          <p:cNvCxnSpPr/>
          <p:nvPr/>
        </p:nvCxnSpPr>
        <p:spPr>
          <a:xfrm rot="10800000">
            <a:off x="830507" y="1194294"/>
            <a:ext cx="0" cy="4795606"/>
          </a:xfrm>
          <a:prstGeom prst="straightConnector1">
            <a:avLst/>
          </a:prstGeom>
          <a:noFill/>
          <a:ln w="76200" cap="flat" cmpd="sng">
            <a:solidFill>
              <a:schemeClr val="accent1">
                <a:alpha val="96862"/>
              </a:schemeClr>
            </a:solidFill>
            <a:prstDash val="solid"/>
            <a:miter lim="400000"/>
            <a:headEnd type="none" w="sm" len="sm"/>
            <a:tailEnd type="none" w="sm" len="sm"/>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347"/>
        <p:cNvGrpSpPr/>
        <p:nvPr/>
      </p:nvGrpSpPr>
      <p:grpSpPr>
        <a:xfrm>
          <a:off x="0" y="0"/>
          <a:ext cx="0" cy="0"/>
          <a:chOff x="0" y="0"/>
          <a:chExt cx="0" cy="0"/>
        </a:xfrm>
      </p:grpSpPr>
      <p:sp>
        <p:nvSpPr>
          <p:cNvPr id="348" name="Google Shape;348;p67"/>
          <p:cNvSpPr>
            <a:spLocks noGrp="1"/>
          </p:cNvSpPr>
          <p:nvPr>
            <p:ph type="pic" idx="2"/>
          </p:nvPr>
        </p:nvSpPr>
        <p:spPr>
          <a:xfrm>
            <a:off x="7928658" y="836271"/>
            <a:ext cx="4263342" cy="5185458"/>
          </a:xfrm>
          <a:prstGeom prst="rect">
            <a:avLst/>
          </a:prstGeom>
          <a:noFill/>
          <a:ln>
            <a:noFill/>
          </a:ln>
        </p:spPr>
      </p:sp>
      <p:sp>
        <p:nvSpPr>
          <p:cNvPr id="349" name="Google Shape;349;p67" title="Decorative"/>
          <p:cNvSpPr txBox="1">
            <a:spLocks noGrp="1"/>
          </p:cNvSpPr>
          <p:nvPr>
            <p:ph type="body" idx="1"/>
          </p:nvPr>
        </p:nvSpPr>
        <p:spPr>
          <a:xfrm>
            <a:off x="3657597" y="836271"/>
            <a:ext cx="4262400" cy="5185458"/>
          </a:xfrm>
          <a:prstGeom prst="rect">
            <a:avLst/>
          </a:prstGeom>
          <a:solidFill>
            <a:schemeClr val="accent1"/>
          </a:solidFill>
          <a:ln>
            <a:noFill/>
          </a:ln>
        </p:spPr>
        <p:txBody>
          <a:bodyPr spcFirstLastPara="1" wrap="square" lIns="252000" tIns="144000" rIns="144000" bIns="45700" anchor="t" anchorCtr="0">
            <a:no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0" name="Google Shape;350;p67"/>
          <p:cNvSpPr txBox="1">
            <a:spLocks noGrp="1"/>
          </p:cNvSpPr>
          <p:nvPr>
            <p:ph type="title"/>
          </p:nvPr>
        </p:nvSpPr>
        <p:spPr>
          <a:xfrm>
            <a:off x="625033" y="1659770"/>
            <a:ext cx="2558005"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51" name="Google Shape;351;p67" title="Decorative"/>
          <p:cNvCxnSpPr/>
          <p:nvPr/>
        </p:nvCxnSpPr>
        <p:spPr>
          <a:xfrm>
            <a:off x="1756506" y="1915220"/>
            <a:ext cx="0"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352"/>
        <p:cNvGrpSpPr/>
        <p:nvPr/>
      </p:nvGrpSpPr>
      <p:grpSpPr>
        <a:xfrm>
          <a:off x="0" y="0"/>
          <a:ext cx="0" cy="0"/>
          <a:chOff x="0" y="0"/>
          <a:chExt cx="0" cy="0"/>
        </a:xfrm>
      </p:grpSpPr>
      <p:sp>
        <p:nvSpPr>
          <p:cNvPr id="353" name="Google Shape;353;p68" title="Decorative"/>
          <p:cNvSpPr txBox="1">
            <a:spLocks noGrp="1"/>
          </p:cNvSpPr>
          <p:nvPr>
            <p:ph type="body" idx="1"/>
          </p:nvPr>
        </p:nvSpPr>
        <p:spPr>
          <a:xfrm>
            <a:off x="0" y="3206186"/>
            <a:ext cx="12192000" cy="3651813"/>
          </a:xfrm>
          <a:prstGeom prst="rect">
            <a:avLst/>
          </a:prstGeom>
          <a:solidFill>
            <a:schemeClr val="accent2"/>
          </a:solidFill>
          <a:ln>
            <a:noFill/>
          </a:ln>
        </p:spPr>
        <p:txBody>
          <a:bodyPr spcFirstLastPara="1" wrap="square" lIns="5400000" tIns="216000" rIns="1800000" bIns="45700" anchor="t" anchorCtr="0">
            <a:no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4" name="Google Shape;354;p68"/>
          <p:cNvSpPr txBox="1">
            <a:spLocks noGrp="1"/>
          </p:cNvSpPr>
          <p:nvPr>
            <p:ph type="title"/>
          </p:nvPr>
        </p:nvSpPr>
        <p:spPr>
          <a:xfrm>
            <a:off x="5278053" y="1775520"/>
            <a:ext cx="6435524"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5" name="Google Shape;355;p68" title="Decorative"/>
          <p:cNvSpPr>
            <a:spLocks noGrp="1"/>
          </p:cNvSpPr>
          <p:nvPr>
            <p:ph type="pic" idx="2"/>
          </p:nvPr>
        </p:nvSpPr>
        <p:spPr>
          <a:xfrm>
            <a:off x="971836" y="1"/>
            <a:ext cx="3523423" cy="3206186"/>
          </a:xfrm>
          <a:prstGeom prst="rect">
            <a:avLst/>
          </a:prstGeom>
          <a:solidFill>
            <a:srgbClr val="F2F2F2"/>
          </a:solidFill>
          <a:ln>
            <a:noFill/>
          </a:ln>
        </p:spPr>
      </p:sp>
      <p:sp>
        <p:nvSpPr>
          <p:cNvPr id="356" name="Google Shape;356;p68" title="Decorative"/>
          <p:cNvSpPr>
            <a:spLocks noGrp="1"/>
          </p:cNvSpPr>
          <p:nvPr>
            <p:ph type="pic" idx="3"/>
          </p:nvPr>
        </p:nvSpPr>
        <p:spPr>
          <a:xfrm>
            <a:off x="971836" y="3358587"/>
            <a:ext cx="3523423" cy="3206186"/>
          </a:xfrm>
          <a:prstGeom prst="rect">
            <a:avLst/>
          </a:prstGeom>
          <a:solidFill>
            <a:srgbClr val="F2F2F2"/>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357"/>
        <p:cNvGrpSpPr/>
        <p:nvPr/>
      </p:nvGrpSpPr>
      <p:grpSpPr>
        <a:xfrm>
          <a:off x="0" y="0"/>
          <a:ext cx="0" cy="0"/>
          <a:chOff x="0" y="0"/>
          <a:chExt cx="0" cy="0"/>
        </a:xfrm>
      </p:grpSpPr>
      <p:sp>
        <p:nvSpPr>
          <p:cNvPr id="358" name="Google Shape;358;p69"/>
          <p:cNvSpPr txBox="1">
            <a:spLocks noGrp="1"/>
          </p:cNvSpPr>
          <p:nvPr>
            <p:ph type="body" idx="1"/>
          </p:nvPr>
        </p:nvSpPr>
        <p:spPr>
          <a:xfrm>
            <a:off x="838199" y="4586456"/>
            <a:ext cx="10349090" cy="1577281"/>
          </a:xfrm>
          <a:prstGeom prst="rect">
            <a:avLst/>
          </a:prstGeom>
          <a:noFill/>
          <a:ln>
            <a:noFill/>
          </a:ln>
        </p:spPr>
        <p:txBody>
          <a:bodyPr spcFirstLastPara="1" wrap="square" lIns="0" tIns="216000" rIns="0" bIns="45700" anchor="t" anchorCtr="0">
            <a:noAutofit/>
          </a:bodyPr>
          <a:lstStyle>
            <a:lvl1pPr marL="457200" lvl="0" indent="-228600" algn="ctr">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9" name="Google Shape;359;p69"/>
          <p:cNvSpPr txBox="1">
            <a:spLocks noGrp="1"/>
          </p:cNvSpPr>
          <p:nvPr>
            <p:ph type="title"/>
          </p:nvPr>
        </p:nvSpPr>
        <p:spPr>
          <a:xfrm>
            <a:off x="838199" y="3717212"/>
            <a:ext cx="10349089" cy="854791"/>
          </a:xfrm>
          <a:prstGeom prst="rect">
            <a:avLst/>
          </a:prstGeom>
          <a:noFill/>
          <a:ln>
            <a:noFill/>
          </a:ln>
        </p:spPr>
        <p:txBody>
          <a:bodyPr spcFirstLastPara="1" wrap="square" lIns="0" tIns="45700" rIns="0" bIns="45700" anchor="b" anchorCtr="0">
            <a:normAutofit/>
          </a:bodyPr>
          <a:lstStyle>
            <a:lvl1pPr lvl="0" algn="ctr">
              <a:lnSpc>
                <a:spcPct val="90000"/>
              </a:lnSpc>
              <a:spcBef>
                <a:spcPts val="0"/>
              </a:spcBef>
              <a:spcAft>
                <a:spcPts val="0"/>
              </a:spcAft>
              <a:buClr>
                <a:schemeClr val="dk2"/>
              </a:buClr>
              <a:buSzPts val="4400"/>
              <a:buFont typeface="Corbel"/>
              <a:buNone/>
              <a:defRPr>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69" title="Decorative"/>
          <p:cNvSpPr>
            <a:spLocks noGrp="1"/>
          </p:cNvSpPr>
          <p:nvPr>
            <p:ph type="pic" idx="2"/>
          </p:nvPr>
        </p:nvSpPr>
        <p:spPr>
          <a:xfrm>
            <a:off x="838200" y="836271"/>
            <a:ext cx="10349089" cy="2516529"/>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451033" y="2555900"/>
            <a:ext cx="11532400" cy="110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64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25"/>
          <p:cNvSpPr txBox="1">
            <a:spLocks noGrp="1"/>
          </p:cNvSpPr>
          <p:nvPr>
            <p:ph type="subTitle" idx="1"/>
          </p:nvPr>
        </p:nvSpPr>
        <p:spPr>
          <a:xfrm>
            <a:off x="452949" y="3667500"/>
            <a:ext cx="6078800" cy="503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pic>
        <p:nvPicPr>
          <p:cNvPr id="37" name="Google Shape;37;p25"/>
          <p:cNvPicPr preferRelativeResize="0"/>
          <p:nvPr/>
        </p:nvPicPr>
        <p:blipFill rotWithShape="1">
          <a:blip r:embed="rId3">
            <a:alphaModFix/>
          </a:blip>
          <a:srcRect/>
          <a:stretch/>
        </p:blipFill>
        <p:spPr>
          <a:xfrm>
            <a:off x="735251" y="679855"/>
            <a:ext cx="1809168" cy="452292"/>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361"/>
        <p:cNvGrpSpPr/>
        <p:nvPr/>
      </p:nvGrpSpPr>
      <p:grpSpPr>
        <a:xfrm>
          <a:off x="0" y="0"/>
          <a:ext cx="0" cy="0"/>
          <a:chOff x="0" y="0"/>
          <a:chExt cx="0" cy="0"/>
        </a:xfrm>
      </p:grpSpPr>
      <p:sp>
        <p:nvSpPr>
          <p:cNvPr id="362" name="Google Shape;362;p70" title="Decorative"/>
          <p:cNvSpPr/>
          <p:nvPr/>
        </p:nvSpPr>
        <p:spPr>
          <a:xfrm>
            <a:off x="0" y="0"/>
            <a:ext cx="4745620" cy="3428990"/>
          </a:xfrm>
          <a:prstGeom prst="rect">
            <a:avLst/>
          </a:prstGeom>
          <a:solidFill>
            <a:schemeClr val="accent2"/>
          </a:solidFill>
          <a:ln>
            <a:noFill/>
          </a:ln>
        </p:spPr>
        <p:txBody>
          <a:bodyPr spcFirstLastPara="1" wrap="square" lIns="252000" tIns="144000" rIns="144000" bIns="4570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a:solidFill>
                <a:schemeClr val="dk2"/>
              </a:solidFill>
              <a:latin typeface="Arial"/>
              <a:ea typeface="Arial"/>
              <a:cs typeface="Arial"/>
              <a:sym typeface="Arial"/>
            </a:endParaRPr>
          </a:p>
        </p:txBody>
      </p:sp>
      <p:sp>
        <p:nvSpPr>
          <p:cNvPr id="363" name="Google Shape;363;p70" title="Decorative"/>
          <p:cNvSpPr>
            <a:spLocks noGrp="1"/>
          </p:cNvSpPr>
          <p:nvPr>
            <p:ph type="pic" idx="2"/>
          </p:nvPr>
        </p:nvSpPr>
        <p:spPr>
          <a:xfrm>
            <a:off x="4745620" y="3428990"/>
            <a:ext cx="7446380" cy="3429009"/>
          </a:xfrm>
          <a:prstGeom prst="rect">
            <a:avLst/>
          </a:prstGeom>
          <a:noFill/>
          <a:ln>
            <a:noFill/>
          </a:ln>
        </p:spPr>
      </p:sp>
      <p:sp>
        <p:nvSpPr>
          <p:cNvPr id="364" name="Google Shape;364;p70"/>
          <p:cNvSpPr txBox="1">
            <a:spLocks noGrp="1"/>
          </p:cNvSpPr>
          <p:nvPr>
            <p:ph type="title"/>
          </p:nvPr>
        </p:nvSpPr>
        <p:spPr>
          <a:xfrm>
            <a:off x="838200" y="1659770"/>
            <a:ext cx="3085618" cy="1325563"/>
          </a:xfrm>
          <a:prstGeom prst="rect">
            <a:avLst/>
          </a:prstGeom>
          <a:noFill/>
          <a:ln>
            <a:noFill/>
          </a:ln>
        </p:spPr>
        <p:txBody>
          <a:bodyPr spcFirstLastPara="1" wrap="square" lIns="0" tIns="45700" rIns="91425" bIns="45700" anchor="t"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70"/>
          <p:cNvSpPr txBox="1">
            <a:spLocks noGrp="1"/>
          </p:cNvSpPr>
          <p:nvPr>
            <p:ph type="body" idx="1"/>
          </p:nvPr>
        </p:nvSpPr>
        <p:spPr>
          <a:xfrm>
            <a:off x="5359078" y="1197273"/>
            <a:ext cx="6121722" cy="382749"/>
          </a:xfrm>
          <a:prstGeom prst="rect">
            <a:avLst/>
          </a:prstGeom>
          <a:noFill/>
          <a:ln>
            <a:noFill/>
          </a:ln>
        </p:spPr>
        <p:txBody>
          <a:bodyPr spcFirstLastPara="1" wrap="square" lIns="0" tIns="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1">
                <a:solidFill>
                  <a:schemeClr val="dk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6" name="Google Shape;366;p70"/>
          <p:cNvSpPr txBox="1">
            <a:spLocks noGrp="1"/>
          </p:cNvSpPr>
          <p:nvPr>
            <p:ph type="body" idx="3"/>
          </p:nvPr>
        </p:nvSpPr>
        <p:spPr>
          <a:xfrm>
            <a:off x="5359078" y="1588155"/>
            <a:ext cx="6121722" cy="1397178"/>
          </a:xfrm>
          <a:prstGeom prst="rect">
            <a:avLst/>
          </a:prstGeom>
          <a:noFill/>
          <a:ln>
            <a:noFill/>
          </a:ln>
        </p:spPr>
        <p:txBody>
          <a:bodyPr spcFirstLastPara="1" wrap="square" lIns="0" tIns="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2"/>
              </a:buClr>
              <a:buSzPts val="1200"/>
              <a:buNone/>
              <a:defRPr sz="1200"/>
            </a:lvl2pPr>
            <a:lvl3pPr marL="1371600" lvl="2" indent="-228600" algn="l">
              <a:lnSpc>
                <a:spcPct val="90000"/>
              </a:lnSpc>
              <a:spcBef>
                <a:spcPts val="500"/>
              </a:spcBef>
              <a:spcAft>
                <a:spcPts val="0"/>
              </a:spcAft>
              <a:buClr>
                <a:schemeClr val="dk2"/>
              </a:buClr>
              <a:buSzPts val="1100"/>
              <a:buNone/>
              <a:defRPr sz="1100"/>
            </a:lvl3pPr>
            <a:lvl4pPr marL="1828800" lvl="3" indent="-295275" algn="l">
              <a:lnSpc>
                <a:spcPct val="90000"/>
              </a:lnSpc>
              <a:spcBef>
                <a:spcPts val="500"/>
              </a:spcBef>
              <a:spcAft>
                <a:spcPts val="0"/>
              </a:spcAft>
              <a:buClr>
                <a:schemeClr val="dk2"/>
              </a:buClr>
              <a:buSzPts val="1050"/>
              <a:buChar char="•"/>
              <a:defRPr sz="1050"/>
            </a:lvl4pPr>
            <a:lvl5pPr marL="2286000" lvl="4" indent="-295275" algn="l">
              <a:lnSpc>
                <a:spcPct val="90000"/>
              </a:lnSpc>
              <a:spcBef>
                <a:spcPts val="500"/>
              </a:spcBef>
              <a:spcAft>
                <a:spcPts val="0"/>
              </a:spcAft>
              <a:buClr>
                <a:schemeClr val="dk2"/>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7" name="Google Shape;367;p70"/>
          <p:cNvSpPr txBox="1">
            <a:spLocks noGrp="1"/>
          </p:cNvSpPr>
          <p:nvPr>
            <p:ph type="body" idx="4"/>
          </p:nvPr>
        </p:nvSpPr>
        <p:spPr>
          <a:xfrm>
            <a:off x="838200" y="3737092"/>
            <a:ext cx="3085618" cy="2663707"/>
          </a:xfrm>
          <a:prstGeom prst="rect">
            <a:avLst/>
          </a:prstGeom>
          <a:noFill/>
          <a:ln>
            <a:noFill/>
          </a:ln>
        </p:spPr>
        <p:txBody>
          <a:bodyPr spcFirstLastPara="1" wrap="square" lIns="0" tIns="0" rIns="91425" bIns="45700" anchor="t" anchorCtr="0">
            <a:normAutofit/>
          </a:bodyPr>
          <a:lstStyle>
            <a:lvl1pPr marL="457200" lvl="0" indent="-228600" algn="l">
              <a:lnSpc>
                <a:spcPct val="100000"/>
              </a:lnSpc>
              <a:spcBef>
                <a:spcPts val="1000"/>
              </a:spcBef>
              <a:spcAft>
                <a:spcPts val="0"/>
              </a:spcAft>
              <a:buClr>
                <a:schemeClr val="dk1"/>
              </a:buClr>
              <a:buSzPts val="2000"/>
              <a:buNone/>
              <a:defRPr sz="2000">
                <a:solidFill>
                  <a:schemeClr val="dk1"/>
                </a:solidFill>
              </a:defRPr>
            </a:lvl1pPr>
            <a:lvl2pPr marL="914400" lvl="1" indent="-228600" algn="l">
              <a:lnSpc>
                <a:spcPct val="90000"/>
              </a:lnSpc>
              <a:spcBef>
                <a:spcPts val="500"/>
              </a:spcBef>
              <a:spcAft>
                <a:spcPts val="0"/>
              </a:spcAft>
              <a:buClr>
                <a:schemeClr val="dk2"/>
              </a:buClr>
              <a:buSzPts val="1200"/>
              <a:buNone/>
              <a:defRPr sz="1200"/>
            </a:lvl2pPr>
            <a:lvl3pPr marL="1371600" lvl="2" indent="-228600" algn="l">
              <a:lnSpc>
                <a:spcPct val="90000"/>
              </a:lnSpc>
              <a:spcBef>
                <a:spcPts val="500"/>
              </a:spcBef>
              <a:spcAft>
                <a:spcPts val="0"/>
              </a:spcAft>
              <a:buClr>
                <a:schemeClr val="dk2"/>
              </a:buClr>
              <a:buSzPts val="1100"/>
              <a:buNone/>
              <a:defRPr sz="1100"/>
            </a:lvl3pPr>
            <a:lvl4pPr marL="1828800" lvl="3" indent="-295275" algn="l">
              <a:lnSpc>
                <a:spcPct val="90000"/>
              </a:lnSpc>
              <a:spcBef>
                <a:spcPts val="500"/>
              </a:spcBef>
              <a:spcAft>
                <a:spcPts val="0"/>
              </a:spcAft>
              <a:buClr>
                <a:schemeClr val="dk2"/>
              </a:buClr>
              <a:buSzPts val="1050"/>
              <a:buChar char="•"/>
              <a:defRPr sz="1050"/>
            </a:lvl4pPr>
            <a:lvl5pPr marL="2286000" lvl="4" indent="-295275" algn="l">
              <a:lnSpc>
                <a:spcPct val="90000"/>
              </a:lnSpc>
              <a:spcBef>
                <a:spcPts val="500"/>
              </a:spcBef>
              <a:spcAft>
                <a:spcPts val="0"/>
              </a:spcAft>
              <a:buClr>
                <a:schemeClr val="dk2"/>
              </a:buClr>
              <a:buSzPts val="1050"/>
              <a:buChar char="•"/>
              <a:defRPr sz="105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368"/>
        <p:cNvGrpSpPr/>
        <p:nvPr/>
      </p:nvGrpSpPr>
      <p:grpSpPr>
        <a:xfrm>
          <a:off x="0" y="0"/>
          <a:ext cx="0" cy="0"/>
          <a:chOff x="0" y="0"/>
          <a:chExt cx="0" cy="0"/>
        </a:xfrm>
      </p:grpSpPr>
      <p:sp>
        <p:nvSpPr>
          <p:cNvPr id="369" name="Google Shape;369;p71" title="Decorative"/>
          <p:cNvSpPr>
            <a:spLocks noGrp="1"/>
          </p:cNvSpPr>
          <p:nvPr>
            <p:ph type="pic" idx="2"/>
          </p:nvPr>
        </p:nvSpPr>
        <p:spPr>
          <a:xfrm>
            <a:off x="0" y="0"/>
            <a:ext cx="12192000" cy="6858000"/>
          </a:xfrm>
          <a:prstGeom prst="rect">
            <a:avLst/>
          </a:prstGeom>
          <a:noFill/>
          <a:ln>
            <a:noFill/>
          </a:ln>
        </p:spPr>
      </p:sp>
      <p:sp>
        <p:nvSpPr>
          <p:cNvPr id="370" name="Google Shape;370;p71"/>
          <p:cNvSpPr txBox="1">
            <a:spLocks noGrp="1"/>
          </p:cNvSpPr>
          <p:nvPr>
            <p:ph type="title"/>
          </p:nvPr>
        </p:nvSpPr>
        <p:spPr>
          <a:xfrm>
            <a:off x="2282502" y="4973519"/>
            <a:ext cx="7299618" cy="1440000"/>
          </a:xfrm>
          <a:prstGeom prst="rect">
            <a:avLst/>
          </a:prstGeom>
          <a:solidFill>
            <a:schemeClr val="accent1"/>
          </a:solidFill>
          <a:ln>
            <a:noFill/>
          </a:ln>
        </p:spPr>
        <p:txBody>
          <a:bodyPr spcFirstLastPara="1" wrap="square" lIns="216000" tIns="45700" rIns="91425" bIns="45700" anchor="ctr" anchorCtr="0">
            <a:normAutofit/>
          </a:bodyPr>
          <a:lstStyle>
            <a:lvl1pPr lvl="0" algn="ctr">
              <a:lnSpc>
                <a:spcPct val="90000"/>
              </a:lnSpc>
              <a:spcBef>
                <a:spcPts val="0"/>
              </a:spcBef>
              <a:spcAft>
                <a:spcPts val="0"/>
              </a:spcAft>
              <a:buClr>
                <a:schemeClr val="lt1"/>
              </a:buClr>
              <a:buSzPts val="4000"/>
              <a:buFont typeface="Corbel"/>
              <a:buNone/>
              <a:defRPr sz="40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71"/>
        <p:cNvGrpSpPr/>
        <p:nvPr/>
      </p:nvGrpSpPr>
      <p:grpSpPr>
        <a:xfrm>
          <a:off x="0" y="0"/>
          <a:ext cx="0" cy="0"/>
          <a:chOff x="0" y="0"/>
          <a:chExt cx="0" cy="0"/>
        </a:xfrm>
      </p:grpSpPr>
      <p:sp>
        <p:nvSpPr>
          <p:cNvPr id="372" name="Google Shape;372;p72" title="Decorative"/>
          <p:cNvSpPr>
            <a:spLocks noGrp="1"/>
          </p:cNvSpPr>
          <p:nvPr>
            <p:ph type="pic" idx="2"/>
          </p:nvPr>
        </p:nvSpPr>
        <p:spPr>
          <a:xfrm>
            <a:off x="0" y="0"/>
            <a:ext cx="12192000" cy="68580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373"/>
        <p:cNvGrpSpPr/>
        <p:nvPr/>
      </p:nvGrpSpPr>
      <p:grpSpPr>
        <a:xfrm>
          <a:off x="0" y="0"/>
          <a:ext cx="0" cy="0"/>
          <a:chOff x="0" y="0"/>
          <a:chExt cx="0" cy="0"/>
        </a:xfrm>
      </p:grpSpPr>
      <p:sp>
        <p:nvSpPr>
          <p:cNvPr id="374" name="Google Shape;374;p73" title="Decorative"/>
          <p:cNvSpPr>
            <a:spLocks noGrp="1"/>
          </p:cNvSpPr>
          <p:nvPr>
            <p:ph type="pic" idx="2"/>
          </p:nvPr>
        </p:nvSpPr>
        <p:spPr>
          <a:xfrm>
            <a:off x="0" y="0"/>
            <a:ext cx="12192000" cy="6858000"/>
          </a:xfrm>
          <a:prstGeom prst="rect">
            <a:avLst/>
          </a:prstGeom>
          <a:noFill/>
          <a:ln>
            <a:noFill/>
          </a:ln>
        </p:spPr>
      </p:sp>
      <p:sp>
        <p:nvSpPr>
          <p:cNvPr id="375" name="Google Shape;375;p73"/>
          <p:cNvSpPr txBox="1">
            <a:spLocks noGrp="1"/>
          </p:cNvSpPr>
          <p:nvPr>
            <p:ph type="body" idx="1"/>
          </p:nvPr>
        </p:nvSpPr>
        <p:spPr>
          <a:xfrm>
            <a:off x="4887474" y="3665204"/>
            <a:ext cx="7304526" cy="2196780"/>
          </a:xfrm>
          <a:prstGeom prst="rect">
            <a:avLst/>
          </a:prstGeom>
          <a:solidFill>
            <a:schemeClr val="accent1"/>
          </a:solidFill>
          <a:ln>
            <a:noFill/>
          </a:ln>
        </p:spPr>
        <p:txBody>
          <a:bodyPr spcFirstLastPara="1" wrap="square" lIns="274300" tIns="182875" rIns="182875" bIns="182875" anchor="ctr" anchorCtr="0">
            <a:normAutofit/>
          </a:bodyPr>
          <a:lstStyle>
            <a:lvl1pPr marL="457200" lvl="0" indent="-228600" algn="l">
              <a:lnSpc>
                <a:spcPct val="90000"/>
              </a:lnSpc>
              <a:spcBef>
                <a:spcPts val="0"/>
              </a:spcBef>
              <a:spcAft>
                <a:spcPts val="0"/>
              </a:spcAft>
              <a:buClr>
                <a:schemeClr val="lt1"/>
              </a:buClr>
              <a:buSzPts val="4000"/>
              <a:buNone/>
              <a:defRPr sz="4000" b="1" i="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6" name="Google Shape;376;p73" title="Decorative"/>
          <p:cNvCxnSpPr/>
          <p:nvPr/>
        </p:nvCxnSpPr>
        <p:spPr>
          <a:xfrm rot="10800000" flipH="1">
            <a:off x="4887473" y="3665204"/>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377"/>
        <p:cNvGrpSpPr/>
        <p:nvPr/>
      </p:nvGrpSpPr>
      <p:grpSpPr>
        <a:xfrm>
          <a:off x="0" y="0"/>
          <a:ext cx="0" cy="0"/>
          <a:chOff x="0" y="0"/>
          <a:chExt cx="0" cy="0"/>
        </a:xfrm>
      </p:grpSpPr>
      <p:sp>
        <p:nvSpPr>
          <p:cNvPr id="378" name="Google Shape;378;p74" title="Decorative"/>
          <p:cNvSpPr>
            <a:spLocks noGrp="1"/>
          </p:cNvSpPr>
          <p:nvPr>
            <p:ph type="pic" idx="2"/>
          </p:nvPr>
        </p:nvSpPr>
        <p:spPr>
          <a:xfrm>
            <a:off x="0" y="0"/>
            <a:ext cx="12192000" cy="6858000"/>
          </a:xfrm>
          <a:prstGeom prst="rect">
            <a:avLst/>
          </a:prstGeom>
          <a:noFill/>
          <a:ln>
            <a:noFill/>
          </a:ln>
        </p:spPr>
      </p:sp>
      <p:sp>
        <p:nvSpPr>
          <p:cNvPr id="379" name="Google Shape;379;p74"/>
          <p:cNvSpPr txBox="1">
            <a:spLocks noGrp="1"/>
          </p:cNvSpPr>
          <p:nvPr>
            <p:ph type="body" idx="1"/>
          </p:nvPr>
        </p:nvSpPr>
        <p:spPr>
          <a:xfrm>
            <a:off x="4887474" y="3665204"/>
            <a:ext cx="7304526" cy="2196780"/>
          </a:xfrm>
          <a:prstGeom prst="rect">
            <a:avLst/>
          </a:prstGeom>
          <a:solidFill>
            <a:schemeClr val="accent2"/>
          </a:solidFill>
          <a:ln>
            <a:noFill/>
          </a:ln>
        </p:spPr>
        <p:txBody>
          <a:bodyPr spcFirstLastPara="1" wrap="square" lIns="274300" tIns="182875" rIns="182875" bIns="182875" anchor="ctr" anchorCtr="0">
            <a:normAutofit/>
          </a:bodyPr>
          <a:lstStyle>
            <a:lvl1pPr marL="457200" lvl="0" indent="-228600" algn="l">
              <a:lnSpc>
                <a:spcPct val="90000"/>
              </a:lnSpc>
              <a:spcBef>
                <a:spcPts val="0"/>
              </a:spcBef>
              <a:spcAft>
                <a:spcPts val="0"/>
              </a:spcAft>
              <a:buClr>
                <a:schemeClr val="lt1"/>
              </a:buClr>
              <a:buSzPts val="4000"/>
              <a:buNone/>
              <a:defRPr sz="4000" b="1" i="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80" name="Google Shape;380;p74" title="Decorative"/>
          <p:cNvCxnSpPr/>
          <p:nvPr/>
        </p:nvCxnSpPr>
        <p:spPr>
          <a:xfrm rot="10800000" flipH="1">
            <a:off x="4887473" y="3665204"/>
            <a:ext cx="1" cy="2188805"/>
          </a:xfrm>
          <a:prstGeom prst="straightConnector1">
            <a:avLst/>
          </a:prstGeom>
          <a:noFill/>
          <a:ln w="76200" cap="flat" cmpd="sng">
            <a:solidFill>
              <a:srgbClr val="1D72AB"/>
            </a:solidFill>
            <a:prstDash val="solid"/>
            <a:miter lim="400000"/>
            <a:headEnd type="none" w="sm" len="sm"/>
            <a:tailEnd type="none" w="sm" len="sm"/>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0_Custom Layout">
  <p:cSld name="10_Custom Layout">
    <p:bg>
      <p:bgPr>
        <a:solidFill>
          <a:schemeClr val="accent1"/>
        </a:solidFill>
        <a:effectLst/>
      </p:bgPr>
    </p:bg>
    <p:spTree>
      <p:nvGrpSpPr>
        <p:cNvPr id="1" name="Shape 381"/>
        <p:cNvGrpSpPr/>
        <p:nvPr/>
      </p:nvGrpSpPr>
      <p:grpSpPr>
        <a:xfrm>
          <a:off x="0" y="0"/>
          <a:ext cx="0" cy="0"/>
          <a:chOff x="0" y="0"/>
          <a:chExt cx="0" cy="0"/>
        </a:xfrm>
      </p:grpSpPr>
      <p:sp>
        <p:nvSpPr>
          <p:cNvPr id="382" name="Google Shape;382;p75" title="Decorative"/>
          <p:cNvSpPr>
            <a:spLocks noGrp="1"/>
          </p:cNvSpPr>
          <p:nvPr>
            <p:ph type="pic" idx="2"/>
          </p:nvPr>
        </p:nvSpPr>
        <p:spPr>
          <a:xfrm>
            <a:off x="0" y="0"/>
            <a:ext cx="12192000" cy="5497975"/>
          </a:xfrm>
          <a:prstGeom prst="rect">
            <a:avLst/>
          </a:prstGeom>
          <a:noFill/>
          <a:ln>
            <a:noFill/>
          </a:ln>
        </p:spPr>
      </p:sp>
      <p:sp>
        <p:nvSpPr>
          <p:cNvPr id="383" name="Google Shape;383;p75"/>
          <p:cNvSpPr txBox="1">
            <a:spLocks noGrp="1"/>
          </p:cNvSpPr>
          <p:nvPr>
            <p:ph type="title"/>
          </p:nvPr>
        </p:nvSpPr>
        <p:spPr>
          <a:xfrm>
            <a:off x="853440" y="5688402"/>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30_Custom Layout">
  <p:cSld name="30_Custom Layout">
    <p:bg>
      <p:bgPr>
        <a:solidFill>
          <a:schemeClr val="accent1"/>
        </a:solidFill>
        <a:effectLst/>
      </p:bgPr>
    </p:bg>
    <p:spTree>
      <p:nvGrpSpPr>
        <p:cNvPr id="1" name="Shape 384"/>
        <p:cNvGrpSpPr/>
        <p:nvPr/>
      </p:nvGrpSpPr>
      <p:grpSpPr>
        <a:xfrm>
          <a:off x="0" y="0"/>
          <a:ext cx="0" cy="0"/>
          <a:chOff x="0" y="0"/>
          <a:chExt cx="0" cy="0"/>
        </a:xfrm>
      </p:grpSpPr>
      <p:sp>
        <p:nvSpPr>
          <p:cNvPr id="385" name="Google Shape;385;p76" title="Decorative"/>
          <p:cNvSpPr>
            <a:spLocks noGrp="1"/>
          </p:cNvSpPr>
          <p:nvPr>
            <p:ph type="pic" idx="2"/>
          </p:nvPr>
        </p:nvSpPr>
        <p:spPr>
          <a:xfrm>
            <a:off x="0" y="680013"/>
            <a:ext cx="12192000" cy="5497975"/>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33_Custom Layout">
  <p:cSld name="33_Custom Layout">
    <p:bg>
      <p:bgPr>
        <a:solidFill>
          <a:schemeClr val="accent2"/>
        </a:solidFill>
        <a:effectLst/>
      </p:bgPr>
    </p:bg>
    <p:spTree>
      <p:nvGrpSpPr>
        <p:cNvPr id="1" name="Shape 386"/>
        <p:cNvGrpSpPr/>
        <p:nvPr/>
      </p:nvGrpSpPr>
      <p:grpSpPr>
        <a:xfrm>
          <a:off x="0" y="0"/>
          <a:ext cx="0" cy="0"/>
          <a:chOff x="0" y="0"/>
          <a:chExt cx="0" cy="0"/>
        </a:xfrm>
      </p:grpSpPr>
      <p:sp>
        <p:nvSpPr>
          <p:cNvPr id="387" name="Google Shape;387;p77" title="Decorative"/>
          <p:cNvSpPr>
            <a:spLocks noGrp="1"/>
          </p:cNvSpPr>
          <p:nvPr>
            <p:ph type="pic" idx="2"/>
          </p:nvPr>
        </p:nvSpPr>
        <p:spPr>
          <a:xfrm>
            <a:off x="0" y="0"/>
            <a:ext cx="12192000" cy="5497975"/>
          </a:xfrm>
          <a:prstGeom prst="rect">
            <a:avLst/>
          </a:prstGeom>
          <a:noFill/>
          <a:ln>
            <a:noFill/>
          </a:ln>
        </p:spPr>
      </p:sp>
      <p:sp>
        <p:nvSpPr>
          <p:cNvPr id="388" name="Google Shape;388;p77"/>
          <p:cNvSpPr txBox="1">
            <a:spLocks noGrp="1"/>
          </p:cNvSpPr>
          <p:nvPr>
            <p:ph type="title"/>
          </p:nvPr>
        </p:nvSpPr>
        <p:spPr>
          <a:xfrm>
            <a:off x="853440" y="5688402"/>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34_Custom Layout">
  <p:cSld name="34_Custom Layout">
    <p:bg>
      <p:bgPr>
        <a:solidFill>
          <a:schemeClr val="accent2"/>
        </a:solidFill>
        <a:effectLst/>
      </p:bgPr>
    </p:bg>
    <p:spTree>
      <p:nvGrpSpPr>
        <p:cNvPr id="1" name="Shape 389"/>
        <p:cNvGrpSpPr/>
        <p:nvPr/>
      </p:nvGrpSpPr>
      <p:grpSpPr>
        <a:xfrm>
          <a:off x="0" y="0"/>
          <a:ext cx="0" cy="0"/>
          <a:chOff x="0" y="0"/>
          <a:chExt cx="0" cy="0"/>
        </a:xfrm>
      </p:grpSpPr>
      <p:sp>
        <p:nvSpPr>
          <p:cNvPr id="390" name="Google Shape;390;p78" title="Decorative"/>
          <p:cNvSpPr>
            <a:spLocks noGrp="1"/>
          </p:cNvSpPr>
          <p:nvPr>
            <p:ph type="pic" idx="2"/>
          </p:nvPr>
        </p:nvSpPr>
        <p:spPr>
          <a:xfrm>
            <a:off x="0" y="680013"/>
            <a:ext cx="12192000" cy="5497975"/>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391"/>
        <p:cNvGrpSpPr/>
        <p:nvPr/>
      </p:nvGrpSpPr>
      <p:grpSpPr>
        <a:xfrm>
          <a:off x="0" y="0"/>
          <a:ext cx="0" cy="0"/>
          <a:chOff x="0" y="0"/>
          <a:chExt cx="0" cy="0"/>
        </a:xfrm>
      </p:grpSpPr>
      <p:sp>
        <p:nvSpPr>
          <p:cNvPr id="392" name="Google Shape;392;p79" title="Decorative"/>
          <p:cNvSpPr>
            <a:spLocks noGrp="1"/>
          </p:cNvSpPr>
          <p:nvPr>
            <p:ph type="pic" idx="2"/>
          </p:nvPr>
        </p:nvSpPr>
        <p:spPr>
          <a:xfrm>
            <a:off x="0" y="0"/>
            <a:ext cx="12192000" cy="6857999"/>
          </a:xfrm>
          <a:prstGeom prst="rect">
            <a:avLst/>
          </a:prstGeom>
          <a:noFill/>
          <a:ln>
            <a:noFill/>
          </a:ln>
        </p:spPr>
      </p:sp>
      <p:sp>
        <p:nvSpPr>
          <p:cNvPr id="393" name="Google Shape;393;p79"/>
          <p:cNvSpPr/>
          <p:nvPr/>
        </p:nvSpPr>
        <p:spPr>
          <a:xfrm>
            <a:off x="0" y="4735870"/>
            <a:ext cx="12192000" cy="1500431"/>
          </a:xfrm>
          <a:prstGeom prst="rect">
            <a:avLst/>
          </a:pr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79"/>
          <p:cNvSpPr txBox="1">
            <a:spLocks noGrp="1"/>
          </p:cNvSpPr>
          <p:nvPr>
            <p:ph type="title"/>
          </p:nvPr>
        </p:nvSpPr>
        <p:spPr>
          <a:xfrm>
            <a:off x="695396" y="5074550"/>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nal Static Logo">
  <p:cSld name="Final Static Logo">
    <p:bg>
      <p:bgPr>
        <a:solidFill>
          <a:srgbClr val="1F1F50"/>
        </a:solidFill>
        <a:effectLst/>
      </p:bgPr>
    </p:bg>
    <p:spTree>
      <p:nvGrpSpPr>
        <p:cNvPr id="1" name="Shape 38"/>
        <p:cNvGrpSpPr/>
        <p:nvPr/>
      </p:nvGrpSpPr>
      <p:grpSpPr>
        <a:xfrm>
          <a:off x="0" y="0"/>
          <a:ext cx="0" cy="0"/>
          <a:chOff x="0" y="0"/>
          <a:chExt cx="0" cy="0"/>
        </a:xfrm>
      </p:grpSpPr>
      <p:pic>
        <p:nvPicPr>
          <p:cNvPr id="39" name="Google Shape;39;p26"/>
          <p:cNvPicPr preferRelativeResize="0"/>
          <p:nvPr/>
        </p:nvPicPr>
        <p:blipFill rotWithShape="1">
          <a:blip r:embed="rId2">
            <a:alphaModFix/>
          </a:blip>
          <a:srcRect/>
          <a:stretch/>
        </p:blipFill>
        <p:spPr>
          <a:xfrm>
            <a:off x="4826000" y="3111500"/>
            <a:ext cx="2540000" cy="6350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35_Custom Layout">
  <p:cSld name="35_Custom Layout">
    <p:spTree>
      <p:nvGrpSpPr>
        <p:cNvPr id="1" name="Shape 395"/>
        <p:cNvGrpSpPr/>
        <p:nvPr/>
      </p:nvGrpSpPr>
      <p:grpSpPr>
        <a:xfrm>
          <a:off x="0" y="0"/>
          <a:ext cx="0" cy="0"/>
          <a:chOff x="0" y="0"/>
          <a:chExt cx="0" cy="0"/>
        </a:xfrm>
      </p:grpSpPr>
      <p:sp>
        <p:nvSpPr>
          <p:cNvPr id="396" name="Google Shape;396;p80" title="Decorative"/>
          <p:cNvSpPr>
            <a:spLocks noGrp="1"/>
          </p:cNvSpPr>
          <p:nvPr>
            <p:ph type="pic" idx="2"/>
          </p:nvPr>
        </p:nvSpPr>
        <p:spPr>
          <a:xfrm>
            <a:off x="0" y="0"/>
            <a:ext cx="12192000" cy="6857999"/>
          </a:xfrm>
          <a:prstGeom prst="rect">
            <a:avLst/>
          </a:prstGeom>
          <a:noFill/>
          <a:ln>
            <a:noFill/>
          </a:ln>
        </p:spPr>
      </p:sp>
      <p:sp>
        <p:nvSpPr>
          <p:cNvPr id="397" name="Google Shape;397;p80" title="Decorative"/>
          <p:cNvSpPr/>
          <p:nvPr/>
        </p:nvSpPr>
        <p:spPr>
          <a:xfrm>
            <a:off x="0" y="4735870"/>
            <a:ext cx="12192000" cy="1500431"/>
          </a:xfrm>
          <a:prstGeom prst="rect">
            <a:avLst/>
          </a:prstGeom>
          <a:solidFill>
            <a:schemeClr val="accent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8" name="Google Shape;398;p80"/>
          <p:cNvSpPr txBox="1">
            <a:spLocks noGrp="1"/>
          </p:cNvSpPr>
          <p:nvPr>
            <p:ph type="title"/>
          </p:nvPr>
        </p:nvSpPr>
        <p:spPr>
          <a:xfrm>
            <a:off x="695396" y="5074550"/>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36_Custom Layout">
  <p:cSld name="36_Custom Layout">
    <p:spTree>
      <p:nvGrpSpPr>
        <p:cNvPr id="1" name="Shape 399"/>
        <p:cNvGrpSpPr/>
        <p:nvPr/>
      </p:nvGrpSpPr>
      <p:grpSpPr>
        <a:xfrm>
          <a:off x="0" y="0"/>
          <a:ext cx="0" cy="0"/>
          <a:chOff x="0" y="0"/>
          <a:chExt cx="0" cy="0"/>
        </a:xfrm>
      </p:grpSpPr>
      <p:sp>
        <p:nvSpPr>
          <p:cNvPr id="400" name="Google Shape;400;p81" title="Decorative"/>
          <p:cNvSpPr>
            <a:spLocks noGrp="1"/>
          </p:cNvSpPr>
          <p:nvPr>
            <p:ph type="pic" idx="2"/>
          </p:nvPr>
        </p:nvSpPr>
        <p:spPr>
          <a:xfrm>
            <a:off x="0" y="0"/>
            <a:ext cx="12192000" cy="6857999"/>
          </a:xfrm>
          <a:prstGeom prst="rect">
            <a:avLst/>
          </a:prstGeom>
          <a:noFill/>
          <a:ln>
            <a:noFill/>
          </a:ln>
        </p:spPr>
      </p:sp>
      <p:sp>
        <p:nvSpPr>
          <p:cNvPr id="401" name="Google Shape;401;p81" title="Decorative"/>
          <p:cNvSpPr/>
          <p:nvPr/>
        </p:nvSpPr>
        <p:spPr>
          <a:xfrm>
            <a:off x="0" y="4735870"/>
            <a:ext cx="12192000" cy="1500431"/>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81"/>
          <p:cNvSpPr txBox="1">
            <a:spLocks noGrp="1"/>
          </p:cNvSpPr>
          <p:nvPr>
            <p:ph type="title"/>
          </p:nvPr>
        </p:nvSpPr>
        <p:spPr>
          <a:xfrm>
            <a:off x="695396" y="5074550"/>
            <a:ext cx="8717280" cy="823070"/>
          </a:xfrm>
          <a:prstGeom prst="rect">
            <a:avLst/>
          </a:prstGeom>
          <a:noFill/>
          <a:ln>
            <a:noFill/>
          </a:ln>
        </p:spPr>
        <p:txBody>
          <a:bodyPr spcFirstLastPara="1" wrap="square" lIns="0" tIns="45700" rIns="91425" bIns="45700" anchor="ctr" anchorCtr="0">
            <a:norm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403"/>
        <p:cNvGrpSpPr/>
        <p:nvPr/>
      </p:nvGrpSpPr>
      <p:grpSpPr>
        <a:xfrm>
          <a:off x="0" y="0"/>
          <a:ext cx="0" cy="0"/>
          <a:chOff x="0" y="0"/>
          <a:chExt cx="0" cy="0"/>
        </a:xfrm>
      </p:grpSpPr>
      <p:grpSp>
        <p:nvGrpSpPr>
          <p:cNvPr id="404" name="Google Shape;404;p82"/>
          <p:cNvGrpSpPr/>
          <p:nvPr/>
        </p:nvGrpSpPr>
        <p:grpSpPr>
          <a:xfrm>
            <a:off x="3413895" y="419827"/>
            <a:ext cx="7939904" cy="6018346"/>
            <a:chOff x="8585200" y="440266"/>
            <a:chExt cx="14753564" cy="11183013"/>
          </a:xfrm>
        </p:grpSpPr>
        <p:sp>
          <p:nvSpPr>
            <p:cNvPr id="405" name="Google Shape;405;p82" title="Decorative"/>
            <p:cNvSpPr/>
            <p:nvPr/>
          </p:nvSpPr>
          <p:spPr>
            <a:xfrm>
              <a:off x="8585200" y="440266"/>
              <a:ext cx="6156127" cy="9967848"/>
            </a:xfrm>
            <a:prstGeom prst="rect">
              <a:avLst/>
            </a:prstGeom>
            <a:solidFill>
              <a:srgbClr val="1F1F2A">
                <a:alpha val="13725"/>
              </a:srgb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82" title="Decorative"/>
            <p:cNvSpPr/>
            <p:nvPr/>
          </p:nvSpPr>
          <p:spPr>
            <a:xfrm>
              <a:off x="10168466" y="1092200"/>
              <a:ext cx="13170298" cy="10531079"/>
            </a:xfrm>
            <a:prstGeom prst="rect">
              <a:avLst/>
            </a:prstGeom>
            <a:solidFill>
              <a:schemeClr val="accent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b="0">
                <a:solidFill>
                  <a:srgbClr val="F3F3F3"/>
                </a:solidFill>
                <a:latin typeface="Raleway"/>
                <a:ea typeface="Raleway"/>
                <a:cs typeface="Raleway"/>
                <a:sym typeface="Raleway"/>
              </a:endParaRPr>
            </a:p>
          </p:txBody>
        </p:sp>
      </p:grpSp>
      <p:sp>
        <p:nvSpPr>
          <p:cNvPr id="407" name="Google Shape;407;p82"/>
          <p:cNvSpPr txBox="1">
            <a:spLocks noGrp="1"/>
          </p:cNvSpPr>
          <p:nvPr>
            <p:ph type="body" idx="1"/>
          </p:nvPr>
        </p:nvSpPr>
        <p:spPr>
          <a:xfrm>
            <a:off x="838200" y="369027"/>
            <a:ext cx="2489200" cy="3124200"/>
          </a:xfrm>
          <a:prstGeom prst="rect">
            <a:avLst/>
          </a:prstGeom>
          <a:noFill/>
          <a:ln>
            <a:noFill/>
          </a:ln>
        </p:spPr>
        <p:txBody>
          <a:bodyPr spcFirstLastPara="1" wrap="square" lIns="91425" tIns="0" rIns="91425" bIns="0" anchor="b" anchorCtr="0">
            <a:noAutofit/>
          </a:bodyPr>
          <a:lstStyle>
            <a:lvl1pPr marL="457200" lvl="0" indent="-228600" algn="r">
              <a:lnSpc>
                <a:spcPct val="90000"/>
              </a:lnSpc>
              <a:spcBef>
                <a:spcPts val="1000"/>
              </a:spcBef>
              <a:spcAft>
                <a:spcPts val="0"/>
              </a:spcAft>
              <a:buClr>
                <a:srgbClr val="1D72AB"/>
              </a:buClr>
              <a:buSzPts val="30000"/>
              <a:buNone/>
              <a:defRPr sz="30000">
                <a:solidFill>
                  <a:srgbClr val="1D72AB"/>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8" name="Google Shape;408;p82"/>
          <p:cNvSpPr txBox="1">
            <a:spLocks noGrp="1"/>
          </p:cNvSpPr>
          <p:nvPr>
            <p:ph type="title"/>
          </p:nvPr>
        </p:nvSpPr>
        <p:spPr>
          <a:xfrm>
            <a:off x="4571575" y="4500560"/>
            <a:ext cx="65366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orbel"/>
              <a:buNone/>
              <a:defRPr sz="6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37_Custom Layout">
  <p:cSld name="37_Custom Layout">
    <p:bg>
      <p:bgPr>
        <a:solidFill>
          <a:schemeClr val="lt1"/>
        </a:solidFill>
        <a:effectLst/>
      </p:bgPr>
    </p:bg>
    <p:spTree>
      <p:nvGrpSpPr>
        <p:cNvPr id="1" name="Shape 409"/>
        <p:cNvGrpSpPr/>
        <p:nvPr/>
      </p:nvGrpSpPr>
      <p:grpSpPr>
        <a:xfrm>
          <a:off x="0" y="0"/>
          <a:ext cx="0" cy="0"/>
          <a:chOff x="0" y="0"/>
          <a:chExt cx="0" cy="0"/>
        </a:xfrm>
      </p:grpSpPr>
      <p:grpSp>
        <p:nvGrpSpPr>
          <p:cNvPr id="410" name="Google Shape;410;p83"/>
          <p:cNvGrpSpPr/>
          <p:nvPr/>
        </p:nvGrpSpPr>
        <p:grpSpPr>
          <a:xfrm>
            <a:off x="3413895" y="419827"/>
            <a:ext cx="7939904" cy="6018346"/>
            <a:chOff x="8585200" y="440266"/>
            <a:chExt cx="14753564" cy="11183013"/>
          </a:xfrm>
        </p:grpSpPr>
        <p:sp>
          <p:nvSpPr>
            <p:cNvPr id="411" name="Google Shape;411;p83" title="Decorative"/>
            <p:cNvSpPr/>
            <p:nvPr/>
          </p:nvSpPr>
          <p:spPr>
            <a:xfrm>
              <a:off x="8585200" y="440266"/>
              <a:ext cx="6156127" cy="9967848"/>
            </a:xfrm>
            <a:prstGeom prst="rect">
              <a:avLst/>
            </a:prstGeom>
            <a:solidFill>
              <a:srgbClr val="1F1F2A">
                <a:alpha val="13725"/>
              </a:srgb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83" title="Decorative"/>
            <p:cNvSpPr/>
            <p:nvPr/>
          </p:nvSpPr>
          <p:spPr>
            <a:xfrm>
              <a:off x="10168466" y="1092200"/>
              <a:ext cx="13170298" cy="10531079"/>
            </a:xfrm>
            <a:prstGeom prst="rect">
              <a:avLst/>
            </a:prstGeom>
            <a:solidFill>
              <a:schemeClr val="accent1"/>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b="0">
                <a:solidFill>
                  <a:srgbClr val="F3F3F3"/>
                </a:solidFill>
                <a:latin typeface="Raleway"/>
                <a:ea typeface="Raleway"/>
                <a:cs typeface="Raleway"/>
                <a:sym typeface="Raleway"/>
              </a:endParaRPr>
            </a:p>
          </p:txBody>
        </p:sp>
      </p:grpSp>
      <p:sp>
        <p:nvSpPr>
          <p:cNvPr id="413" name="Google Shape;413;p83"/>
          <p:cNvSpPr txBox="1">
            <a:spLocks noGrp="1"/>
          </p:cNvSpPr>
          <p:nvPr>
            <p:ph type="body" idx="1"/>
          </p:nvPr>
        </p:nvSpPr>
        <p:spPr>
          <a:xfrm>
            <a:off x="838200" y="369027"/>
            <a:ext cx="2489200" cy="3124200"/>
          </a:xfrm>
          <a:prstGeom prst="rect">
            <a:avLst/>
          </a:prstGeom>
          <a:noFill/>
          <a:ln>
            <a:noFill/>
          </a:ln>
        </p:spPr>
        <p:txBody>
          <a:bodyPr spcFirstLastPara="1" wrap="square" lIns="91425" tIns="0" rIns="91425" bIns="0" anchor="b" anchorCtr="0">
            <a:noAutofit/>
          </a:bodyPr>
          <a:lstStyle>
            <a:lvl1pPr marL="457200" lvl="0" indent="-228600" algn="r">
              <a:lnSpc>
                <a:spcPct val="90000"/>
              </a:lnSpc>
              <a:spcBef>
                <a:spcPts val="1000"/>
              </a:spcBef>
              <a:spcAft>
                <a:spcPts val="0"/>
              </a:spcAft>
              <a:buClr>
                <a:srgbClr val="C48FAA"/>
              </a:buClr>
              <a:buSzPts val="30000"/>
              <a:buNone/>
              <a:defRPr sz="30000">
                <a:solidFill>
                  <a:srgbClr val="C48FAA"/>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83"/>
          <p:cNvSpPr txBox="1">
            <a:spLocks noGrp="1"/>
          </p:cNvSpPr>
          <p:nvPr>
            <p:ph type="title"/>
          </p:nvPr>
        </p:nvSpPr>
        <p:spPr>
          <a:xfrm>
            <a:off x="4571575" y="4500560"/>
            <a:ext cx="65366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orbel"/>
              <a:buNone/>
              <a:defRPr sz="6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38_Custom Layout">
  <p:cSld name="38_Custom Layout">
    <p:bg>
      <p:bgPr>
        <a:solidFill>
          <a:schemeClr val="lt1"/>
        </a:solidFill>
        <a:effectLst/>
      </p:bgPr>
    </p:bg>
    <p:spTree>
      <p:nvGrpSpPr>
        <p:cNvPr id="1" name="Shape 415"/>
        <p:cNvGrpSpPr/>
        <p:nvPr/>
      </p:nvGrpSpPr>
      <p:grpSpPr>
        <a:xfrm>
          <a:off x="0" y="0"/>
          <a:ext cx="0" cy="0"/>
          <a:chOff x="0" y="0"/>
          <a:chExt cx="0" cy="0"/>
        </a:xfrm>
      </p:grpSpPr>
      <p:grpSp>
        <p:nvGrpSpPr>
          <p:cNvPr id="416" name="Google Shape;416;p84"/>
          <p:cNvGrpSpPr/>
          <p:nvPr/>
        </p:nvGrpSpPr>
        <p:grpSpPr>
          <a:xfrm>
            <a:off x="3413895" y="419827"/>
            <a:ext cx="7939904" cy="6018346"/>
            <a:chOff x="8585200" y="440266"/>
            <a:chExt cx="14753564" cy="11183013"/>
          </a:xfrm>
        </p:grpSpPr>
        <p:sp>
          <p:nvSpPr>
            <p:cNvPr id="417" name="Google Shape;417;p84" title="Decorative"/>
            <p:cNvSpPr/>
            <p:nvPr/>
          </p:nvSpPr>
          <p:spPr>
            <a:xfrm>
              <a:off x="8585200" y="440266"/>
              <a:ext cx="6156127" cy="9967848"/>
            </a:xfrm>
            <a:prstGeom prst="rect">
              <a:avLst/>
            </a:prstGeom>
            <a:solidFill>
              <a:srgbClr val="1F1F2A">
                <a:alpha val="13725"/>
              </a:srgbClr>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84" title="Decorative"/>
            <p:cNvSpPr/>
            <p:nvPr/>
          </p:nvSpPr>
          <p:spPr>
            <a:xfrm>
              <a:off x="10168466" y="1092200"/>
              <a:ext cx="13170298" cy="10531079"/>
            </a:xfrm>
            <a:prstGeom prst="rect">
              <a:avLst/>
            </a:prstGeom>
            <a:solidFill>
              <a:schemeClr val="accent4"/>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1800" b="0">
                <a:solidFill>
                  <a:srgbClr val="F3F3F3"/>
                </a:solidFill>
                <a:latin typeface="Raleway"/>
                <a:ea typeface="Raleway"/>
                <a:cs typeface="Raleway"/>
                <a:sym typeface="Raleway"/>
              </a:endParaRPr>
            </a:p>
          </p:txBody>
        </p:sp>
      </p:grpSp>
      <p:sp>
        <p:nvSpPr>
          <p:cNvPr id="419" name="Google Shape;419;p84"/>
          <p:cNvSpPr txBox="1">
            <a:spLocks noGrp="1"/>
          </p:cNvSpPr>
          <p:nvPr>
            <p:ph type="body" idx="1"/>
          </p:nvPr>
        </p:nvSpPr>
        <p:spPr>
          <a:xfrm>
            <a:off x="838200" y="369027"/>
            <a:ext cx="2489200" cy="3124200"/>
          </a:xfrm>
          <a:prstGeom prst="rect">
            <a:avLst/>
          </a:prstGeom>
          <a:noFill/>
          <a:ln>
            <a:noFill/>
          </a:ln>
        </p:spPr>
        <p:txBody>
          <a:bodyPr spcFirstLastPara="1" wrap="square" lIns="91425" tIns="0" rIns="91425" bIns="0" anchor="b" anchorCtr="0">
            <a:noAutofit/>
          </a:bodyPr>
          <a:lstStyle>
            <a:lvl1pPr marL="457200" lvl="0" indent="-228600" algn="r">
              <a:lnSpc>
                <a:spcPct val="90000"/>
              </a:lnSpc>
              <a:spcBef>
                <a:spcPts val="1000"/>
              </a:spcBef>
              <a:spcAft>
                <a:spcPts val="0"/>
              </a:spcAft>
              <a:buClr>
                <a:srgbClr val="B5B5B5"/>
              </a:buClr>
              <a:buSzPts val="30000"/>
              <a:buNone/>
              <a:defRPr sz="30000">
                <a:solidFill>
                  <a:srgbClr val="B5B5B5"/>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0" name="Google Shape;420;p84"/>
          <p:cNvSpPr txBox="1">
            <a:spLocks noGrp="1"/>
          </p:cNvSpPr>
          <p:nvPr>
            <p:ph type="title"/>
          </p:nvPr>
        </p:nvSpPr>
        <p:spPr>
          <a:xfrm>
            <a:off x="4571575" y="4500560"/>
            <a:ext cx="653669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orbel"/>
              <a:buNone/>
              <a:defRPr sz="60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39_Custom Layout">
  <p:cSld name="39_Custom Layout">
    <p:bg>
      <p:bgPr>
        <a:solidFill>
          <a:schemeClr val="lt1"/>
        </a:solidFill>
        <a:effectLst/>
      </p:bgPr>
    </p:bg>
    <p:spTree>
      <p:nvGrpSpPr>
        <p:cNvPr id="1" name="Shape 421"/>
        <p:cNvGrpSpPr/>
        <p:nvPr/>
      </p:nvGrpSpPr>
      <p:grpSpPr>
        <a:xfrm>
          <a:off x="0" y="0"/>
          <a:ext cx="0" cy="0"/>
          <a:chOff x="0" y="0"/>
          <a:chExt cx="0" cy="0"/>
        </a:xfrm>
      </p:grpSpPr>
      <p:sp>
        <p:nvSpPr>
          <p:cNvPr id="422" name="Google Shape;422;p85" title="Decorative"/>
          <p:cNvSpPr/>
          <p:nvPr/>
        </p:nvSpPr>
        <p:spPr>
          <a:xfrm>
            <a:off x="0" y="1405466"/>
            <a:ext cx="12192000" cy="36576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3" name="Google Shape;423;p85"/>
          <p:cNvSpPr txBox="1">
            <a:spLocks noGrp="1"/>
          </p:cNvSpPr>
          <p:nvPr>
            <p:ph type="title"/>
          </p:nvPr>
        </p:nvSpPr>
        <p:spPr>
          <a:xfrm>
            <a:off x="838199" y="1906059"/>
            <a:ext cx="7882467" cy="169418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lt1"/>
              </a:buClr>
              <a:buSzPts val="6600"/>
              <a:buFont typeface="Corbel"/>
              <a:buNone/>
              <a:defRPr sz="66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4" name="Google Shape;424;p85"/>
          <p:cNvSpPr txBox="1">
            <a:spLocks noGrp="1"/>
          </p:cNvSpPr>
          <p:nvPr>
            <p:ph type="body" idx="1"/>
          </p:nvPr>
        </p:nvSpPr>
        <p:spPr>
          <a:xfrm>
            <a:off x="8530361" y="4554447"/>
            <a:ext cx="2489200" cy="3124198"/>
          </a:xfrm>
          <a:prstGeom prst="rect">
            <a:avLst/>
          </a:prstGeom>
          <a:solidFill>
            <a:srgbClr val="1D72AB"/>
          </a:solidFill>
          <a:ln>
            <a:noFill/>
          </a:ln>
        </p:spPr>
        <p:txBody>
          <a:bodyPr spcFirstLastPara="1" wrap="square" lIns="91425" tIns="45700" rIns="91425" bIns="0" anchor="b" anchorCtr="0">
            <a:noAutofit/>
          </a:bodyPr>
          <a:lstStyle>
            <a:lvl1pPr marL="457200" lvl="0" indent="-228600" algn="ctr">
              <a:lnSpc>
                <a:spcPct val="90000"/>
              </a:lnSpc>
              <a:spcBef>
                <a:spcPts val="1000"/>
              </a:spcBef>
              <a:spcAft>
                <a:spcPts val="0"/>
              </a:spcAft>
              <a:buClr>
                <a:schemeClr val="lt1"/>
              </a:buClr>
              <a:buSzPts val="25000"/>
              <a:buNone/>
              <a:defRPr sz="2500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425"/>
        <p:cNvGrpSpPr/>
        <p:nvPr/>
      </p:nvGrpSpPr>
      <p:grpSpPr>
        <a:xfrm>
          <a:off x="0" y="0"/>
          <a:ext cx="0" cy="0"/>
          <a:chOff x="0" y="0"/>
          <a:chExt cx="0" cy="0"/>
        </a:xfrm>
      </p:grpSpPr>
      <p:sp>
        <p:nvSpPr>
          <p:cNvPr id="426" name="Google Shape;426;p86" title="Decorative"/>
          <p:cNvSpPr/>
          <p:nvPr/>
        </p:nvSpPr>
        <p:spPr>
          <a:xfrm>
            <a:off x="0" y="1405466"/>
            <a:ext cx="12192000" cy="36576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86"/>
          <p:cNvSpPr txBox="1">
            <a:spLocks noGrp="1"/>
          </p:cNvSpPr>
          <p:nvPr>
            <p:ph type="title"/>
          </p:nvPr>
        </p:nvSpPr>
        <p:spPr>
          <a:xfrm>
            <a:off x="838199" y="1906059"/>
            <a:ext cx="7882467" cy="169418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lt1"/>
              </a:buClr>
              <a:buSzPts val="6600"/>
              <a:buFont typeface="Corbel"/>
              <a:buNone/>
              <a:defRPr sz="66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86"/>
          <p:cNvSpPr txBox="1">
            <a:spLocks noGrp="1"/>
          </p:cNvSpPr>
          <p:nvPr>
            <p:ph type="body" idx="1"/>
          </p:nvPr>
        </p:nvSpPr>
        <p:spPr>
          <a:xfrm>
            <a:off x="8530361" y="4554447"/>
            <a:ext cx="2489200" cy="3124198"/>
          </a:xfrm>
          <a:prstGeom prst="rect">
            <a:avLst/>
          </a:prstGeom>
          <a:solidFill>
            <a:srgbClr val="C48FAA"/>
          </a:solidFill>
          <a:ln>
            <a:noFill/>
          </a:ln>
        </p:spPr>
        <p:txBody>
          <a:bodyPr spcFirstLastPara="1" wrap="square" lIns="91425" tIns="45700" rIns="91425" bIns="0" anchor="b" anchorCtr="0">
            <a:noAutofit/>
          </a:bodyPr>
          <a:lstStyle>
            <a:lvl1pPr marL="457200" lvl="0" indent="-228600" algn="ctr">
              <a:lnSpc>
                <a:spcPct val="90000"/>
              </a:lnSpc>
              <a:spcBef>
                <a:spcPts val="1000"/>
              </a:spcBef>
              <a:spcAft>
                <a:spcPts val="0"/>
              </a:spcAft>
              <a:buClr>
                <a:schemeClr val="lt1"/>
              </a:buClr>
              <a:buSzPts val="25000"/>
              <a:buNone/>
              <a:defRPr sz="2500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40_Custom Layout">
  <p:cSld name="40_Custom Layout">
    <p:bg>
      <p:bgPr>
        <a:solidFill>
          <a:schemeClr val="lt1"/>
        </a:solidFill>
        <a:effectLst/>
      </p:bgPr>
    </p:bg>
    <p:spTree>
      <p:nvGrpSpPr>
        <p:cNvPr id="1" name="Shape 429"/>
        <p:cNvGrpSpPr/>
        <p:nvPr/>
      </p:nvGrpSpPr>
      <p:grpSpPr>
        <a:xfrm>
          <a:off x="0" y="0"/>
          <a:ext cx="0" cy="0"/>
          <a:chOff x="0" y="0"/>
          <a:chExt cx="0" cy="0"/>
        </a:xfrm>
      </p:grpSpPr>
      <p:sp>
        <p:nvSpPr>
          <p:cNvPr id="430" name="Google Shape;430;p87" title="Decorative"/>
          <p:cNvSpPr/>
          <p:nvPr/>
        </p:nvSpPr>
        <p:spPr>
          <a:xfrm>
            <a:off x="0" y="1405466"/>
            <a:ext cx="12192000" cy="36576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87"/>
          <p:cNvSpPr txBox="1">
            <a:spLocks noGrp="1"/>
          </p:cNvSpPr>
          <p:nvPr>
            <p:ph type="title"/>
          </p:nvPr>
        </p:nvSpPr>
        <p:spPr>
          <a:xfrm>
            <a:off x="838199" y="1906059"/>
            <a:ext cx="7882467" cy="169418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lt1"/>
              </a:buClr>
              <a:buSzPts val="6600"/>
              <a:buFont typeface="Corbel"/>
              <a:buNone/>
              <a:defRPr sz="6600" b="1">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87"/>
          <p:cNvSpPr txBox="1">
            <a:spLocks noGrp="1"/>
          </p:cNvSpPr>
          <p:nvPr>
            <p:ph type="body" idx="1"/>
          </p:nvPr>
        </p:nvSpPr>
        <p:spPr>
          <a:xfrm>
            <a:off x="8530361" y="4554447"/>
            <a:ext cx="2489200" cy="3124198"/>
          </a:xfrm>
          <a:prstGeom prst="rect">
            <a:avLst/>
          </a:prstGeom>
          <a:solidFill>
            <a:srgbClr val="B5B5B5"/>
          </a:solidFill>
          <a:ln>
            <a:noFill/>
          </a:ln>
        </p:spPr>
        <p:txBody>
          <a:bodyPr spcFirstLastPara="1" wrap="square" lIns="91425" tIns="45700" rIns="91425" bIns="0" anchor="b" anchorCtr="0">
            <a:noAutofit/>
          </a:bodyPr>
          <a:lstStyle>
            <a:lvl1pPr marL="457200" lvl="0" indent="-228600" algn="ctr">
              <a:lnSpc>
                <a:spcPct val="90000"/>
              </a:lnSpc>
              <a:spcBef>
                <a:spcPts val="1000"/>
              </a:spcBef>
              <a:spcAft>
                <a:spcPts val="0"/>
              </a:spcAft>
              <a:buClr>
                <a:schemeClr val="lt1"/>
              </a:buClr>
              <a:buSzPts val="25000"/>
              <a:buNone/>
              <a:defRPr sz="25000">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33"/>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434"/>
        <p:cNvGrpSpPr/>
        <p:nvPr/>
      </p:nvGrpSpPr>
      <p:grpSpPr>
        <a:xfrm>
          <a:off x="0" y="0"/>
          <a:ext cx="0" cy="0"/>
          <a:chOff x="0" y="0"/>
          <a:chExt cx="0" cy="0"/>
        </a:xfrm>
      </p:grpSpPr>
      <p:sp>
        <p:nvSpPr>
          <p:cNvPr id="435" name="Google Shape;435;p89"/>
          <p:cNvSpPr txBox="1">
            <a:spLocks noGrp="1"/>
          </p:cNvSpPr>
          <p:nvPr>
            <p:ph type="body" idx="1"/>
          </p:nvPr>
        </p:nvSpPr>
        <p:spPr>
          <a:xfrm>
            <a:off x="7718323" y="1058980"/>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6" name="Google Shape;436;p89"/>
          <p:cNvSpPr txBox="1">
            <a:spLocks noGrp="1"/>
          </p:cNvSpPr>
          <p:nvPr>
            <p:ph type="body" idx="2"/>
          </p:nvPr>
        </p:nvSpPr>
        <p:spPr>
          <a:xfrm>
            <a:off x="7718323" y="2365537"/>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7" name="Google Shape;437;p89"/>
          <p:cNvSpPr txBox="1">
            <a:spLocks noGrp="1"/>
          </p:cNvSpPr>
          <p:nvPr>
            <p:ph type="body" idx="3"/>
          </p:nvPr>
        </p:nvSpPr>
        <p:spPr>
          <a:xfrm>
            <a:off x="7718323" y="3656265"/>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8" name="Google Shape;438;p89"/>
          <p:cNvSpPr txBox="1">
            <a:spLocks noGrp="1"/>
          </p:cNvSpPr>
          <p:nvPr>
            <p:ph type="body" idx="4"/>
          </p:nvPr>
        </p:nvSpPr>
        <p:spPr>
          <a:xfrm>
            <a:off x="7718323" y="4946994"/>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89"/>
          <p:cNvSpPr txBox="1">
            <a:spLocks noGrp="1"/>
          </p:cNvSpPr>
          <p:nvPr>
            <p:ph type="title"/>
          </p:nvPr>
        </p:nvSpPr>
        <p:spPr>
          <a:xfrm>
            <a:off x="841057" y="1100290"/>
            <a:ext cx="4008437" cy="139520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400"/>
              <a:buFont typeface="Corbe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0" name="Google Shape;440;p89"/>
          <p:cNvSpPr txBox="1">
            <a:spLocks noGrp="1"/>
          </p:cNvSpPr>
          <p:nvPr>
            <p:ph type="body" idx="5"/>
          </p:nvPr>
        </p:nvSpPr>
        <p:spPr>
          <a:xfrm>
            <a:off x="841058" y="2561159"/>
            <a:ext cx="4008437" cy="602887"/>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1" name="Google Shape;441;p89"/>
          <p:cNvSpPr txBox="1">
            <a:spLocks noGrp="1"/>
          </p:cNvSpPr>
          <p:nvPr>
            <p:ph type="body" idx="6"/>
          </p:nvPr>
        </p:nvSpPr>
        <p:spPr>
          <a:xfrm>
            <a:off x="838200" y="3498661"/>
            <a:ext cx="4008438" cy="2560899"/>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42" name="Google Shape;442;p89" title="Decorative"/>
          <p:cNvCxnSpPr/>
          <p:nvPr/>
        </p:nvCxnSpPr>
        <p:spPr>
          <a:xfrm>
            <a:off x="1918496" y="2124643"/>
            <a:ext cx="0" cy="2188806"/>
          </a:xfrm>
          <a:prstGeom prst="straightConnector1">
            <a:avLst/>
          </a:prstGeom>
          <a:noFill/>
          <a:ln w="76200" cap="flat" cmpd="sng">
            <a:solidFill>
              <a:srgbClr val="C48FAA"/>
            </a:solidFill>
            <a:prstDash val="solid"/>
            <a:miter lim="400000"/>
            <a:headEnd type="none" w="sm" len="sm"/>
            <a:tailEnd type="none" w="sm" len="sm"/>
          </a:ln>
        </p:spPr>
      </p:cxnSp>
      <p:sp>
        <p:nvSpPr>
          <p:cNvPr id="443" name="Google Shape;443;p89"/>
          <p:cNvSpPr/>
          <p:nvPr/>
        </p:nvSpPr>
        <p:spPr>
          <a:xfrm>
            <a:off x="6721671" y="1047456"/>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89"/>
          <p:cNvSpPr/>
          <p:nvPr/>
        </p:nvSpPr>
        <p:spPr>
          <a:xfrm>
            <a:off x="6721671" y="2342488"/>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89"/>
          <p:cNvSpPr/>
          <p:nvPr/>
        </p:nvSpPr>
        <p:spPr>
          <a:xfrm>
            <a:off x="6721671" y="3644740"/>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89"/>
          <p:cNvSpPr/>
          <p:nvPr/>
        </p:nvSpPr>
        <p:spPr>
          <a:xfrm>
            <a:off x="6721671" y="4935469"/>
            <a:ext cx="754743" cy="75474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89"/>
          <p:cNvSpPr>
            <a:spLocks noGrp="1"/>
          </p:cNvSpPr>
          <p:nvPr>
            <p:ph type="pic" idx="7"/>
          </p:nvPr>
        </p:nvSpPr>
        <p:spPr>
          <a:xfrm>
            <a:off x="6874411" y="1200196"/>
            <a:ext cx="449262" cy="449263"/>
          </a:xfrm>
          <a:prstGeom prst="rect">
            <a:avLst/>
          </a:prstGeom>
          <a:noFill/>
          <a:ln>
            <a:noFill/>
          </a:ln>
        </p:spPr>
      </p:sp>
      <p:sp>
        <p:nvSpPr>
          <p:cNvPr id="448" name="Google Shape;448;p89"/>
          <p:cNvSpPr>
            <a:spLocks noGrp="1"/>
          </p:cNvSpPr>
          <p:nvPr>
            <p:ph type="pic" idx="8"/>
          </p:nvPr>
        </p:nvSpPr>
        <p:spPr>
          <a:xfrm>
            <a:off x="6874411" y="2506752"/>
            <a:ext cx="449262" cy="449263"/>
          </a:xfrm>
          <a:prstGeom prst="rect">
            <a:avLst/>
          </a:prstGeom>
          <a:noFill/>
          <a:ln>
            <a:noFill/>
          </a:ln>
        </p:spPr>
      </p:sp>
      <p:sp>
        <p:nvSpPr>
          <p:cNvPr id="449" name="Google Shape;449;p89"/>
          <p:cNvSpPr>
            <a:spLocks noGrp="1"/>
          </p:cNvSpPr>
          <p:nvPr>
            <p:ph type="pic" idx="9"/>
          </p:nvPr>
        </p:nvSpPr>
        <p:spPr>
          <a:xfrm>
            <a:off x="6874411" y="3797479"/>
            <a:ext cx="449262" cy="449263"/>
          </a:xfrm>
          <a:prstGeom prst="rect">
            <a:avLst/>
          </a:prstGeom>
          <a:noFill/>
          <a:ln>
            <a:noFill/>
          </a:ln>
        </p:spPr>
      </p:sp>
      <p:sp>
        <p:nvSpPr>
          <p:cNvPr id="450" name="Google Shape;450;p89"/>
          <p:cNvSpPr>
            <a:spLocks noGrp="1"/>
          </p:cNvSpPr>
          <p:nvPr>
            <p:ph type="pic" idx="13"/>
          </p:nvPr>
        </p:nvSpPr>
        <p:spPr>
          <a:xfrm>
            <a:off x="6874411" y="5088208"/>
            <a:ext cx="449262" cy="449263"/>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Left - Text Right">
  <p:cSld name="Image Left - Text Right">
    <p:spTree>
      <p:nvGrpSpPr>
        <p:cNvPr id="1" name="Shape 40"/>
        <p:cNvGrpSpPr/>
        <p:nvPr/>
      </p:nvGrpSpPr>
      <p:grpSpPr>
        <a:xfrm>
          <a:off x="0" y="0"/>
          <a:ext cx="0" cy="0"/>
          <a:chOff x="0" y="0"/>
          <a:chExt cx="0" cy="0"/>
        </a:xfrm>
      </p:grpSpPr>
      <p:pic>
        <p:nvPicPr>
          <p:cNvPr id="41" name="Google Shape;41;p27"/>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42" name="Google Shape;42;p27"/>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43" name="Google Shape;43;p27"/>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44" name="Google Shape;44;p27"/>
          <p:cNvSpPr txBox="1">
            <a:spLocks noGrp="1"/>
          </p:cNvSpPr>
          <p:nvPr>
            <p:ph type="title"/>
          </p:nvPr>
        </p:nvSpPr>
        <p:spPr>
          <a:xfrm>
            <a:off x="4961179" y="306067"/>
            <a:ext cx="70448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5" name="Google Shape;45;p27"/>
          <p:cNvSpPr txBox="1">
            <a:spLocks noGrp="1"/>
          </p:cNvSpPr>
          <p:nvPr>
            <p:ph type="subTitle" idx="1"/>
          </p:nvPr>
        </p:nvSpPr>
        <p:spPr>
          <a:xfrm>
            <a:off x="4973529" y="1050033"/>
            <a:ext cx="55348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46" name="Google Shape;46;p27"/>
          <p:cNvSpPr txBox="1">
            <a:spLocks noGrp="1"/>
          </p:cNvSpPr>
          <p:nvPr>
            <p:ph type="body" idx="2"/>
          </p:nvPr>
        </p:nvSpPr>
        <p:spPr>
          <a:xfrm>
            <a:off x="4985535" y="1738467"/>
            <a:ext cx="6882000" cy="45260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451"/>
        <p:cNvGrpSpPr/>
        <p:nvPr/>
      </p:nvGrpSpPr>
      <p:grpSpPr>
        <a:xfrm>
          <a:off x="0" y="0"/>
          <a:ext cx="0" cy="0"/>
          <a:chOff x="0" y="0"/>
          <a:chExt cx="0" cy="0"/>
        </a:xfrm>
      </p:grpSpPr>
      <p:sp>
        <p:nvSpPr>
          <p:cNvPr id="452" name="Google Shape;452;p90" title="Decorative"/>
          <p:cNvSpPr/>
          <p:nvPr/>
        </p:nvSpPr>
        <p:spPr>
          <a:xfrm>
            <a:off x="0" y="3721472"/>
            <a:ext cx="12192000" cy="3136523"/>
          </a:xfrm>
          <a:prstGeom prst="rect">
            <a:avLst/>
          </a:prstGeom>
          <a:solidFill>
            <a:schemeClr val="accent2"/>
          </a:solidFill>
          <a:ln>
            <a:noFill/>
          </a:ln>
        </p:spPr>
        <p:txBody>
          <a:bodyPr spcFirstLastPara="1" wrap="square" lIns="1296000" tIns="45700" rIns="432000" bIns="45700" anchor="ctr" anchorCtr="0">
            <a:normAutofit/>
          </a:bodyPr>
          <a:lstStyle/>
          <a:p>
            <a:pPr marL="0" marR="0" lvl="0" indent="0" algn="l" rtl="0">
              <a:lnSpc>
                <a:spcPct val="100000"/>
              </a:lnSpc>
              <a:spcBef>
                <a:spcPts val="0"/>
              </a:spcBef>
              <a:spcAft>
                <a:spcPts val="0"/>
              </a:spcAft>
              <a:buClr>
                <a:schemeClr val="dk1"/>
              </a:buClr>
              <a:buSzPts val="1400"/>
              <a:buFont typeface="Calibri"/>
              <a:buNone/>
            </a:pPr>
            <a:endParaRPr sz="1400" b="0" i="0">
              <a:solidFill>
                <a:schemeClr val="dk2"/>
              </a:solidFill>
              <a:latin typeface="Arial"/>
              <a:ea typeface="Arial"/>
              <a:cs typeface="Arial"/>
              <a:sym typeface="Arial"/>
            </a:endParaRPr>
          </a:p>
        </p:txBody>
      </p:sp>
      <p:sp>
        <p:nvSpPr>
          <p:cNvPr id="453" name="Google Shape;453;p90"/>
          <p:cNvSpPr txBox="1">
            <a:spLocks noGrp="1"/>
          </p:cNvSpPr>
          <p:nvPr>
            <p:ph type="title"/>
          </p:nvPr>
        </p:nvSpPr>
        <p:spPr>
          <a:xfrm>
            <a:off x="668543" y="358610"/>
            <a:ext cx="10854914" cy="804759"/>
          </a:xfrm>
          <a:prstGeom prst="rect">
            <a:avLst/>
          </a:prstGeom>
          <a:noFill/>
          <a:ln>
            <a:noFill/>
          </a:ln>
        </p:spPr>
        <p:txBody>
          <a:bodyPr spcFirstLastPara="1" wrap="square" lIns="0" tIns="45700" rIns="91425" bIns="45700" anchor="b" anchorCtr="0">
            <a:normAutofit/>
          </a:bodyPr>
          <a:lstStyle>
            <a:lvl1pPr lvl="0" algn="ctr">
              <a:lnSpc>
                <a:spcPct val="90000"/>
              </a:lnSpc>
              <a:spcBef>
                <a:spcPts val="0"/>
              </a:spcBef>
              <a:spcAft>
                <a:spcPts val="0"/>
              </a:spcAft>
              <a:buClr>
                <a:schemeClr val="dk2"/>
              </a:buClr>
              <a:buSzPts val="4000"/>
              <a:buFont typeface="Corbel"/>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4" name="Google Shape;454;p90" title="Decorative"/>
          <p:cNvSpPr>
            <a:spLocks noGrp="1"/>
          </p:cNvSpPr>
          <p:nvPr>
            <p:ph type="pic" idx="2"/>
          </p:nvPr>
        </p:nvSpPr>
        <p:spPr>
          <a:xfrm>
            <a:off x="1378803" y="2592710"/>
            <a:ext cx="973759" cy="973759"/>
          </a:xfrm>
          <a:prstGeom prst="ellipse">
            <a:avLst/>
          </a:prstGeom>
          <a:solidFill>
            <a:schemeClr val="lt1"/>
          </a:solidFill>
          <a:ln>
            <a:noFill/>
          </a:ln>
        </p:spPr>
      </p:sp>
      <p:sp>
        <p:nvSpPr>
          <p:cNvPr id="455" name="Google Shape;455;p90" title="Decorative"/>
          <p:cNvSpPr>
            <a:spLocks noGrp="1"/>
          </p:cNvSpPr>
          <p:nvPr>
            <p:ph type="pic" idx="3"/>
          </p:nvPr>
        </p:nvSpPr>
        <p:spPr>
          <a:xfrm>
            <a:off x="4226108" y="2592710"/>
            <a:ext cx="973759" cy="973759"/>
          </a:xfrm>
          <a:prstGeom prst="ellipse">
            <a:avLst/>
          </a:prstGeom>
          <a:solidFill>
            <a:schemeClr val="lt1"/>
          </a:solidFill>
          <a:ln>
            <a:noFill/>
          </a:ln>
        </p:spPr>
      </p:sp>
      <p:sp>
        <p:nvSpPr>
          <p:cNvPr id="456" name="Google Shape;456;p90" title="Decorative"/>
          <p:cNvSpPr>
            <a:spLocks noGrp="1"/>
          </p:cNvSpPr>
          <p:nvPr>
            <p:ph type="pic" idx="4"/>
          </p:nvPr>
        </p:nvSpPr>
        <p:spPr>
          <a:xfrm>
            <a:off x="7073413" y="2592710"/>
            <a:ext cx="973759" cy="973759"/>
          </a:xfrm>
          <a:prstGeom prst="ellipse">
            <a:avLst/>
          </a:prstGeom>
          <a:solidFill>
            <a:schemeClr val="lt1"/>
          </a:solidFill>
          <a:ln>
            <a:noFill/>
          </a:ln>
        </p:spPr>
      </p:sp>
      <p:sp>
        <p:nvSpPr>
          <p:cNvPr id="457" name="Google Shape;457;p90" title="Decorative"/>
          <p:cNvSpPr>
            <a:spLocks noGrp="1"/>
          </p:cNvSpPr>
          <p:nvPr>
            <p:ph type="pic" idx="5"/>
          </p:nvPr>
        </p:nvSpPr>
        <p:spPr>
          <a:xfrm>
            <a:off x="9920718" y="2592710"/>
            <a:ext cx="973759" cy="973759"/>
          </a:xfrm>
          <a:prstGeom prst="ellipse">
            <a:avLst/>
          </a:prstGeom>
          <a:solidFill>
            <a:schemeClr val="lt1"/>
          </a:solidFill>
          <a:ln>
            <a:noFill/>
          </a:ln>
        </p:spPr>
      </p:sp>
      <p:sp>
        <p:nvSpPr>
          <p:cNvPr id="458" name="Google Shape;458;p90"/>
          <p:cNvSpPr txBox="1">
            <a:spLocks noGrp="1"/>
          </p:cNvSpPr>
          <p:nvPr>
            <p:ph type="body" idx="1"/>
          </p:nvPr>
        </p:nvSpPr>
        <p:spPr>
          <a:xfrm>
            <a:off x="630780" y="3920809"/>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9" name="Google Shape;459;p90"/>
          <p:cNvSpPr txBox="1">
            <a:spLocks noGrp="1"/>
          </p:cNvSpPr>
          <p:nvPr>
            <p:ph type="body" idx="6"/>
          </p:nvPr>
        </p:nvSpPr>
        <p:spPr>
          <a:xfrm>
            <a:off x="3476825" y="3923752"/>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0" name="Google Shape;460;p90"/>
          <p:cNvSpPr txBox="1">
            <a:spLocks noGrp="1"/>
          </p:cNvSpPr>
          <p:nvPr>
            <p:ph type="body" idx="7"/>
          </p:nvPr>
        </p:nvSpPr>
        <p:spPr>
          <a:xfrm>
            <a:off x="6322870" y="3920809"/>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1" name="Google Shape;461;p90"/>
          <p:cNvSpPr txBox="1">
            <a:spLocks noGrp="1"/>
          </p:cNvSpPr>
          <p:nvPr>
            <p:ph type="body" idx="8"/>
          </p:nvPr>
        </p:nvSpPr>
        <p:spPr>
          <a:xfrm>
            <a:off x="9168916" y="3916626"/>
            <a:ext cx="2469806" cy="7316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2" name="Google Shape;462;p90"/>
          <p:cNvSpPr txBox="1">
            <a:spLocks noGrp="1"/>
          </p:cNvSpPr>
          <p:nvPr>
            <p:ph type="body" idx="9"/>
          </p:nvPr>
        </p:nvSpPr>
        <p:spPr>
          <a:xfrm>
            <a:off x="668544" y="1489701"/>
            <a:ext cx="10854914" cy="541483"/>
          </a:xfrm>
          <a:prstGeom prst="rect">
            <a:avLst/>
          </a:prstGeom>
          <a:noFill/>
          <a:ln>
            <a:noFill/>
          </a:ln>
        </p:spPr>
        <p:txBody>
          <a:bodyPr spcFirstLastPara="1" wrap="square" lIns="0" tIns="45700" rIns="91425" bIns="45700" anchor="t" anchorCtr="0">
            <a:noAutofit/>
          </a:bodyPr>
          <a:lstStyle>
            <a:lvl1pPr marL="457200" lvl="0" indent="-228600" algn="ctr">
              <a:lnSpc>
                <a:spcPct val="100000"/>
              </a:lnSpc>
              <a:spcBef>
                <a:spcPts val="1000"/>
              </a:spcBef>
              <a:spcAft>
                <a:spcPts val="0"/>
              </a:spcAft>
              <a:buClr>
                <a:schemeClr val="dk2"/>
              </a:buClr>
              <a:buSzPts val="1400"/>
              <a:buNone/>
              <a:defRPr sz="1400">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63" name="Google Shape;463;p90" title="Decorative"/>
          <p:cNvCxnSpPr/>
          <p:nvPr/>
        </p:nvCxnSpPr>
        <p:spPr>
          <a:xfrm>
            <a:off x="6096000" y="222583"/>
            <a:ext cx="0" cy="2188805"/>
          </a:xfrm>
          <a:prstGeom prst="straightConnector1">
            <a:avLst/>
          </a:prstGeom>
          <a:noFill/>
          <a:ln w="76200" cap="flat" cmpd="sng">
            <a:solidFill>
              <a:srgbClr val="1D72AB"/>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464"/>
        <p:cNvGrpSpPr/>
        <p:nvPr/>
      </p:nvGrpSpPr>
      <p:grpSpPr>
        <a:xfrm>
          <a:off x="0" y="0"/>
          <a:ext cx="0" cy="0"/>
          <a:chOff x="0" y="0"/>
          <a:chExt cx="0" cy="0"/>
        </a:xfrm>
      </p:grpSpPr>
      <p:sp>
        <p:nvSpPr>
          <p:cNvPr id="465" name="Google Shape;465;p91"/>
          <p:cNvSpPr txBox="1">
            <a:spLocks noGrp="1"/>
          </p:cNvSpPr>
          <p:nvPr>
            <p:ph type="body" idx="1"/>
          </p:nvPr>
        </p:nvSpPr>
        <p:spPr>
          <a:xfrm>
            <a:off x="630780" y="4601529"/>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6" name="Google Shape;466;p91"/>
          <p:cNvSpPr txBox="1">
            <a:spLocks noGrp="1"/>
          </p:cNvSpPr>
          <p:nvPr>
            <p:ph type="body" idx="2"/>
          </p:nvPr>
        </p:nvSpPr>
        <p:spPr>
          <a:xfrm>
            <a:off x="3476825" y="4604472"/>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7" name="Google Shape;467;p91"/>
          <p:cNvSpPr txBox="1">
            <a:spLocks noGrp="1"/>
          </p:cNvSpPr>
          <p:nvPr>
            <p:ph type="body" idx="3"/>
          </p:nvPr>
        </p:nvSpPr>
        <p:spPr>
          <a:xfrm>
            <a:off x="6322870" y="4601529"/>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8" name="Google Shape;468;p91"/>
          <p:cNvSpPr txBox="1">
            <a:spLocks noGrp="1"/>
          </p:cNvSpPr>
          <p:nvPr>
            <p:ph type="body" idx="4"/>
          </p:nvPr>
        </p:nvSpPr>
        <p:spPr>
          <a:xfrm>
            <a:off x="9168916" y="4597346"/>
            <a:ext cx="2469806" cy="156215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9" name="Google Shape;469;p91"/>
          <p:cNvSpPr txBox="1">
            <a:spLocks noGrp="1"/>
          </p:cNvSpPr>
          <p:nvPr>
            <p:ph type="title"/>
          </p:nvPr>
        </p:nvSpPr>
        <p:spPr>
          <a:xfrm>
            <a:off x="668543" y="358610"/>
            <a:ext cx="10854914" cy="804759"/>
          </a:xfrm>
          <a:prstGeom prst="rect">
            <a:avLst/>
          </a:prstGeom>
          <a:noFill/>
          <a:ln>
            <a:noFill/>
          </a:ln>
        </p:spPr>
        <p:txBody>
          <a:bodyPr spcFirstLastPara="1" wrap="square" lIns="0" tIns="45700" rIns="91425" bIns="45700" anchor="b" anchorCtr="0">
            <a:normAutofit/>
          </a:bodyPr>
          <a:lstStyle>
            <a:lvl1pPr lvl="0" algn="ctr">
              <a:lnSpc>
                <a:spcPct val="90000"/>
              </a:lnSpc>
              <a:spcBef>
                <a:spcPts val="0"/>
              </a:spcBef>
              <a:spcAft>
                <a:spcPts val="0"/>
              </a:spcAft>
              <a:buClr>
                <a:schemeClr val="dk2"/>
              </a:buClr>
              <a:buSzPts val="4000"/>
              <a:buFont typeface="Corbel"/>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0" name="Google Shape;470;p91"/>
          <p:cNvSpPr txBox="1">
            <a:spLocks noGrp="1"/>
          </p:cNvSpPr>
          <p:nvPr>
            <p:ph type="body" idx="5"/>
          </p:nvPr>
        </p:nvSpPr>
        <p:spPr>
          <a:xfrm>
            <a:off x="668544" y="1489701"/>
            <a:ext cx="10854914" cy="731691"/>
          </a:xfrm>
          <a:prstGeom prst="rect">
            <a:avLst/>
          </a:prstGeom>
          <a:noFill/>
          <a:ln>
            <a:noFill/>
          </a:ln>
        </p:spPr>
        <p:txBody>
          <a:bodyPr spcFirstLastPara="1" wrap="square" lIns="0" tIns="45700" rIns="91425" bIns="45700" anchor="t" anchorCtr="0">
            <a:noAutofit/>
          </a:bodyPr>
          <a:lstStyle>
            <a:lvl1pPr marL="457200" lvl="0" indent="-228600" algn="ctr">
              <a:lnSpc>
                <a:spcPct val="100000"/>
              </a:lnSpc>
              <a:spcBef>
                <a:spcPts val="1000"/>
              </a:spcBef>
              <a:spcAft>
                <a:spcPts val="0"/>
              </a:spcAft>
              <a:buClr>
                <a:schemeClr val="dk2"/>
              </a:buClr>
              <a:buSzPts val="1400"/>
              <a:buNone/>
              <a:defRPr sz="1400">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71" name="Google Shape;471;p91" title="Decorative"/>
          <p:cNvCxnSpPr/>
          <p:nvPr/>
        </p:nvCxnSpPr>
        <p:spPr>
          <a:xfrm>
            <a:off x="6096000" y="222583"/>
            <a:ext cx="0" cy="2188805"/>
          </a:xfrm>
          <a:prstGeom prst="straightConnector1">
            <a:avLst/>
          </a:prstGeom>
          <a:noFill/>
          <a:ln w="76200" cap="flat" cmpd="sng">
            <a:solidFill>
              <a:srgbClr val="C48FAA"/>
            </a:solidFill>
            <a:prstDash val="solid"/>
            <a:miter lim="400000"/>
            <a:headEnd type="none" w="sm" len="sm"/>
            <a:tailEnd type="none" w="sm" len="sm"/>
          </a:ln>
        </p:spPr>
      </p:cxnSp>
      <p:sp>
        <p:nvSpPr>
          <p:cNvPr id="472" name="Google Shape;472;p91"/>
          <p:cNvSpPr/>
          <p:nvPr/>
        </p:nvSpPr>
        <p:spPr>
          <a:xfrm>
            <a:off x="1179625"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3" name="Google Shape;473;p91"/>
          <p:cNvSpPr/>
          <p:nvPr/>
        </p:nvSpPr>
        <p:spPr>
          <a:xfrm>
            <a:off x="4025670"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4" name="Google Shape;474;p91"/>
          <p:cNvSpPr/>
          <p:nvPr/>
        </p:nvSpPr>
        <p:spPr>
          <a:xfrm>
            <a:off x="6871715"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5" name="Google Shape;475;p91"/>
          <p:cNvSpPr/>
          <p:nvPr/>
        </p:nvSpPr>
        <p:spPr>
          <a:xfrm>
            <a:off x="9717761" y="3047656"/>
            <a:ext cx="1372116" cy="137211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91"/>
          <p:cNvSpPr>
            <a:spLocks noGrp="1"/>
          </p:cNvSpPr>
          <p:nvPr>
            <p:ph type="pic" idx="6"/>
          </p:nvPr>
        </p:nvSpPr>
        <p:spPr>
          <a:xfrm>
            <a:off x="1395525" y="3263556"/>
            <a:ext cx="940316" cy="940316"/>
          </a:xfrm>
          <a:prstGeom prst="rect">
            <a:avLst/>
          </a:prstGeom>
          <a:noFill/>
          <a:ln>
            <a:noFill/>
          </a:ln>
        </p:spPr>
      </p:sp>
      <p:sp>
        <p:nvSpPr>
          <p:cNvPr id="477" name="Google Shape;477;p91"/>
          <p:cNvSpPr>
            <a:spLocks noGrp="1"/>
          </p:cNvSpPr>
          <p:nvPr>
            <p:ph type="pic" idx="7"/>
          </p:nvPr>
        </p:nvSpPr>
        <p:spPr>
          <a:xfrm>
            <a:off x="4214925" y="3263556"/>
            <a:ext cx="940316" cy="940316"/>
          </a:xfrm>
          <a:prstGeom prst="rect">
            <a:avLst/>
          </a:prstGeom>
          <a:noFill/>
          <a:ln>
            <a:noFill/>
          </a:ln>
        </p:spPr>
      </p:sp>
      <p:sp>
        <p:nvSpPr>
          <p:cNvPr id="478" name="Google Shape;478;p91"/>
          <p:cNvSpPr>
            <a:spLocks noGrp="1"/>
          </p:cNvSpPr>
          <p:nvPr>
            <p:ph type="pic" idx="8"/>
          </p:nvPr>
        </p:nvSpPr>
        <p:spPr>
          <a:xfrm>
            <a:off x="7097825" y="3263556"/>
            <a:ext cx="940316" cy="940316"/>
          </a:xfrm>
          <a:prstGeom prst="rect">
            <a:avLst/>
          </a:prstGeom>
          <a:noFill/>
          <a:ln>
            <a:noFill/>
          </a:ln>
        </p:spPr>
      </p:sp>
      <p:sp>
        <p:nvSpPr>
          <p:cNvPr id="479" name="Google Shape;479;p91"/>
          <p:cNvSpPr>
            <a:spLocks noGrp="1"/>
          </p:cNvSpPr>
          <p:nvPr>
            <p:ph type="pic" idx="9"/>
          </p:nvPr>
        </p:nvSpPr>
        <p:spPr>
          <a:xfrm>
            <a:off x="9955325" y="3263556"/>
            <a:ext cx="940316" cy="94031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480"/>
        <p:cNvGrpSpPr/>
        <p:nvPr/>
      </p:nvGrpSpPr>
      <p:grpSpPr>
        <a:xfrm>
          <a:off x="0" y="0"/>
          <a:ext cx="0" cy="0"/>
          <a:chOff x="0" y="0"/>
          <a:chExt cx="0" cy="0"/>
        </a:xfrm>
      </p:grpSpPr>
      <p:sp>
        <p:nvSpPr>
          <p:cNvPr id="481" name="Google Shape;481;p92" title="Decorative"/>
          <p:cNvSpPr/>
          <p:nvPr/>
        </p:nvSpPr>
        <p:spPr>
          <a:xfrm>
            <a:off x="6134100" y="0"/>
            <a:ext cx="6057900" cy="6857995"/>
          </a:xfrm>
          <a:prstGeom prst="rect">
            <a:avLst/>
          </a:prstGeom>
          <a:solidFill>
            <a:srgbClr val="DFE3E9"/>
          </a:solidFill>
          <a:ln>
            <a:noFill/>
          </a:ln>
        </p:spPr>
        <p:txBody>
          <a:bodyPr spcFirstLastPara="1" wrap="square" lIns="1296000" tIns="45700" rIns="432000" bIns="45700" anchor="ctr" anchorCtr="0">
            <a:normAutofit/>
          </a:bodyPr>
          <a:lstStyle/>
          <a:p>
            <a:pPr marL="0" marR="0" lvl="0" indent="0" algn="l" rtl="0">
              <a:lnSpc>
                <a:spcPct val="100000"/>
              </a:lnSpc>
              <a:spcBef>
                <a:spcPts val="0"/>
              </a:spcBef>
              <a:spcAft>
                <a:spcPts val="0"/>
              </a:spcAft>
              <a:buClr>
                <a:schemeClr val="dk1"/>
              </a:buClr>
              <a:buSzPts val="1400"/>
              <a:buFont typeface="Calibri"/>
              <a:buNone/>
            </a:pPr>
            <a:endParaRPr sz="1400" b="0" i="0">
              <a:solidFill>
                <a:schemeClr val="dk2"/>
              </a:solidFill>
              <a:latin typeface="Arial"/>
              <a:ea typeface="Arial"/>
              <a:cs typeface="Arial"/>
              <a:sym typeface="Arial"/>
            </a:endParaRPr>
          </a:p>
        </p:txBody>
      </p:sp>
      <p:sp>
        <p:nvSpPr>
          <p:cNvPr id="482" name="Google Shape;482;p92"/>
          <p:cNvSpPr txBox="1">
            <a:spLocks noGrp="1"/>
          </p:cNvSpPr>
          <p:nvPr>
            <p:ph type="title"/>
          </p:nvPr>
        </p:nvSpPr>
        <p:spPr>
          <a:xfrm>
            <a:off x="841057" y="2234610"/>
            <a:ext cx="4008437" cy="139520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400"/>
              <a:buFont typeface="Corbe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3" name="Google Shape;483;p92"/>
          <p:cNvSpPr txBox="1">
            <a:spLocks noGrp="1"/>
          </p:cNvSpPr>
          <p:nvPr>
            <p:ph type="body" idx="1"/>
          </p:nvPr>
        </p:nvSpPr>
        <p:spPr>
          <a:xfrm>
            <a:off x="841058" y="3695479"/>
            <a:ext cx="4008437" cy="602887"/>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4" name="Google Shape;484;p92" title="Decorative"/>
          <p:cNvSpPr>
            <a:spLocks noGrp="1"/>
          </p:cNvSpPr>
          <p:nvPr>
            <p:ph type="pic" idx="2"/>
          </p:nvPr>
        </p:nvSpPr>
        <p:spPr>
          <a:xfrm>
            <a:off x="6602922" y="954224"/>
            <a:ext cx="973759" cy="973759"/>
          </a:xfrm>
          <a:prstGeom prst="ellipse">
            <a:avLst/>
          </a:prstGeom>
          <a:noFill/>
          <a:ln>
            <a:noFill/>
          </a:ln>
        </p:spPr>
      </p:sp>
      <p:sp>
        <p:nvSpPr>
          <p:cNvPr id="485" name="Google Shape;485;p92" title="Decorative"/>
          <p:cNvSpPr>
            <a:spLocks noGrp="1"/>
          </p:cNvSpPr>
          <p:nvPr>
            <p:ph type="pic" idx="3"/>
          </p:nvPr>
        </p:nvSpPr>
        <p:spPr>
          <a:xfrm>
            <a:off x="6602922" y="2245735"/>
            <a:ext cx="973759" cy="973759"/>
          </a:xfrm>
          <a:prstGeom prst="ellipse">
            <a:avLst/>
          </a:prstGeom>
          <a:noFill/>
          <a:ln>
            <a:noFill/>
          </a:ln>
        </p:spPr>
      </p:sp>
      <p:sp>
        <p:nvSpPr>
          <p:cNvPr id="486" name="Google Shape;486;p92" title="Decorative"/>
          <p:cNvSpPr>
            <a:spLocks noGrp="1"/>
          </p:cNvSpPr>
          <p:nvPr>
            <p:ph type="pic" idx="4"/>
          </p:nvPr>
        </p:nvSpPr>
        <p:spPr>
          <a:xfrm>
            <a:off x="6602922" y="3537246"/>
            <a:ext cx="973759" cy="973759"/>
          </a:xfrm>
          <a:prstGeom prst="ellipse">
            <a:avLst/>
          </a:prstGeom>
          <a:noFill/>
          <a:ln>
            <a:noFill/>
          </a:ln>
        </p:spPr>
      </p:sp>
      <p:sp>
        <p:nvSpPr>
          <p:cNvPr id="487" name="Google Shape;487;p92" title="Decorative"/>
          <p:cNvSpPr>
            <a:spLocks noGrp="1"/>
          </p:cNvSpPr>
          <p:nvPr>
            <p:ph type="pic" idx="5"/>
          </p:nvPr>
        </p:nvSpPr>
        <p:spPr>
          <a:xfrm>
            <a:off x="6602922" y="4828757"/>
            <a:ext cx="973759" cy="973759"/>
          </a:xfrm>
          <a:prstGeom prst="ellipse">
            <a:avLst/>
          </a:prstGeom>
          <a:noFill/>
          <a:ln>
            <a:noFill/>
          </a:ln>
        </p:spPr>
      </p:sp>
      <p:sp>
        <p:nvSpPr>
          <p:cNvPr id="488" name="Google Shape;488;p92"/>
          <p:cNvSpPr txBox="1">
            <a:spLocks noGrp="1"/>
          </p:cNvSpPr>
          <p:nvPr>
            <p:ph type="body" idx="6"/>
          </p:nvPr>
        </p:nvSpPr>
        <p:spPr>
          <a:xfrm>
            <a:off x="7718323" y="1074809"/>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9" name="Google Shape;489;p92"/>
          <p:cNvSpPr txBox="1">
            <a:spLocks noGrp="1"/>
          </p:cNvSpPr>
          <p:nvPr>
            <p:ph type="body" idx="7"/>
          </p:nvPr>
        </p:nvSpPr>
        <p:spPr>
          <a:xfrm>
            <a:off x="7718323" y="2365537"/>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0" name="Google Shape;490;p92"/>
          <p:cNvSpPr txBox="1">
            <a:spLocks noGrp="1"/>
          </p:cNvSpPr>
          <p:nvPr>
            <p:ph type="body" idx="8"/>
          </p:nvPr>
        </p:nvSpPr>
        <p:spPr>
          <a:xfrm>
            <a:off x="7718323" y="3656265"/>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1" name="Google Shape;491;p92"/>
          <p:cNvSpPr txBox="1">
            <a:spLocks noGrp="1"/>
          </p:cNvSpPr>
          <p:nvPr>
            <p:ph type="body" idx="9"/>
          </p:nvPr>
        </p:nvSpPr>
        <p:spPr>
          <a:xfrm>
            <a:off x="7718323" y="4946994"/>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92" name="Google Shape;492;p92" title="Decorative"/>
          <p:cNvCxnSpPr/>
          <p:nvPr/>
        </p:nvCxnSpPr>
        <p:spPr>
          <a:xfrm>
            <a:off x="1918496" y="3276108"/>
            <a:ext cx="0" cy="2188805"/>
          </a:xfrm>
          <a:prstGeom prst="straightConnector1">
            <a:avLst/>
          </a:prstGeom>
          <a:noFill/>
          <a:ln w="76200" cap="flat" cmpd="sng">
            <a:solidFill>
              <a:schemeClr val="accent4"/>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493"/>
        <p:cNvGrpSpPr/>
        <p:nvPr/>
      </p:nvGrpSpPr>
      <p:grpSpPr>
        <a:xfrm>
          <a:off x="0" y="0"/>
          <a:ext cx="0" cy="0"/>
          <a:chOff x="0" y="0"/>
          <a:chExt cx="0" cy="0"/>
        </a:xfrm>
      </p:grpSpPr>
      <p:sp>
        <p:nvSpPr>
          <p:cNvPr id="494" name="Google Shape;494;p93" title="Decorative"/>
          <p:cNvSpPr/>
          <p:nvPr/>
        </p:nvSpPr>
        <p:spPr>
          <a:xfrm>
            <a:off x="0" y="0"/>
            <a:ext cx="12192000" cy="280969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5" name="Google Shape;495;p93"/>
          <p:cNvSpPr txBox="1">
            <a:spLocks noGrp="1"/>
          </p:cNvSpPr>
          <p:nvPr>
            <p:ph type="title"/>
          </p:nvPr>
        </p:nvSpPr>
        <p:spPr>
          <a:xfrm>
            <a:off x="1513581" y="597067"/>
            <a:ext cx="8768625" cy="1149325"/>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93" title="Decorative"/>
          <p:cNvSpPr>
            <a:spLocks noGrp="1"/>
          </p:cNvSpPr>
          <p:nvPr>
            <p:ph type="pic" idx="2"/>
          </p:nvPr>
        </p:nvSpPr>
        <p:spPr>
          <a:xfrm>
            <a:off x="1038871" y="3050995"/>
            <a:ext cx="1643384" cy="1643384"/>
          </a:xfrm>
          <a:prstGeom prst="rect">
            <a:avLst/>
          </a:prstGeom>
          <a:noFill/>
          <a:ln>
            <a:noFill/>
          </a:ln>
        </p:spPr>
      </p:sp>
      <p:sp>
        <p:nvSpPr>
          <p:cNvPr id="497" name="Google Shape;497;p93" title="Decorative"/>
          <p:cNvSpPr>
            <a:spLocks noGrp="1"/>
          </p:cNvSpPr>
          <p:nvPr>
            <p:ph type="pic" idx="3"/>
          </p:nvPr>
        </p:nvSpPr>
        <p:spPr>
          <a:xfrm>
            <a:off x="3842264" y="3050995"/>
            <a:ext cx="1643384" cy="1643384"/>
          </a:xfrm>
          <a:prstGeom prst="rect">
            <a:avLst/>
          </a:prstGeom>
          <a:noFill/>
          <a:ln>
            <a:noFill/>
          </a:ln>
        </p:spPr>
      </p:sp>
      <p:sp>
        <p:nvSpPr>
          <p:cNvPr id="498" name="Google Shape;498;p93" title="Decorative"/>
          <p:cNvSpPr>
            <a:spLocks noGrp="1"/>
          </p:cNvSpPr>
          <p:nvPr>
            <p:ph type="pic" idx="4"/>
          </p:nvPr>
        </p:nvSpPr>
        <p:spPr>
          <a:xfrm>
            <a:off x="6645657" y="3061267"/>
            <a:ext cx="1643384" cy="1643384"/>
          </a:xfrm>
          <a:prstGeom prst="rect">
            <a:avLst/>
          </a:prstGeom>
          <a:noFill/>
          <a:ln>
            <a:noFill/>
          </a:ln>
        </p:spPr>
      </p:sp>
      <p:sp>
        <p:nvSpPr>
          <p:cNvPr id="499" name="Google Shape;499;p93" title="Decorative"/>
          <p:cNvSpPr>
            <a:spLocks noGrp="1"/>
          </p:cNvSpPr>
          <p:nvPr>
            <p:ph type="pic" idx="5"/>
          </p:nvPr>
        </p:nvSpPr>
        <p:spPr>
          <a:xfrm>
            <a:off x="9449049" y="3061267"/>
            <a:ext cx="1643384" cy="1643384"/>
          </a:xfrm>
          <a:prstGeom prst="rect">
            <a:avLst/>
          </a:prstGeom>
          <a:noFill/>
          <a:ln>
            <a:noFill/>
          </a:ln>
        </p:spPr>
      </p:sp>
      <p:sp>
        <p:nvSpPr>
          <p:cNvPr id="500" name="Google Shape;500;p93"/>
          <p:cNvSpPr txBox="1">
            <a:spLocks noGrp="1"/>
          </p:cNvSpPr>
          <p:nvPr>
            <p:ph type="body" idx="1"/>
          </p:nvPr>
        </p:nvSpPr>
        <p:spPr>
          <a:xfrm>
            <a:off x="604711" y="527200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1" name="Google Shape;501;p93"/>
          <p:cNvSpPr txBox="1">
            <a:spLocks noGrp="1"/>
          </p:cNvSpPr>
          <p:nvPr>
            <p:ph type="body" idx="6"/>
          </p:nvPr>
        </p:nvSpPr>
        <p:spPr>
          <a:xfrm>
            <a:off x="604711" y="479147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2" name="Google Shape;502;p93"/>
          <p:cNvSpPr txBox="1">
            <a:spLocks noGrp="1"/>
          </p:cNvSpPr>
          <p:nvPr>
            <p:ph type="body" idx="7"/>
          </p:nvPr>
        </p:nvSpPr>
        <p:spPr>
          <a:xfrm>
            <a:off x="3410942" y="527200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3" name="Google Shape;503;p93"/>
          <p:cNvSpPr txBox="1">
            <a:spLocks noGrp="1"/>
          </p:cNvSpPr>
          <p:nvPr>
            <p:ph type="body" idx="8"/>
          </p:nvPr>
        </p:nvSpPr>
        <p:spPr>
          <a:xfrm>
            <a:off x="3410942" y="479147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4" name="Google Shape;504;p93"/>
          <p:cNvSpPr txBox="1">
            <a:spLocks noGrp="1"/>
          </p:cNvSpPr>
          <p:nvPr>
            <p:ph type="body" idx="9"/>
          </p:nvPr>
        </p:nvSpPr>
        <p:spPr>
          <a:xfrm>
            <a:off x="6217173" y="528227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5" name="Google Shape;505;p93"/>
          <p:cNvSpPr txBox="1">
            <a:spLocks noGrp="1"/>
          </p:cNvSpPr>
          <p:nvPr>
            <p:ph type="body" idx="13"/>
          </p:nvPr>
        </p:nvSpPr>
        <p:spPr>
          <a:xfrm>
            <a:off x="6217173" y="480174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6" name="Google Shape;506;p93"/>
          <p:cNvSpPr txBox="1">
            <a:spLocks noGrp="1"/>
          </p:cNvSpPr>
          <p:nvPr>
            <p:ph type="body" idx="14"/>
          </p:nvPr>
        </p:nvSpPr>
        <p:spPr>
          <a:xfrm>
            <a:off x="9023403" y="5282275"/>
            <a:ext cx="2517605" cy="1029458"/>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dk2"/>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7" name="Google Shape;507;p93"/>
          <p:cNvSpPr txBox="1">
            <a:spLocks noGrp="1"/>
          </p:cNvSpPr>
          <p:nvPr>
            <p:ph type="body" idx="15"/>
          </p:nvPr>
        </p:nvSpPr>
        <p:spPr>
          <a:xfrm>
            <a:off x="9023403" y="4801749"/>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dk2"/>
              </a:buClr>
              <a:buSzPts val="1600"/>
              <a:buNone/>
              <a:defRPr sz="1600" b="1">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08" name="Google Shape;508;p93" title="Decorative"/>
          <p:cNvCxnSpPr/>
          <p:nvPr/>
        </p:nvCxnSpPr>
        <p:spPr>
          <a:xfrm>
            <a:off x="6096000" y="759266"/>
            <a:ext cx="0"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509"/>
        <p:cNvGrpSpPr/>
        <p:nvPr/>
      </p:nvGrpSpPr>
      <p:grpSpPr>
        <a:xfrm>
          <a:off x="0" y="0"/>
          <a:ext cx="0" cy="0"/>
          <a:chOff x="0" y="0"/>
          <a:chExt cx="0" cy="0"/>
        </a:xfrm>
      </p:grpSpPr>
      <p:sp>
        <p:nvSpPr>
          <p:cNvPr id="510" name="Google Shape;510;p94" title="Decorative"/>
          <p:cNvSpPr/>
          <p:nvPr/>
        </p:nvSpPr>
        <p:spPr>
          <a:xfrm>
            <a:off x="0" y="1964267"/>
            <a:ext cx="3052729" cy="24435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1" name="Google Shape;511;p94" title="Decorative"/>
          <p:cNvSpPr/>
          <p:nvPr/>
        </p:nvSpPr>
        <p:spPr>
          <a:xfrm>
            <a:off x="6092848" y="1964267"/>
            <a:ext cx="3052729" cy="244350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2" name="Google Shape;512;p94" title="Decorative"/>
          <p:cNvSpPr/>
          <p:nvPr/>
        </p:nvSpPr>
        <p:spPr>
          <a:xfrm>
            <a:off x="9139272" y="4414498"/>
            <a:ext cx="3052729" cy="2443502"/>
          </a:xfrm>
          <a:prstGeom prst="rect">
            <a:avLst/>
          </a:prstGeom>
          <a:solidFill>
            <a:srgbClr val="1450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p94"/>
          <p:cNvSpPr txBox="1">
            <a:spLocks noGrp="1"/>
          </p:cNvSpPr>
          <p:nvPr>
            <p:ph type="title"/>
          </p:nvPr>
        </p:nvSpPr>
        <p:spPr>
          <a:xfrm>
            <a:off x="2106887" y="616350"/>
            <a:ext cx="7978227" cy="1062602"/>
          </a:xfrm>
          <a:prstGeom prst="rect">
            <a:avLst/>
          </a:prstGeom>
          <a:noFill/>
          <a:ln>
            <a:noFill/>
          </a:ln>
        </p:spPr>
        <p:txBody>
          <a:bodyPr spcFirstLastPara="1" wrap="square" lIns="0" tIns="45700" rIns="91425" bIns="45700" anchor="ctr" anchorCtr="0">
            <a:normAutofit/>
          </a:bodyPr>
          <a:lstStyle>
            <a:lvl1pPr lvl="0" algn="ctr">
              <a:lnSpc>
                <a:spcPct val="90000"/>
              </a:lnSpc>
              <a:spcBef>
                <a:spcPts val="0"/>
              </a:spcBef>
              <a:spcAft>
                <a:spcPts val="0"/>
              </a:spcAft>
              <a:buClr>
                <a:schemeClr val="dk2"/>
              </a:buClr>
              <a:buSzPts val="4400"/>
              <a:buFont typeface="Corbe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4" name="Google Shape;514;p94" title="Decorative"/>
          <p:cNvSpPr>
            <a:spLocks noGrp="1"/>
          </p:cNvSpPr>
          <p:nvPr>
            <p:ph type="pic" idx="2"/>
          </p:nvPr>
        </p:nvSpPr>
        <p:spPr>
          <a:xfrm>
            <a:off x="0" y="4416552"/>
            <a:ext cx="3054096" cy="2441448"/>
          </a:xfrm>
          <a:prstGeom prst="rect">
            <a:avLst/>
          </a:prstGeom>
          <a:noFill/>
          <a:ln>
            <a:noFill/>
          </a:ln>
        </p:spPr>
      </p:sp>
      <p:sp>
        <p:nvSpPr>
          <p:cNvPr id="515" name="Google Shape;515;p94" title="Decorative"/>
          <p:cNvSpPr>
            <a:spLocks noGrp="1"/>
          </p:cNvSpPr>
          <p:nvPr>
            <p:ph type="pic" idx="3"/>
          </p:nvPr>
        </p:nvSpPr>
        <p:spPr>
          <a:xfrm>
            <a:off x="3046424" y="1964267"/>
            <a:ext cx="3054096" cy="2441448"/>
          </a:xfrm>
          <a:prstGeom prst="rect">
            <a:avLst/>
          </a:prstGeom>
          <a:noFill/>
          <a:ln>
            <a:noFill/>
          </a:ln>
        </p:spPr>
      </p:sp>
      <p:sp>
        <p:nvSpPr>
          <p:cNvPr id="516" name="Google Shape;516;p94" title="Decorative"/>
          <p:cNvSpPr>
            <a:spLocks noGrp="1"/>
          </p:cNvSpPr>
          <p:nvPr>
            <p:ph type="pic" idx="4"/>
          </p:nvPr>
        </p:nvSpPr>
        <p:spPr>
          <a:xfrm>
            <a:off x="9137904" y="1964267"/>
            <a:ext cx="3054096" cy="2441448"/>
          </a:xfrm>
          <a:prstGeom prst="rect">
            <a:avLst/>
          </a:prstGeom>
          <a:noFill/>
          <a:ln>
            <a:noFill/>
          </a:ln>
        </p:spPr>
      </p:sp>
      <p:sp>
        <p:nvSpPr>
          <p:cNvPr id="517" name="Google Shape;517;p94" title="Decorative"/>
          <p:cNvSpPr/>
          <p:nvPr/>
        </p:nvSpPr>
        <p:spPr>
          <a:xfrm>
            <a:off x="3046424" y="4414498"/>
            <a:ext cx="3052729" cy="24435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94"/>
          <p:cNvSpPr txBox="1">
            <a:spLocks noGrp="1"/>
          </p:cNvSpPr>
          <p:nvPr>
            <p:ph type="body" idx="1"/>
          </p:nvPr>
        </p:nvSpPr>
        <p:spPr>
          <a:xfrm>
            <a:off x="264410" y="3652861"/>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9" name="Google Shape;519;p94"/>
          <p:cNvSpPr txBox="1">
            <a:spLocks noGrp="1"/>
          </p:cNvSpPr>
          <p:nvPr>
            <p:ph type="body" idx="5"/>
          </p:nvPr>
        </p:nvSpPr>
        <p:spPr>
          <a:xfrm>
            <a:off x="264410" y="3248535"/>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0" name="Google Shape;520;p94"/>
          <p:cNvSpPr txBox="1">
            <a:spLocks noGrp="1"/>
          </p:cNvSpPr>
          <p:nvPr>
            <p:ph type="body" idx="6"/>
          </p:nvPr>
        </p:nvSpPr>
        <p:spPr>
          <a:xfrm>
            <a:off x="6359042" y="3652861"/>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1" name="Google Shape;521;p94"/>
          <p:cNvSpPr txBox="1">
            <a:spLocks noGrp="1"/>
          </p:cNvSpPr>
          <p:nvPr>
            <p:ph type="body" idx="7"/>
          </p:nvPr>
        </p:nvSpPr>
        <p:spPr>
          <a:xfrm>
            <a:off x="6359042" y="3248535"/>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2" name="Google Shape;522;p94"/>
          <p:cNvSpPr txBox="1">
            <a:spLocks noGrp="1"/>
          </p:cNvSpPr>
          <p:nvPr>
            <p:ph type="body" idx="8"/>
          </p:nvPr>
        </p:nvSpPr>
        <p:spPr>
          <a:xfrm>
            <a:off x="3288925" y="5167572"/>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3" name="Google Shape;523;p94"/>
          <p:cNvSpPr txBox="1">
            <a:spLocks noGrp="1"/>
          </p:cNvSpPr>
          <p:nvPr>
            <p:ph type="body" idx="9"/>
          </p:nvPr>
        </p:nvSpPr>
        <p:spPr>
          <a:xfrm>
            <a:off x="3288925" y="4763246"/>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4" name="Google Shape;524;p94"/>
          <p:cNvSpPr txBox="1">
            <a:spLocks noGrp="1"/>
          </p:cNvSpPr>
          <p:nvPr>
            <p:ph type="body" idx="13"/>
          </p:nvPr>
        </p:nvSpPr>
        <p:spPr>
          <a:xfrm>
            <a:off x="9412281" y="5167572"/>
            <a:ext cx="2517605" cy="484146"/>
          </a:xfrm>
          <a:prstGeom prst="rect">
            <a:avLst/>
          </a:prstGeom>
          <a:noFill/>
          <a:ln>
            <a:noFill/>
          </a:ln>
        </p:spPr>
        <p:txBody>
          <a:bodyPr spcFirstLastPara="1" wrap="square" lIns="0"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5" name="Google Shape;525;p94"/>
          <p:cNvSpPr txBox="1">
            <a:spLocks noGrp="1"/>
          </p:cNvSpPr>
          <p:nvPr>
            <p:ph type="body" idx="14"/>
          </p:nvPr>
        </p:nvSpPr>
        <p:spPr>
          <a:xfrm>
            <a:off x="9412281" y="4763246"/>
            <a:ext cx="2517605" cy="382749"/>
          </a:xfrm>
          <a:prstGeom prst="rect">
            <a:avLst/>
          </a:prstGeom>
          <a:noFill/>
          <a:ln>
            <a:noFill/>
          </a:ln>
        </p:spPr>
        <p:txBody>
          <a:bodyPr spcFirstLastPara="1" wrap="square" lIns="0" tIns="45700" rIns="91425" bIns="45700" anchor="b" anchorCtr="0">
            <a:noAutofit/>
          </a:bodyPr>
          <a:lstStyle>
            <a:lvl1pPr marL="457200" lvl="0" indent="-228600" algn="ctr">
              <a:lnSpc>
                <a:spcPct val="90000"/>
              </a:lnSpc>
              <a:spcBef>
                <a:spcPts val="1000"/>
              </a:spcBef>
              <a:spcAft>
                <a:spcPts val="0"/>
              </a:spcAft>
              <a:buClr>
                <a:schemeClr val="lt1"/>
              </a:buClr>
              <a:buSzPts val="1600"/>
              <a:buNone/>
              <a:defRPr sz="1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6" name="Google Shape;526;p94" title="Decorative"/>
          <p:cNvSpPr>
            <a:spLocks noGrp="1"/>
          </p:cNvSpPr>
          <p:nvPr>
            <p:ph type="pic" idx="15"/>
          </p:nvPr>
        </p:nvSpPr>
        <p:spPr>
          <a:xfrm>
            <a:off x="6092848" y="4416552"/>
            <a:ext cx="3054096" cy="2441448"/>
          </a:xfrm>
          <a:prstGeom prst="rect">
            <a:avLst/>
          </a:prstGeom>
          <a:noFill/>
          <a:ln>
            <a:noFill/>
          </a:ln>
        </p:spPr>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3_Blank ">
  <p:cSld name="3_Blank ">
    <p:spTree>
      <p:nvGrpSpPr>
        <p:cNvPr id="1" name="Shape 527"/>
        <p:cNvGrpSpPr/>
        <p:nvPr/>
      </p:nvGrpSpPr>
      <p:grpSpPr>
        <a:xfrm>
          <a:off x="0" y="0"/>
          <a:ext cx="0" cy="0"/>
          <a:chOff x="0" y="0"/>
          <a:chExt cx="0" cy="0"/>
        </a:xfrm>
      </p:grpSpPr>
      <p:sp>
        <p:nvSpPr>
          <p:cNvPr id="528" name="Google Shape;528;p95"/>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accent1"/>
              </a:buClr>
              <a:buSzPts val="4000"/>
              <a:buFont typeface="Corbel"/>
              <a:buNone/>
              <a:defRPr sz="4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9" name="Google Shape;529;p95"/>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0" name="Google Shape;530;p95"/>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1" name="Google Shape;531;p95" title="Decorative"/>
          <p:cNvSpPr>
            <a:spLocks noGrp="1"/>
          </p:cNvSpPr>
          <p:nvPr>
            <p:ph type="chart" idx="3"/>
          </p:nvPr>
        </p:nvSpPr>
        <p:spPr>
          <a:xfrm>
            <a:off x="5937569" y="2247900"/>
            <a:ext cx="5620473" cy="38703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2" name="Google Shape;532;p95"/>
          <p:cNvSpPr/>
          <p:nvPr/>
        </p:nvSpPr>
        <p:spPr>
          <a:xfrm>
            <a:off x="5937569" y="2082800"/>
            <a:ext cx="5620473" cy="101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4_Blank ">
  <p:cSld name="4_Blank ">
    <p:spTree>
      <p:nvGrpSpPr>
        <p:cNvPr id="1" name="Shape 533"/>
        <p:cNvGrpSpPr/>
        <p:nvPr/>
      </p:nvGrpSpPr>
      <p:grpSpPr>
        <a:xfrm>
          <a:off x="0" y="0"/>
          <a:ext cx="0" cy="0"/>
          <a:chOff x="0" y="0"/>
          <a:chExt cx="0" cy="0"/>
        </a:xfrm>
      </p:grpSpPr>
      <p:sp>
        <p:nvSpPr>
          <p:cNvPr id="534" name="Google Shape;534;p96"/>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5" name="Google Shape;535;p96"/>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6" name="Google Shape;536;p96"/>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7" name="Google Shape;537;p96" title="Decorative"/>
          <p:cNvSpPr>
            <a:spLocks noGrp="1"/>
          </p:cNvSpPr>
          <p:nvPr>
            <p:ph type="chart" idx="3"/>
          </p:nvPr>
        </p:nvSpPr>
        <p:spPr>
          <a:xfrm>
            <a:off x="5937569" y="839972"/>
            <a:ext cx="5620473" cy="52782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538" name="Google Shape;538;p96" title="Decorative"/>
          <p:cNvCxnSpPr/>
          <p:nvPr/>
        </p:nvCxnSpPr>
        <p:spPr>
          <a:xfrm rot="10800000">
            <a:off x="5770807" y="839972"/>
            <a:ext cx="0" cy="5370328"/>
          </a:xfrm>
          <a:prstGeom prst="straightConnector1">
            <a:avLst/>
          </a:prstGeom>
          <a:noFill/>
          <a:ln w="76200" cap="flat" cmpd="sng">
            <a:solidFill>
              <a:schemeClr val="accent1">
                <a:alpha val="96862"/>
              </a:schemeClr>
            </a:solidFill>
            <a:prstDash val="solid"/>
            <a:miter lim="400000"/>
            <a:headEnd type="none" w="sm" len="sm"/>
            <a:tailEnd type="none" w="sm" len="sm"/>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5_Blank ">
  <p:cSld name="5_Blank ">
    <p:spTree>
      <p:nvGrpSpPr>
        <p:cNvPr id="1" name="Shape 539"/>
        <p:cNvGrpSpPr/>
        <p:nvPr/>
      </p:nvGrpSpPr>
      <p:grpSpPr>
        <a:xfrm>
          <a:off x="0" y="0"/>
          <a:ext cx="0" cy="0"/>
          <a:chOff x="0" y="0"/>
          <a:chExt cx="0" cy="0"/>
        </a:xfrm>
      </p:grpSpPr>
      <p:sp>
        <p:nvSpPr>
          <p:cNvPr id="540" name="Google Shape;540;p97"/>
          <p:cNvSpPr/>
          <p:nvPr/>
        </p:nvSpPr>
        <p:spPr>
          <a:xfrm>
            <a:off x="5727700" y="0"/>
            <a:ext cx="6464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1" name="Google Shape;541;p97"/>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97"/>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97"/>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4" name="Google Shape;544;p97" title="Decorative"/>
          <p:cNvSpPr>
            <a:spLocks noGrp="1"/>
          </p:cNvSpPr>
          <p:nvPr>
            <p:ph type="chart" idx="3"/>
          </p:nvPr>
        </p:nvSpPr>
        <p:spPr>
          <a:xfrm>
            <a:off x="5937569" y="839972"/>
            <a:ext cx="5620473" cy="52782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6_Blank ">
  <p:cSld name="6_Blank ">
    <p:spTree>
      <p:nvGrpSpPr>
        <p:cNvPr id="1" name="Shape 545"/>
        <p:cNvGrpSpPr/>
        <p:nvPr/>
      </p:nvGrpSpPr>
      <p:grpSpPr>
        <a:xfrm>
          <a:off x="0" y="0"/>
          <a:ext cx="0" cy="0"/>
          <a:chOff x="0" y="0"/>
          <a:chExt cx="0" cy="0"/>
        </a:xfrm>
      </p:grpSpPr>
      <p:sp>
        <p:nvSpPr>
          <p:cNvPr id="546" name="Google Shape;546;p98"/>
          <p:cNvSpPr/>
          <p:nvPr/>
        </p:nvSpPr>
        <p:spPr>
          <a:xfrm>
            <a:off x="5727700" y="0"/>
            <a:ext cx="64643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7" name="Google Shape;547;p98"/>
          <p:cNvSpPr txBox="1">
            <a:spLocks noGrp="1"/>
          </p:cNvSpPr>
          <p:nvPr>
            <p:ph type="title"/>
          </p:nvPr>
        </p:nvSpPr>
        <p:spPr>
          <a:xfrm>
            <a:off x="838200" y="839972"/>
            <a:ext cx="4767262" cy="1342045"/>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8" name="Google Shape;548;p98"/>
          <p:cNvSpPr txBox="1">
            <a:spLocks noGrp="1"/>
          </p:cNvSpPr>
          <p:nvPr>
            <p:ph type="body" idx="1"/>
          </p:nvPr>
        </p:nvSpPr>
        <p:spPr>
          <a:xfrm>
            <a:off x="838200" y="2635242"/>
            <a:ext cx="4767262" cy="3483263"/>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9" name="Google Shape;549;p98"/>
          <p:cNvSpPr txBox="1">
            <a:spLocks noGrp="1"/>
          </p:cNvSpPr>
          <p:nvPr>
            <p:ph type="body" idx="2"/>
          </p:nvPr>
        </p:nvSpPr>
        <p:spPr>
          <a:xfrm>
            <a:off x="838200" y="2247679"/>
            <a:ext cx="4767262" cy="321901"/>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0" name="Google Shape;550;p98" title="Decorative"/>
          <p:cNvSpPr>
            <a:spLocks noGrp="1"/>
          </p:cNvSpPr>
          <p:nvPr>
            <p:ph type="chart" idx="3"/>
          </p:nvPr>
        </p:nvSpPr>
        <p:spPr>
          <a:xfrm>
            <a:off x="5937569" y="839972"/>
            <a:ext cx="5620473" cy="527825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551"/>
        <p:cNvGrpSpPr/>
        <p:nvPr/>
      </p:nvGrpSpPr>
      <p:grpSpPr>
        <a:xfrm>
          <a:off x="0" y="0"/>
          <a:ext cx="0" cy="0"/>
          <a:chOff x="0" y="0"/>
          <a:chExt cx="0" cy="0"/>
        </a:xfrm>
      </p:grpSpPr>
      <p:sp>
        <p:nvSpPr>
          <p:cNvPr id="552" name="Google Shape;552;p99"/>
          <p:cNvSpPr txBox="1">
            <a:spLocks noGrp="1"/>
          </p:cNvSpPr>
          <p:nvPr>
            <p:ph type="title"/>
          </p:nvPr>
        </p:nvSpPr>
        <p:spPr>
          <a:xfrm>
            <a:off x="847180" y="687572"/>
            <a:ext cx="4767262" cy="1342045"/>
          </a:xfrm>
          <a:prstGeom prst="rect">
            <a:avLst/>
          </a:prstGeom>
          <a:noFill/>
          <a:ln>
            <a:noFill/>
          </a:ln>
        </p:spPr>
        <p:txBody>
          <a:bodyPr spcFirstLastPara="1" wrap="square" lIns="0"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3" name="Google Shape;553;p99"/>
          <p:cNvSpPr txBox="1">
            <a:spLocks noGrp="1"/>
          </p:cNvSpPr>
          <p:nvPr>
            <p:ph type="body" idx="1"/>
          </p:nvPr>
        </p:nvSpPr>
        <p:spPr>
          <a:xfrm>
            <a:off x="5815420" y="687573"/>
            <a:ext cx="5370740" cy="1342044"/>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4" name="Google Shape;554;p99" title="Decorative"/>
          <p:cNvSpPr>
            <a:spLocks noGrp="1"/>
          </p:cNvSpPr>
          <p:nvPr>
            <p:ph type="chart" idx="2"/>
          </p:nvPr>
        </p:nvSpPr>
        <p:spPr>
          <a:xfrm>
            <a:off x="838200" y="2392680"/>
            <a:ext cx="10719842" cy="416750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Right - Text Left">
  <p:cSld name="Image Right - Text Left">
    <p:spTree>
      <p:nvGrpSpPr>
        <p:cNvPr id="1" name="Shape 47"/>
        <p:cNvGrpSpPr/>
        <p:nvPr/>
      </p:nvGrpSpPr>
      <p:grpSpPr>
        <a:xfrm>
          <a:off x="0" y="0"/>
          <a:ext cx="0" cy="0"/>
          <a:chOff x="0" y="0"/>
          <a:chExt cx="0" cy="0"/>
        </a:xfrm>
      </p:grpSpPr>
      <p:pic>
        <p:nvPicPr>
          <p:cNvPr id="48" name="Google Shape;48;p28"/>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49" name="Google Shape;49;p28"/>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50" name="Google Shape;50;p28"/>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51" name="Google Shape;51;p28"/>
          <p:cNvSpPr txBox="1">
            <a:spLocks noGrp="1"/>
          </p:cNvSpPr>
          <p:nvPr>
            <p:ph type="title"/>
          </p:nvPr>
        </p:nvSpPr>
        <p:spPr>
          <a:xfrm>
            <a:off x="659500" y="306067"/>
            <a:ext cx="6534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52" name="Google Shape;52;p28"/>
          <p:cNvSpPr txBox="1">
            <a:spLocks noGrp="1"/>
          </p:cNvSpPr>
          <p:nvPr>
            <p:ph type="subTitle" idx="1"/>
          </p:nvPr>
        </p:nvSpPr>
        <p:spPr>
          <a:xfrm>
            <a:off x="671833" y="1050033"/>
            <a:ext cx="6521600" cy="4676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lvl2pPr>
            <a:lvl3pPr lvl="2" algn="l">
              <a:lnSpc>
                <a:spcPct val="150000"/>
              </a:lnSpc>
              <a:spcBef>
                <a:spcPts val="2133"/>
              </a:spcBef>
              <a:spcAft>
                <a:spcPts val="0"/>
              </a:spcAft>
              <a:buSzPts val="1400"/>
              <a:buNone/>
              <a:defRPr/>
            </a:lvl3pPr>
            <a:lvl4pPr lvl="3" algn="l">
              <a:lnSpc>
                <a:spcPct val="150000"/>
              </a:lnSpc>
              <a:spcBef>
                <a:spcPts val="2133"/>
              </a:spcBef>
              <a:spcAft>
                <a:spcPts val="0"/>
              </a:spcAft>
              <a:buSzPts val="1400"/>
              <a:buNone/>
              <a:defRPr/>
            </a:lvl4pPr>
            <a:lvl5pPr lvl="4" algn="l">
              <a:lnSpc>
                <a:spcPct val="150000"/>
              </a:lnSpc>
              <a:spcBef>
                <a:spcPts val="2133"/>
              </a:spcBef>
              <a:spcAft>
                <a:spcPts val="0"/>
              </a:spcAft>
              <a:buSzPts val="1400"/>
              <a:buNone/>
              <a:defRPr/>
            </a:lvl5pPr>
            <a:lvl6pPr lvl="5" algn="l">
              <a:lnSpc>
                <a:spcPct val="150000"/>
              </a:lnSpc>
              <a:spcBef>
                <a:spcPts val="2133"/>
              </a:spcBef>
              <a:spcAft>
                <a:spcPts val="0"/>
              </a:spcAft>
              <a:buSzPts val="1400"/>
              <a:buNone/>
              <a:defRPr/>
            </a:lvl6pPr>
            <a:lvl7pPr lvl="6" algn="l">
              <a:lnSpc>
                <a:spcPct val="150000"/>
              </a:lnSpc>
              <a:spcBef>
                <a:spcPts val="2133"/>
              </a:spcBef>
              <a:spcAft>
                <a:spcPts val="0"/>
              </a:spcAft>
              <a:buSzPts val="1400"/>
              <a:buNone/>
              <a:defRPr/>
            </a:lvl7pPr>
            <a:lvl8pPr lvl="7" algn="l">
              <a:lnSpc>
                <a:spcPct val="150000"/>
              </a:lnSpc>
              <a:spcBef>
                <a:spcPts val="2133"/>
              </a:spcBef>
              <a:spcAft>
                <a:spcPts val="0"/>
              </a:spcAft>
              <a:buSzPts val="1400"/>
              <a:buNone/>
              <a:defRPr/>
            </a:lvl8pPr>
            <a:lvl9pPr lvl="8" algn="l">
              <a:lnSpc>
                <a:spcPct val="150000"/>
              </a:lnSpc>
              <a:spcBef>
                <a:spcPts val="2133"/>
              </a:spcBef>
              <a:spcAft>
                <a:spcPts val="2133"/>
              </a:spcAft>
              <a:buSzPts val="1400"/>
              <a:buNone/>
              <a:defRPr/>
            </a:lvl9pPr>
          </a:lstStyle>
          <a:p>
            <a:endParaRPr/>
          </a:p>
        </p:txBody>
      </p:sp>
      <p:sp>
        <p:nvSpPr>
          <p:cNvPr id="53" name="Google Shape;53;p28"/>
          <p:cNvSpPr txBox="1">
            <a:spLocks noGrp="1"/>
          </p:cNvSpPr>
          <p:nvPr>
            <p:ph type="body" idx="2"/>
          </p:nvPr>
        </p:nvSpPr>
        <p:spPr>
          <a:xfrm>
            <a:off x="683833" y="1941667"/>
            <a:ext cx="6442400" cy="45260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555"/>
        <p:cNvGrpSpPr/>
        <p:nvPr/>
      </p:nvGrpSpPr>
      <p:grpSpPr>
        <a:xfrm>
          <a:off x="0" y="0"/>
          <a:ext cx="0" cy="0"/>
          <a:chOff x="0" y="0"/>
          <a:chExt cx="0" cy="0"/>
        </a:xfrm>
      </p:grpSpPr>
      <p:sp>
        <p:nvSpPr>
          <p:cNvPr id="556" name="Google Shape;556;p100"/>
          <p:cNvSpPr txBox="1">
            <a:spLocks noGrp="1"/>
          </p:cNvSpPr>
          <p:nvPr>
            <p:ph type="title"/>
          </p:nvPr>
        </p:nvSpPr>
        <p:spPr>
          <a:xfrm>
            <a:off x="847180" y="687572"/>
            <a:ext cx="4767262" cy="1342045"/>
          </a:xfrm>
          <a:prstGeom prst="rect">
            <a:avLst/>
          </a:prstGeom>
          <a:noFill/>
          <a:ln>
            <a:noFill/>
          </a:ln>
        </p:spPr>
        <p:txBody>
          <a:bodyPr spcFirstLastPara="1" wrap="square" lIns="0" tIns="45700" rIns="91425" bIns="45700" anchor="b" anchorCtr="0">
            <a:normAutofit/>
          </a:bodyPr>
          <a:lstStyle>
            <a:lvl1pPr lvl="0" algn="r">
              <a:lnSpc>
                <a:spcPct val="90000"/>
              </a:lnSpc>
              <a:spcBef>
                <a:spcPts val="0"/>
              </a:spcBef>
              <a:spcAft>
                <a:spcPts val="0"/>
              </a:spcAft>
              <a:buClr>
                <a:schemeClr val="dk2"/>
              </a:buClr>
              <a:buSzPts val="4000"/>
              <a:buFont typeface="Corbe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7" name="Google Shape;557;p100"/>
          <p:cNvSpPr txBox="1">
            <a:spLocks noGrp="1"/>
          </p:cNvSpPr>
          <p:nvPr>
            <p:ph type="body" idx="1"/>
          </p:nvPr>
        </p:nvSpPr>
        <p:spPr>
          <a:xfrm>
            <a:off x="5815420" y="687573"/>
            <a:ext cx="5370740" cy="1342044"/>
          </a:xfrm>
          <a:prstGeom prst="rect">
            <a:avLst/>
          </a:prstGeom>
          <a:noFill/>
          <a:ln>
            <a:noFill/>
          </a:ln>
        </p:spPr>
        <p:txBody>
          <a:bodyPr spcFirstLastPara="1" wrap="square" lIns="0" tIns="45700" rIns="91425" bIns="45700" anchor="t" anchorCtr="0">
            <a:normAutofit/>
          </a:bodyPr>
          <a:lstStyle>
            <a:lvl1pPr marL="457200" lvl="0" indent="-228600" algn="l">
              <a:lnSpc>
                <a:spcPct val="100000"/>
              </a:lnSpc>
              <a:spcBef>
                <a:spcPts val="1000"/>
              </a:spcBef>
              <a:spcAft>
                <a:spcPts val="0"/>
              </a:spcAft>
              <a:buClr>
                <a:schemeClr val="dk2"/>
              </a:buClr>
              <a:buSzPts val="1400"/>
              <a:buNone/>
              <a:defRPr sz="1400">
                <a:solidFill>
                  <a:schemeClr val="dk2"/>
                </a:solidFill>
              </a:defRPr>
            </a:lvl1pPr>
            <a:lvl2pPr marL="914400" lvl="1" indent="-228600" algn="l">
              <a:lnSpc>
                <a:spcPct val="100000"/>
              </a:lnSpc>
              <a:spcBef>
                <a:spcPts val="500"/>
              </a:spcBef>
              <a:spcAft>
                <a:spcPts val="0"/>
              </a:spcAft>
              <a:buClr>
                <a:schemeClr val="dk2"/>
              </a:buClr>
              <a:buSzPts val="1100"/>
              <a:buNone/>
              <a:defRPr sz="1100">
                <a:solidFill>
                  <a:schemeClr val="dk2"/>
                </a:solidFill>
              </a:defRPr>
            </a:lvl2pPr>
            <a:lvl3pPr marL="1371600" lvl="2" indent="-228600" algn="l">
              <a:lnSpc>
                <a:spcPct val="100000"/>
              </a:lnSpc>
              <a:spcBef>
                <a:spcPts val="500"/>
              </a:spcBef>
              <a:spcAft>
                <a:spcPts val="0"/>
              </a:spcAft>
              <a:buClr>
                <a:schemeClr val="dk2"/>
              </a:buClr>
              <a:buSzPts val="1050"/>
              <a:buNone/>
              <a:defRPr sz="1050">
                <a:solidFill>
                  <a:schemeClr val="dk2"/>
                </a:solidFill>
              </a:defRPr>
            </a:lvl3pPr>
            <a:lvl4pPr marL="1828800" lvl="3" indent="-228600" algn="l">
              <a:lnSpc>
                <a:spcPct val="100000"/>
              </a:lnSpc>
              <a:spcBef>
                <a:spcPts val="500"/>
              </a:spcBef>
              <a:spcAft>
                <a:spcPts val="0"/>
              </a:spcAft>
              <a:buClr>
                <a:schemeClr val="dk2"/>
              </a:buClr>
              <a:buSzPts val="1000"/>
              <a:buNone/>
              <a:defRPr sz="1000">
                <a:solidFill>
                  <a:schemeClr val="dk2"/>
                </a:solidFill>
              </a:defRPr>
            </a:lvl4pPr>
            <a:lvl5pPr marL="2286000" lvl="4" indent="-228600" algn="l">
              <a:lnSpc>
                <a:spcPct val="100000"/>
              </a:lnSpc>
              <a:spcBef>
                <a:spcPts val="500"/>
              </a:spcBef>
              <a:spcAft>
                <a:spcPts val="0"/>
              </a:spcAft>
              <a:buClr>
                <a:schemeClr val="dk2"/>
              </a:buClr>
              <a:buSzPts val="1000"/>
              <a:buNone/>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8" name="Google Shape;558;p100" title="Decorative"/>
          <p:cNvSpPr>
            <a:spLocks noGrp="1"/>
          </p:cNvSpPr>
          <p:nvPr>
            <p:ph type="chart" idx="2"/>
          </p:nvPr>
        </p:nvSpPr>
        <p:spPr>
          <a:xfrm>
            <a:off x="5815420" y="2392680"/>
            <a:ext cx="5742622" cy="402399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R="0" lvl="1"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R="0" lvl="2"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R="0" lvl="3"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R="0" lvl="4"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9" name="Google Shape;559;p100" title="Decorative"/>
          <p:cNvSpPr>
            <a:spLocks noGrp="1"/>
          </p:cNvSpPr>
          <p:nvPr>
            <p:ph type="pic" idx="3"/>
          </p:nvPr>
        </p:nvSpPr>
        <p:spPr>
          <a:xfrm>
            <a:off x="838200" y="2392045"/>
            <a:ext cx="4776788" cy="4023995"/>
          </a:xfrm>
          <a:prstGeom prst="rect">
            <a:avLst/>
          </a:prstGeom>
          <a:noFill/>
          <a:ln>
            <a:noFill/>
          </a:ln>
        </p:spPr>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60"/>
        <p:cNvGrpSpPr/>
        <p:nvPr/>
      </p:nvGrpSpPr>
      <p:grpSpPr>
        <a:xfrm>
          <a:off x="0" y="0"/>
          <a:ext cx="0" cy="0"/>
          <a:chOff x="0" y="0"/>
          <a:chExt cx="0" cy="0"/>
        </a:xfrm>
      </p:grpSpPr>
      <p:sp>
        <p:nvSpPr>
          <p:cNvPr id="561" name="Google Shape;561;p101"/>
          <p:cNvSpPr txBox="1">
            <a:spLocks noGrp="1"/>
          </p:cNvSpPr>
          <p:nvPr>
            <p:ph type="title"/>
          </p:nvPr>
        </p:nvSpPr>
        <p:spPr>
          <a:xfrm>
            <a:off x="647700" y="289560"/>
            <a:ext cx="10896600" cy="89321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44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101"/>
          <p:cNvSpPr txBox="1">
            <a:spLocks noGrp="1"/>
          </p:cNvSpPr>
          <p:nvPr>
            <p:ph type="body" idx="1"/>
          </p:nvPr>
        </p:nvSpPr>
        <p:spPr>
          <a:xfrm>
            <a:off x="647700" y="1097363"/>
            <a:ext cx="10896600" cy="60288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2"/>
              </a:buClr>
              <a:buSzPts val="1400"/>
              <a:buNone/>
              <a:defRPr sz="1400">
                <a:solidFill>
                  <a:schemeClr val="dk2"/>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563"/>
        <p:cNvGrpSpPr/>
        <p:nvPr/>
      </p:nvGrpSpPr>
      <p:grpSpPr>
        <a:xfrm>
          <a:off x="0" y="0"/>
          <a:ext cx="0" cy="0"/>
          <a:chOff x="0" y="0"/>
          <a:chExt cx="0" cy="0"/>
        </a:xfrm>
      </p:grpSpPr>
      <p:sp>
        <p:nvSpPr>
          <p:cNvPr id="564" name="Google Shape;564;p10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5" name="Google Shape;565;p102" title="Decorative"/>
          <p:cNvSpPr>
            <a:spLocks noGrp="1"/>
          </p:cNvSpPr>
          <p:nvPr>
            <p:ph type="pic" idx="2"/>
          </p:nvPr>
        </p:nvSpPr>
        <p:spPr>
          <a:xfrm>
            <a:off x="3236595" y="260350"/>
            <a:ext cx="4492625" cy="6300788"/>
          </a:xfrm>
          <a:prstGeom prst="rect">
            <a:avLst/>
          </a:prstGeom>
          <a:solidFill>
            <a:srgbClr val="F2F2F2"/>
          </a:solidFill>
          <a:ln>
            <a:noFill/>
          </a:ln>
        </p:spPr>
      </p:sp>
      <p:sp>
        <p:nvSpPr>
          <p:cNvPr id="566" name="Google Shape;566;p102" title="Decorative"/>
          <p:cNvSpPr>
            <a:spLocks noGrp="1"/>
          </p:cNvSpPr>
          <p:nvPr>
            <p:ph type="pic" idx="3"/>
          </p:nvPr>
        </p:nvSpPr>
        <p:spPr>
          <a:xfrm>
            <a:off x="7839076" y="260350"/>
            <a:ext cx="4052888" cy="3803650"/>
          </a:xfrm>
          <a:prstGeom prst="rect">
            <a:avLst/>
          </a:prstGeom>
          <a:solidFill>
            <a:srgbClr val="F2F2F2"/>
          </a:solidFill>
          <a:ln>
            <a:noFill/>
          </a:ln>
        </p:spPr>
      </p:sp>
      <p:sp>
        <p:nvSpPr>
          <p:cNvPr id="567" name="Google Shape;567;p102" title="Decorative"/>
          <p:cNvSpPr>
            <a:spLocks noGrp="1"/>
          </p:cNvSpPr>
          <p:nvPr>
            <p:ph type="pic" idx="4"/>
          </p:nvPr>
        </p:nvSpPr>
        <p:spPr>
          <a:xfrm>
            <a:off x="7839076" y="4165600"/>
            <a:ext cx="4052888" cy="2395538"/>
          </a:xfrm>
          <a:prstGeom prst="rect">
            <a:avLst/>
          </a:prstGeom>
          <a:solidFill>
            <a:srgbClr val="F2F2F2"/>
          </a:solidFill>
          <a:ln>
            <a:noFill/>
          </a:ln>
        </p:spPr>
      </p:sp>
      <p:sp>
        <p:nvSpPr>
          <p:cNvPr id="568" name="Google Shape;568;p102"/>
          <p:cNvSpPr txBox="1">
            <a:spLocks noGrp="1"/>
          </p:cNvSpPr>
          <p:nvPr>
            <p:ph type="title"/>
          </p:nvPr>
        </p:nvSpPr>
        <p:spPr>
          <a:xfrm>
            <a:off x="518160" y="450030"/>
            <a:ext cx="2578099" cy="250858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69" name="Google Shape;569;p102" title="Decorative"/>
          <p:cNvCxnSpPr/>
          <p:nvPr/>
        </p:nvCxnSpPr>
        <p:spPr>
          <a:xfrm>
            <a:off x="1612562" y="1959892"/>
            <a:ext cx="0" cy="2188805"/>
          </a:xfrm>
          <a:prstGeom prst="straightConnector1">
            <a:avLst/>
          </a:prstGeom>
          <a:noFill/>
          <a:ln w="76200" cap="flat" cmpd="sng">
            <a:solidFill>
              <a:schemeClr val="accent4"/>
            </a:solidFill>
            <a:prstDash val="solid"/>
            <a:miter lim="400000"/>
            <a:headEnd type="none" w="sm" len="sm"/>
            <a:tailEnd type="none" w="sm" len="sm"/>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570"/>
        <p:cNvGrpSpPr/>
        <p:nvPr/>
      </p:nvGrpSpPr>
      <p:grpSpPr>
        <a:xfrm>
          <a:off x="0" y="0"/>
          <a:ext cx="0" cy="0"/>
          <a:chOff x="0" y="0"/>
          <a:chExt cx="0" cy="0"/>
        </a:xfrm>
      </p:grpSpPr>
      <p:sp>
        <p:nvSpPr>
          <p:cNvPr id="571" name="Google Shape;571;p103" title="Decorative"/>
          <p:cNvSpPr>
            <a:spLocks noGrp="1"/>
          </p:cNvSpPr>
          <p:nvPr>
            <p:ph type="pic" idx="2"/>
          </p:nvPr>
        </p:nvSpPr>
        <p:spPr>
          <a:xfrm>
            <a:off x="2315" y="1497808"/>
            <a:ext cx="3129335" cy="5360192"/>
          </a:xfrm>
          <a:prstGeom prst="rect">
            <a:avLst/>
          </a:prstGeom>
          <a:solidFill>
            <a:srgbClr val="F2F2F2"/>
          </a:solidFill>
          <a:ln>
            <a:noFill/>
          </a:ln>
        </p:spPr>
      </p:sp>
      <p:sp>
        <p:nvSpPr>
          <p:cNvPr id="572" name="Google Shape;572;p103" title="Decorative"/>
          <p:cNvSpPr>
            <a:spLocks noGrp="1"/>
          </p:cNvSpPr>
          <p:nvPr>
            <p:ph type="pic" idx="3"/>
          </p:nvPr>
        </p:nvSpPr>
        <p:spPr>
          <a:xfrm>
            <a:off x="3366714" y="-20671"/>
            <a:ext cx="3129336" cy="5397069"/>
          </a:xfrm>
          <a:prstGeom prst="rect">
            <a:avLst/>
          </a:prstGeom>
          <a:solidFill>
            <a:srgbClr val="F2F2F2"/>
          </a:solidFill>
          <a:ln>
            <a:noFill/>
          </a:ln>
        </p:spPr>
      </p:sp>
      <p:sp>
        <p:nvSpPr>
          <p:cNvPr id="573" name="Google Shape;573;p103"/>
          <p:cNvSpPr txBox="1">
            <a:spLocks noGrp="1"/>
          </p:cNvSpPr>
          <p:nvPr>
            <p:ph type="title"/>
          </p:nvPr>
        </p:nvSpPr>
        <p:spPr>
          <a:xfrm>
            <a:off x="7461446" y="2718684"/>
            <a:ext cx="3415560" cy="250858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dk2"/>
              </a:buClr>
              <a:buSzPts val="4000"/>
              <a:buFont typeface="Corbe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74" name="Google Shape;574;p103" title="Decorative"/>
          <p:cNvCxnSpPr/>
          <p:nvPr/>
        </p:nvCxnSpPr>
        <p:spPr>
          <a:xfrm>
            <a:off x="8555848" y="4281994"/>
            <a:ext cx="0" cy="2188805"/>
          </a:xfrm>
          <a:prstGeom prst="straightConnector1">
            <a:avLst/>
          </a:prstGeom>
          <a:noFill/>
          <a:ln w="76200" cap="flat" cmpd="sng">
            <a:solidFill>
              <a:schemeClr val="accent4"/>
            </a:solidFill>
            <a:prstDash val="solid"/>
            <a:miter lim="400000"/>
            <a:headEnd type="none" w="sm" len="sm"/>
            <a:tailEnd type="none" w="sm" len="sm"/>
          </a:ln>
        </p:spPr>
      </p:cxn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575"/>
        <p:cNvGrpSpPr/>
        <p:nvPr/>
      </p:nvGrpSpPr>
      <p:grpSpPr>
        <a:xfrm>
          <a:off x="0" y="0"/>
          <a:ext cx="0" cy="0"/>
          <a:chOff x="0" y="0"/>
          <a:chExt cx="0" cy="0"/>
        </a:xfrm>
      </p:grpSpPr>
      <p:sp>
        <p:nvSpPr>
          <p:cNvPr id="576" name="Google Shape;576;p104" title="Decorative"/>
          <p:cNvSpPr>
            <a:spLocks noGrp="1"/>
          </p:cNvSpPr>
          <p:nvPr>
            <p:ph type="pic" idx="2"/>
          </p:nvPr>
        </p:nvSpPr>
        <p:spPr>
          <a:xfrm>
            <a:off x="212725" y="1260389"/>
            <a:ext cx="2816352" cy="3173816"/>
          </a:xfrm>
          <a:prstGeom prst="rect">
            <a:avLst/>
          </a:prstGeom>
          <a:solidFill>
            <a:srgbClr val="F2F2F2"/>
          </a:solidFill>
          <a:ln>
            <a:noFill/>
          </a:ln>
        </p:spPr>
      </p:sp>
      <p:sp>
        <p:nvSpPr>
          <p:cNvPr id="577" name="Google Shape;577;p104" title="Decorative"/>
          <p:cNvSpPr>
            <a:spLocks noGrp="1"/>
          </p:cNvSpPr>
          <p:nvPr>
            <p:ph type="pic" idx="3"/>
          </p:nvPr>
        </p:nvSpPr>
        <p:spPr>
          <a:xfrm>
            <a:off x="3194701" y="0"/>
            <a:ext cx="2817564" cy="3175686"/>
          </a:xfrm>
          <a:prstGeom prst="rect">
            <a:avLst/>
          </a:prstGeom>
          <a:solidFill>
            <a:srgbClr val="F2F2F2"/>
          </a:solidFill>
          <a:ln>
            <a:noFill/>
          </a:ln>
        </p:spPr>
      </p:sp>
      <p:sp>
        <p:nvSpPr>
          <p:cNvPr id="578" name="Google Shape;578;p104" title="Decorative"/>
          <p:cNvSpPr>
            <a:spLocks noGrp="1"/>
          </p:cNvSpPr>
          <p:nvPr>
            <p:ph type="pic" idx="4"/>
          </p:nvPr>
        </p:nvSpPr>
        <p:spPr>
          <a:xfrm>
            <a:off x="213361" y="4586414"/>
            <a:ext cx="5798904" cy="2271585"/>
          </a:xfrm>
          <a:prstGeom prst="rect">
            <a:avLst/>
          </a:prstGeom>
          <a:solidFill>
            <a:srgbClr val="F2F2F2"/>
          </a:solidFill>
          <a:ln>
            <a:noFill/>
          </a:ln>
        </p:spPr>
      </p:sp>
      <p:sp>
        <p:nvSpPr>
          <p:cNvPr id="579" name="Google Shape;579;p104" title="Decorative"/>
          <p:cNvSpPr>
            <a:spLocks noGrp="1"/>
          </p:cNvSpPr>
          <p:nvPr>
            <p:ph type="pic" idx="5"/>
          </p:nvPr>
        </p:nvSpPr>
        <p:spPr>
          <a:xfrm>
            <a:off x="6179737" y="4586414"/>
            <a:ext cx="2817564" cy="2271585"/>
          </a:xfrm>
          <a:prstGeom prst="rect">
            <a:avLst/>
          </a:prstGeom>
          <a:solidFill>
            <a:srgbClr val="F2F2F2"/>
          </a:solidFill>
          <a:ln>
            <a:noFill/>
          </a:ln>
        </p:spPr>
      </p:sp>
      <p:sp>
        <p:nvSpPr>
          <p:cNvPr id="580" name="Google Shape;580;p104" title="Decorative"/>
          <p:cNvSpPr>
            <a:spLocks noGrp="1"/>
          </p:cNvSpPr>
          <p:nvPr>
            <p:ph type="pic" idx="6"/>
          </p:nvPr>
        </p:nvSpPr>
        <p:spPr>
          <a:xfrm>
            <a:off x="6177889" y="2030436"/>
            <a:ext cx="2817564" cy="2403769"/>
          </a:xfrm>
          <a:prstGeom prst="rect">
            <a:avLst/>
          </a:prstGeom>
          <a:solidFill>
            <a:srgbClr val="F2F2F2"/>
          </a:solidFill>
          <a:ln>
            <a:noFill/>
          </a:ln>
        </p:spPr>
      </p:sp>
      <p:sp>
        <p:nvSpPr>
          <p:cNvPr id="581" name="Google Shape;581;p104" title="Decorative"/>
          <p:cNvSpPr>
            <a:spLocks noGrp="1"/>
          </p:cNvSpPr>
          <p:nvPr>
            <p:ph type="pic" idx="7"/>
          </p:nvPr>
        </p:nvSpPr>
        <p:spPr>
          <a:xfrm>
            <a:off x="9161076" y="0"/>
            <a:ext cx="2817564" cy="4434205"/>
          </a:xfrm>
          <a:prstGeom prst="rect">
            <a:avLst/>
          </a:prstGeom>
          <a:solidFill>
            <a:srgbClr val="F2F2F2"/>
          </a:solidFill>
          <a:ln>
            <a:noFill/>
          </a:ln>
        </p:spPr>
      </p:sp>
      <p:sp>
        <p:nvSpPr>
          <p:cNvPr id="582" name="Google Shape;582;p104" title="Decorative"/>
          <p:cNvSpPr/>
          <p:nvPr/>
        </p:nvSpPr>
        <p:spPr>
          <a:xfrm>
            <a:off x="213361" y="0"/>
            <a:ext cx="2815716" cy="10997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3" name="Google Shape;583;p104" title="Decorative"/>
          <p:cNvSpPr/>
          <p:nvPr/>
        </p:nvSpPr>
        <p:spPr>
          <a:xfrm>
            <a:off x="3196549" y="3334454"/>
            <a:ext cx="2815716" cy="10997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4" name="Google Shape;584;p104" title="Decorative"/>
          <p:cNvSpPr/>
          <p:nvPr/>
        </p:nvSpPr>
        <p:spPr>
          <a:xfrm>
            <a:off x="6179737" y="0"/>
            <a:ext cx="2815716" cy="187822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5" name="Google Shape;585;p104" title="Decorative"/>
          <p:cNvSpPr/>
          <p:nvPr/>
        </p:nvSpPr>
        <p:spPr>
          <a:xfrm>
            <a:off x="9162924" y="4598770"/>
            <a:ext cx="2815716" cy="2259229"/>
          </a:xfrm>
          <a:prstGeom prst="rect">
            <a:avLst/>
          </a:prstGeom>
          <a:solidFill>
            <a:srgbClr val="C48F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0"/>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591"/>
        <p:cNvGrpSpPr/>
        <p:nvPr/>
      </p:nvGrpSpPr>
      <p:grpSpPr>
        <a:xfrm>
          <a:off x="0" y="0"/>
          <a:ext cx="0" cy="0"/>
          <a:chOff x="0" y="0"/>
          <a:chExt cx="0" cy="0"/>
        </a:xfrm>
      </p:grpSpPr>
      <p:sp>
        <p:nvSpPr>
          <p:cNvPr id="592" name="Google Shape;592;p105"/>
          <p:cNvSpPr txBox="1">
            <a:spLocks noGrp="1"/>
          </p:cNvSpPr>
          <p:nvPr>
            <p:ph type="title"/>
          </p:nvPr>
        </p:nvSpPr>
        <p:spPr>
          <a:xfrm>
            <a:off x="826626" y="3727361"/>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dk2"/>
              </a:buClr>
              <a:buSzPts val="5000"/>
              <a:buFont typeface="Corbel"/>
              <a:buNone/>
              <a:defRPr sz="5000" b="1">
                <a:solidFill>
                  <a:schemeClr val="dk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3" name="Google Shape;593;p105" title="Decorative"/>
          <p:cNvSpPr>
            <a:spLocks noGrp="1"/>
          </p:cNvSpPr>
          <p:nvPr>
            <p:ph type="pic" idx="2"/>
          </p:nvPr>
        </p:nvSpPr>
        <p:spPr>
          <a:xfrm>
            <a:off x="8634413" y="812800"/>
            <a:ext cx="3557587" cy="5232400"/>
          </a:xfrm>
          <a:prstGeom prst="rect">
            <a:avLst/>
          </a:prstGeom>
          <a:noFill/>
          <a:ln>
            <a:noFill/>
          </a:ln>
        </p:spPr>
      </p:sp>
      <p:sp>
        <p:nvSpPr>
          <p:cNvPr id="594" name="Google Shape;594;p105"/>
          <p:cNvSpPr txBox="1">
            <a:spLocks noGrp="1"/>
          </p:cNvSpPr>
          <p:nvPr>
            <p:ph type="body" idx="1"/>
          </p:nvPr>
        </p:nvSpPr>
        <p:spPr>
          <a:xfrm>
            <a:off x="4155313" y="879710"/>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5" name="Google Shape;595;p105"/>
          <p:cNvSpPr txBox="1">
            <a:spLocks noGrp="1"/>
          </p:cNvSpPr>
          <p:nvPr>
            <p:ph type="body" idx="3"/>
          </p:nvPr>
        </p:nvSpPr>
        <p:spPr>
          <a:xfrm>
            <a:off x="4155313" y="1956155"/>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6" name="Google Shape;596;p105"/>
          <p:cNvSpPr txBox="1">
            <a:spLocks noGrp="1"/>
          </p:cNvSpPr>
          <p:nvPr>
            <p:ph type="body" idx="4"/>
          </p:nvPr>
        </p:nvSpPr>
        <p:spPr>
          <a:xfrm>
            <a:off x="4155313" y="3032600"/>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7" name="Google Shape;597;p105"/>
          <p:cNvSpPr txBox="1">
            <a:spLocks noGrp="1"/>
          </p:cNvSpPr>
          <p:nvPr>
            <p:ph type="body" idx="5"/>
          </p:nvPr>
        </p:nvSpPr>
        <p:spPr>
          <a:xfrm>
            <a:off x="4155313" y="4109045"/>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8" name="Google Shape;598;p105"/>
          <p:cNvSpPr txBox="1">
            <a:spLocks noGrp="1"/>
          </p:cNvSpPr>
          <p:nvPr>
            <p:ph type="body" idx="6"/>
          </p:nvPr>
        </p:nvSpPr>
        <p:spPr>
          <a:xfrm>
            <a:off x="4155313" y="5185490"/>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600"/>
              <a:buNone/>
              <a:defRPr sz="16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99" name="Google Shape;599;p105" title="Decorative"/>
          <p:cNvCxnSpPr/>
          <p:nvPr/>
        </p:nvCxnSpPr>
        <p:spPr>
          <a:xfrm>
            <a:off x="1791782" y="3899540"/>
            <a:ext cx="0" cy="1930310"/>
          </a:xfrm>
          <a:prstGeom prst="straightConnector1">
            <a:avLst/>
          </a:prstGeom>
          <a:noFill/>
          <a:ln w="76200" cap="flat" cmpd="sng">
            <a:solidFill>
              <a:schemeClr val="accent1">
                <a:alpha val="96470"/>
              </a:schemeClr>
            </a:solidFill>
            <a:prstDash val="solid"/>
            <a:miter lim="400000"/>
            <a:headEnd type="none" w="sm" len="sm"/>
            <a:tailEnd type="none" w="sm" len="sm"/>
          </a:ln>
        </p:spPr>
      </p:cxn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600"/>
        <p:cNvGrpSpPr/>
        <p:nvPr/>
      </p:nvGrpSpPr>
      <p:grpSpPr>
        <a:xfrm>
          <a:off x="0" y="0"/>
          <a:ext cx="0" cy="0"/>
          <a:chOff x="0" y="0"/>
          <a:chExt cx="0" cy="0"/>
        </a:xfrm>
      </p:grpSpPr>
      <p:sp>
        <p:nvSpPr>
          <p:cNvPr id="601" name="Google Shape;601;p106" title="Decorative"/>
          <p:cNvSpPr/>
          <p:nvPr/>
        </p:nvSpPr>
        <p:spPr>
          <a:xfrm>
            <a:off x="0" y="0"/>
            <a:ext cx="6057900" cy="6857995"/>
          </a:xfrm>
          <a:prstGeom prst="rect">
            <a:avLst/>
          </a:prstGeom>
          <a:solidFill>
            <a:schemeClr val="accent2"/>
          </a:solidFill>
          <a:ln>
            <a:noFill/>
          </a:ln>
        </p:spPr>
        <p:txBody>
          <a:bodyPr spcFirstLastPara="1" wrap="square" lIns="1296000" tIns="45700" rIns="432000" bIns="45700" anchor="ctr" anchorCtr="0">
            <a:normAutofit/>
          </a:bodyPr>
          <a:lstStyle/>
          <a:p>
            <a:pPr marL="0" marR="0" lvl="0" indent="0" algn="l" rtl="0">
              <a:lnSpc>
                <a:spcPct val="100000"/>
              </a:lnSpc>
              <a:spcBef>
                <a:spcPts val="0"/>
              </a:spcBef>
              <a:spcAft>
                <a:spcPts val="0"/>
              </a:spcAft>
              <a:buClr>
                <a:schemeClr val="dk1"/>
              </a:buClr>
              <a:buSzPts val="1400"/>
              <a:buFont typeface="Calibri"/>
              <a:buNone/>
            </a:pPr>
            <a:endParaRPr sz="1400" b="0" i="0">
              <a:solidFill>
                <a:schemeClr val="dk2"/>
              </a:solidFill>
              <a:latin typeface="Arial"/>
              <a:ea typeface="Arial"/>
              <a:cs typeface="Arial"/>
              <a:sym typeface="Arial"/>
            </a:endParaRPr>
          </a:p>
        </p:txBody>
      </p:sp>
      <p:sp>
        <p:nvSpPr>
          <p:cNvPr id="602" name="Google Shape;602;p106"/>
          <p:cNvSpPr txBox="1">
            <a:spLocks noGrp="1"/>
          </p:cNvSpPr>
          <p:nvPr>
            <p:ph type="body" idx="1"/>
          </p:nvPr>
        </p:nvSpPr>
        <p:spPr>
          <a:xfrm>
            <a:off x="7718323" y="1074809"/>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3" name="Google Shape;603;p106"/>
          <p:cNvSpPr txBox="1">
            <a:spLocks noGrp="1"/>
          </p:cNvSpPr>
          <p:nvPr>
            <p:ph type="body" idx="2"/>
          </p:nvPr>
        </p:nvSpPr>
        <p:spPr>
          <a:xfrm>
            <a:off x="7718323" y="2365537"/>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4" name="Google Shape;604;p106"/>
          <p:cNvSpPr txBox="1">
            <a:spLocks noGrp="1"/>
          </p:cNvSpPr>
          <p:nvPr>
            <p:ph type="body" idx="3"/>
          </p:nvPr>
        </p:nvSpPr>
        <p:spPr>
          <a:xfrm>
            <a:off x="7718323" y="3656265"/>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5" name="Google Shape;605;p106"/>
          <p:cNvSpPr txBox="1">
            <a:spLocks noGrp="1"/>
          </p:cNvSpPr>
          <p:nvPr>
            <p:ph type="body" idx="4"/>
          </p:nvPr>
        </p:nvSpPr>
        <p:spPr>
          <a:xfrm>
            <a:off x="7718323" y="4946994"/>
            <a:ext cx="3977648" cy="73169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6" name="Google Shape;606;p106" title="Decorative"/>
          <p:cNvSpPr>
            <a:spLocks noGrp="1"/>
          </p:cNvSpPr>
          <p:nvPr>
            <p:ph type="pic" idx="5"/>
          </p:nvPr>
        </p:nvSpPr>
        <p:spPr>
          <a:xfrm>
            <a:off x="6749917" y="1002146"/>
            <a:ext cx="885235" cy="885235"/>
          </a:xfrm>
          <a:prstGeom prst="ellipse">
            <a:avLst/>
          </a:prstGeom>
          <a:solidFill>
            <a:schemeClr val="lt1"/>
          </a:solidFill>
          <a:ln>
            <a:noFill/>
          </a:ln>
        </p:spPr>
      </p:sp>
      <p:sp>
        <p:nvSpPr>
          <p:cNvPr id="607" name="Google Shape;607;p106" title="Decorative"/>
          <p:cNvSpPr>
            <a:spLocks noGrp="1"/>
          </p:cNvSpPr>
          <p:nvPr>
            <p:ph type="pic" idx="6"/>
          </p:nvPr>
        </p:nvSpPr>
        <p:spPr>
          <a:xfrm>
            <a:off x="6749917" y="2291505"/>
            <a:ext cx="885235" cy="885235"/>
          </a:xfrm>
          <a:prstGeom prst="ellipse">
            <a:avLst/>
          </a:prstGeom>
          <a:solidFill>
            <a:schemeClr val="lt1"/>
          </a:solidFill>
          <a:ln>
            <a:noFill/>
          </a:ln>
        </p:spPr>
      </p:sp>
      <p:sp>
        <p:nvSpPr>
          <p:cNvPr id="608" name="Google Shape;608;p106" title="Decorative"/>
          <p:cNvSpPr>
            <a:spLocks noGrp="1"/>
          </p:cNvSpPr>
          <p:nvPr>
            <p:ph type="pic" idx="7"/>
          </p:nvPr>
        </p:nvSpPr>
        <p:spPr>
          <a:xfrm>
            <a:off x="6749917" y="3580864"/>
            <a:ext cx="885235" cy="885235"/>
          </a:xfrm>
          <a:prstGeom prst="ellipse">
            <a:avLst/>
          </a:prstGeom>
          <a:solidFill>
            <a:schemeClr val="lt1"/>
          </a:solidFill>
          <a:ln>
            <a:noFill/>
          </a:ln>
        </p:spPr>
      </p:sp>
      <p:sp>
        <p:nvSpPr>
          <p:cNvPr id="609" name="Google Shape;609;p106" title="Decorative"/>
          <p:cNvSpPr>
            <a:spLocks noGrp="1"/>
          </p:cNvSpPr>
          <p:nvPr>
            <p:ph type="pic" idx="8"/>
          </p:nvPr>
        </p:nvSpPr>
        <p:spPr>
          <a:xfrm>
            <a:off x="6749917" y="4870223"/>
            <a:ext cx="885235" cy="885235"/>
          </a:xfrm>
          <a:prstGeom prst="ellipse">
            <a:avLst/>
          </a:prstGeom>
          <a:solidFill>
            <a:schemeClr val="lt1"/>
          </a:solidFill>
          <a:ln>
            <a:noFill/>
          </a:ln>
        </p:spPr>
      </p:sp>
      <p:sp>
        <p:nvSpPr>
          <p:cNvPr id="610" name="Google Shape;610;p106"/>
          <p:cNvSpPr txBox="1">
            <a:spLocks noGrp="1"/>
          </p:cNvSpPr>
          <p:nvPr>
            <p:ph type="title"/>
          </p:nvPr>
        </p:nvSpPr>
        <p:spPr>
          <a:xfrm>
            <a:off x="841057" y="1100290"/>
            <a:ext cx="4008437" cy="1395208"/>
          </a:xfrm>
          <a:prstGeom prst="rect">
            <a:avLst/>
          </a:prstGeom>
          <a:noFill/>
          <a:ln>
            <a:noFill/>
          </a:ln>
        </p:spPr>
        <p:txBody>
          <a:bodyPr spcFirstLastPara="1" wrap="square" lIns="0" tIns="45700" rIns="91425" bIns="45700" anchor="b" anchorCtr="0">
            <a:normAutofit/>
          </a:bodyPr>
          <a:lstStyle>
            <a:lvl1pPr lvl="0" algn="l">
              <a:lnSpc>
                <a:spcPct val="90000"/>
              </a:lnSpc>
              <a:spcBef>
                <a:spcPts val="0"/>
              </a:spcBef>
              <a:spcAft>
                <a:spcPts val="0"/>
              </a:spcAft>
              <a:buClr>
                <a:schemeClr val="lt1"/>
              </a:buClr>
              <a:buSzPts val="4400"/>
              <a:buFont typeface="Corbel"/>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1" name="Google Shape;611;p106"/>
          <p:cNvSpPr txBox="1">
            <a:spLocks noGrp="1"/>
          </p:cNvSpPr>
          <p:nvPr>
            <p:ph type="body" idx="9"/>
          </p:nvPr>
        </p:nvSpPr>
        <p:spPr>
          <a:xfrm>
            <a:off x="841058" y="2561159"/>
            <a:ext cx="4008437" cy="602887"/>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solidFill>
                  <a:schemeClr val="lt1"/>
                </a:solidFill>
                <a:latin typeface="Corbel"/>
                <a:ea typeface="Corbel"/>
                <a:cs typeface="Corbel"/>
                <a:sym typeface="Corbel"/>
              </a:defRPr>
            </a:lvl1pPr>
            <a:lvl2pPr marL="914400" lvl="1" indent="-298450" algn="l">
              <a:lnSpc>
                <a:spcPct val="90000"/>
              </a:lnSpc>
              <a:spcBef>
                <a:spcPts val="500"/>
              </a:spcBef>
              <a:spcAft>
                <a:spcPts val="0"/>
              </a:spcAft>
              <a:buClr>
                <a:schemeClr val="dk2"/>
              </a:buClr>
              <a:buSzPts val="1100"/>
              <a:buChar char="•"/>
              <a:defRPr sz="1100">
                <a:solidFill>
                  <a:schemeClr val="dk2"/>
                </a:solidFill>
              </a:defRPr>
            </a:lvl2pPr>
            <a:lvl3pPr marL="1371600" lvl="2" indent="-295275" algn="l">
              <a:lnSpc>
                <a:spcPct val="90000"/>
              </a:lnSpc>
              <a:spcBef>
                <a:spcPts val="500"/>
              </a:spcBef>
              <a:spcAft>
                <a:spcPts val="0"/>
              </a:spcAft>
              <a:buClr>
                <a:schemeClr val="dk2"/>
              </a:buClr>
              <a:buSzPts val="1050"/>
              <a:buChar char="•"/>
              <a:defRPr sz="1050">
                <a:solidFill>
                  <a:schemeClr val="dk2"/>
                </a:solidFill>
              </a:defRPr>
            </a:lvl3pPr>
            <a:lvl4pPr marL="1828800" lvl="3" indent="-292100" algn="l">
              <a:lnSpc>
                <a:spcPct val="90000"/>
              </a:lnSpc>
              <a:spcBef>
                <a:spcPts val="500"/>
              </a:spcBef>
              <a:spcAft>
                <a:spcPts val="0"/>
              </a:spcAft>
              <a:buClr>
                <a:schemeClr val="dk2"/>
              </a:buClr>
              <a:buSzPts val="1000"/>
              <a:buChar char="•"/>
              <a:defRPr sz="1000">
                <a:solidFill>
                  <a:schemeClr val="dk2"/>
                </a:solidFill>
              </a:defRPr>
            </a:lvl4pPr>
            <a:lvl5pPr marL="2286000" lvl="4" indent="-292100" algn="l">
              <a:lnSpc>
                <a:spcPct val="90000"/>
              </a:lnSpc>
              <a:spcBef>
                <a:spcPts val="500"/>
              </a:spcBef>
              <a:spcAft>
                <a:spcPts val="0"/>
              </a:spcAft>
              <a:buClr>
                <a:schemeClr val="dk2"/>
              </a:buClr>
              <a:buSzPts val="1000"/>
              <a:buChar char="•"/>
              <a:defRPr sz="10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 name="Google Shape;612;p106"/>
          <p:cNvSpPr txBox="1">
            <a:spLocks noGrp="1"/>
          </p:cNvSpPr>
          <p:nvPr>
            <p:ph type="body" idx="13"/>
          </p:nvPr>
        </p:nvSpPr>
        <p:spPr>
          <a:xfrm>
            <a:off x="838200" y="3498661"/>
            <a:ext cx="4008438" cy="2560899"/>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13" name="Google Shape;613;p106" title="Decorative"/>
          <p:cNvCxnSpPr/>
          <p:nvPr/>
        </p:nvCxnSpPr>
        <p:spPr>
          <a:xfrm>
            <a:off x="1918496" y="2124643"/>
            <a:ext cx="0" cy="2188806"/>
          </a:xfrm>
          <a:prstGeom prst="straightConnector1">
            <a:avLst/>
          </a:prstGeom>
          <a:noFill/>
          <a:ln w="76200" cap="flat" cmpd="sng">
            <a:solidFill>
              <a:srgbClr val="4EA6E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615"/>
        <p:cNvGrpSpPr/>
        <p:nvPr/>
      </p:nvGrpSpPr>
      <p:grpSpPr>
        <a:xfrm>
          <a:off x="0" y="0"/>
          <a:ext cx="0" cy="0"/>
          <a:chOff x="0" y="0"/>
          <a:chExt cx="0" cy="0"/>
        </a:xfrm>
      </p:grpSpPr>
      <p:sp>
        <p:nvSpPr>
          <p:cNvPr id="616" name="Google Shape;616;p108" title="Decorative"/>
          <p:cNvSpPr>
            <a:spLocks noGrp="1"/>
          </p:cNvSpPr>
          <p:nvPr>
            <p:ph type="pic" idx="2"/>
          </p:nvPr>
        </p:nvSpPr>
        <p:spPr>
          <a:xfrm>
            <a:off x="0" y="4288"/>
            <a:ext cx="12192000" cy="4618512"/>
          </a:xfrm>
          <a:prstGeom prst="rect">
            <a:avLst/>
          </a:prstGeom>
          <a:solidFill>
            <a:srgbClr val="F2F2F2"/>
          </a:solidFill>
          <a:ln>
            <a:noFill/>
          </a:ln>
        </p:spPr>
      </p:sp>
      <p:sp>
        <p:nvSpPr>
          <p:cNvPr id="617" name="Google Shape;617;p108"/>
          <p:cNvSpPr/>
          <p:nvPr/>
        </p:nvSpPr>
        <p:spPr>
          <a:xfrm>
            <a:off x="0" y="4622800"/>
            <a:ext cx="12192000" cy="22309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618" name="Google Shape;618;p108"/>
          <p:cNvSpPr txBox="1">
            <a:spLocks noGrp="1"/>
          </p:cNvSpPr>
          <p:nvPr>
            <p:ph type="title"/>
          </p:nvPr>
        </p:nvSpPr>
        <p:spPr>
          <a:xfrm>
            <a:off x="838199" y="5037721"/>
            <a:ext cx="9575801" cy="8912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9" name="Google Shape;619;p108"/>
          <p:cNvSpPr txBox="1">
            <a:spLocks noGrp="1"/>
          </p:cNvSpPr>
          <p:nvPr>
            <p:ph type="body" idx="1"/>
          </p:nvPr>
        </p:nvSpPr>
        <p:spPr>
          <a:xfrm>
            <a:off x="838200" y="6125744"/>
            <a:ext cx="9575800"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20" name="Google Shape;620;p108" title="Decorative"/>
          <p:cNvCxnSpPr/>
          <p:nvPr/>
        </p:nvCxnSpPr>
        <p:spPr>
          <a:xfrm>
            <a:off x="2079137" y="4855144"/>
            <a:ext cx="0"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3_Title Slide with Image">
  <p:cSld name="3_Title Slide with Image">
    <p:spTree>
      <p:nvGrpSpPr>
        <p:cNvPr id="1" name="Shape 621"/>
        <p:cNvGrpSpPr/>
        <p:nvPr/>
      </p:nvGrpSpPr>
      <p:grpSpPr>
        <a:xfrm>
          <a:off x="0" y="0"/>
          <a:ext cx="0" cy="0"/>
          <a:chOff x="0" y="0"/>
          <a:chExt cx="0" cy="0"/>
        </a:xfrm>
      </p:grpSpPr>
      <p:sp>
        <p:nvSpPr>
          <p:cNvPr id="622" name="Google Shape;622;p109" title="Decorative"/>
          <p:cNvSpPr>
            <a:spLocks noGrp="1"/>
          </p:cNvSpPr>
          <p:nvPr>
            <p:ph type="pic" idx="2"/>
          </p:nvPr>
        </p:nvSpPr>
        <p:spPr>
          <a:xfrm>
            <a:off x="0" y="4288"/>
            <a:ext cx="12192000" cy="6853712"/>
          </a:xfrm>
          <a:prstGeom prst="rect">
            <a:avLst/>
          </a:prstGeom>
          <a:solidFill>
            <a:srgbClr val="F2F2F2"/>
          </a:solidFill>
          <a:ln>
            <a:noFill/>
          </a:ln>
        </p:spPr>
      </p:sp>
      <p:sp>
        <p:nvSpPr>
          <p:cNvPr id="623" name="Google Shape;623;p109"/>
          <p:cNvSpPr txBox="1">
            <a:spLocks noGrp="1"/>
          </p:cNvSpPr>
          <p:nvPr>
            <p:ph type="title"/>
          </p:nvPr>
        </p:nvSpPr>
        <p:spPr>
          <a:xfrm>
            <a:off x="838199" y="2002421"/>
            <a:ext cx="7252505" cy="8912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4" name="Google Shape;624;p109"/>
          <p:cNvSpPr txBox="1">
            <a:spLocks noGrp="1"/>
          </p:cNvSpPr>
          <p:nvPr>
            <p:ph type="body" idx="1"/>
          </p:nvPr>
        </p:nvSpPr>
        <p:spPr>
          <a:xfrm>
            <a:off x="838200" y="3090444"/>
            <a:ext cx="7252504"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25" name="Google Shape;625;p109" title="Decorative"/>
          <p:cNvCxnSpPr/>
          <p:nvPr/>
        </p:nvCxnSpPr>
        <p:spPr>
          <a:xfrm rot="5400000" flipH="1">
            <a:off x="1918496" y="1819845"/>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659489" y="306067"/>
            <a:ext cx="75300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56" name="Google Shape;56;p29"/>
          <p:cNvSpPr txBox="1">
            <a:spLocks noGrp="1"/>
          </p:cNvSpPr>
          <p:nvPr>
            <p:ph type="subTitle" idx="1"/>
          </p:nvPr>
        </p:nvSpPr>
        <p:spPr>
          <a:xfrm>
            <a:off x="655733"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pic>
        <p:nvPicPr>
          <p:cNvPr id="57" name="Google Shape;57;p29"/>
          <p:cNvPicPr preferRelativeResize="0"/>
          <p:nvPr/>
        </p:nvPicPr>
        <p:blipFill rotWithShape="1">
          <a:blip r:embed="rId2">
            <a:alphaModFix/>
          </a:blip>
          <a:srcRect/>
          <a:stretch/>
        </p:blipFill>
        <p:spPr>
          <a:xfrm>
            <a:off x="70833" y="6652267"/>
            <a:ext cx="1262000" cy="146367"/>
          </a:xfrm>
          <a:prstGeom prst="rect">
            <a:avLst/>
          </a:prstGeom>
          <a:noFill/>
          <a:ln>
            <a:noFill/>
          </a:ln>
        </p:spPr>
      </p:pic>
      <p:sp>
        <p:nvSpPr>
          <p:cNvPr id="58" name="Google Shape;58;p29"/>
          <p:cNvSpPr txBox="1">
            <a:spLocks noGrp="1"/>
          </p:cNvSpPr>
          <p:nvPr>
            <p:ph type="body" idx="2"/>
          </p:nvPr>
        </p:nvSpPr>
        <p:spPr>
          <a:xfrm>
            <a:off x="660300" y="2215633"/>
            <a:ext cx="3191600" cy="41352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59" name="Google Shape;59;p29"/>
          <p:cNvSpPr txBox="1"/>
          <p:nvPr/>
        </p:nvSpPr>
        <p:spPr>
          <a:xfrm>
            <a:off x="5784800" y="6533433"/>
            <a:ext cx="622400" cy="265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//01</a:t>
            </a:r>
            <a:endParaRPr sz="1867" b="0" i="0" u="none" strike="noStrike" cap="none">
              <a:solidFill>
                <a:srgbClr val="FFFFFF"/>
              </a:solidFill>
              <a:latin typeface="Arial"/>
              <a:ea typeface="Arial"/>
              <a:cs typeface="Arial"/>
              <a:sym typeface="Arial"/>
            </a:endParaRPr>
          </a:p>
        </p:txBody>
      </p:sp>
      <p:sp>
        <p:nvSpPr>
          <p:cNvPr id="60" name="Google Shape;60;p29"/>
          <p:cNvSpPr txBox="1"/>
          <p:nvPr/>
        </p:nvSpPr>
        <p:spPr>
          <a:xfrm>
            <a:off x="5691860" y="6479256"/>
            <a:ext cx="731600" cy="5248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1200" b="0" i="0" u="none" strike="noStrike" cap="none">
                <a:solidFill>
                  <a:srgbClr val="FFFFFF"/>
                </a:solidFill>
                <a:latin typeface="Lato"/>
                <a:ea typeface="Lato"/>
                <a:cs typeface="Lato"/>
                <a:sym typeface="Lato"/>
              </a:rPr>
              <a:t>// </a:t>
            </a:r>
            <a:fld id="{00000000-1234-1234-1234-123412341234}" type="slidenum">
              <a:rPr lang="en-US" sz="1200" b="0" i="0" u="none" strike="noStrike" cap="none">
                <a:solidFill>
                  <a:srgbClr val="FFFFFF"/>
                </a:solidFill>
                <a:latin typeface="Lato"/>
                <a:ea typeface="Lato"/>
                <a:cs typeface="Lato"/>
                <a:sym typeface="Lato"/>
              </a:rPr>
              <a:t>‹#›</a:t>
            </a:fld>
            <a:endParaRPr sz="1200" b="0" i="0" u="none" strike="noStrike" cap="none">
              <a:solidFill>
                <a:srgbClr val="FFFFFF"/>
              </a:solidFill>
              <a:latin typeface="Lato"/>
              <a:ea typeface="Lato"/>
              <a:cs typeface="Lato"/>
              <a:sym typeface="Lato"/>
            </a:endParaRPr>
          </a:p>
        </p:txBody>
      </p:sp>
      <p:sp>
        <p:nvSpPr>
          <p:cNvPr id="61" name="Google Shape;61;p29"/>
          <p:cNvSpPr txBox="1">
            <a:spLocks noGrp="1"/>
          </p:cNvSpPr>
          <p:nvPr>
            <p:ph type="subTitle" idx="3"/>
          </p:nvPr>
        </p:nvSpPr>
        <p:spPr>
          <a:xfrm>
            <a:off x="8453033"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62" name="Google Shape;62;p29"/>
          <p:cNvSpPr txBox="1">
            <a:spLocks noGrp="1"/>
          </p:cNvSpPr>
          <p:nvPr>
            <p:ph type="body" idx="4"/>
          </p:nvPr>
        </p:nvSpPr>
        <p:spPr>
          <a:xfrm>
            <a:off x="8457600" y="2215633"/>
            <a:ext cx="3191600" cy="41352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
        <p:nvSpPr>
          <p:cNvPr id="63" name="Google Shape;63;p29"/>
          <p:cNvSpPr txBox="1">
            <a:spLocks noGrp="1"/>
          </p:cNvSpPr>
          <p:nvPr>
            <p:ph type="subTitle" idx="5"/>
          </p:nvPr>
        </p:nvSpPr>
        <p:spPr>
          <a:xfrm>
            <a:off x="4556667" y="1505000"/>
            <a:ext cx="3195600" cy="5904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2133"/>
              </a:spcBef>
              <a:spcAft>
                <a:spcPts val="0"/>
              </a:spcAft>
              <a:buSzPts val="1400"/>
              <a:buNone/>
              <a:defRPr>
                <a:solidFill>
                  <a:srgbClr val="1F1F50"/>
                </a:solidFill>
              </a:defRPr>
            </a:lvl2pPr>
            <a:lvl3pPr lvl="2" algn="l">
              <a:lnSpc>
                <a:spcPct val="150000"/>
              </a:lnSpc>
              <a:spcBef>
                <a:spcPts val="2133"/>
              </a:spcBef>
              <a:spcAft>
                <a:spcPts val="0"/>
              </a:spcAft>
              <a:buSzPts val="1400"/>
              <a:buNone/>
              <a:defRPr>
                <a:solidFill>
                  <a:srgbClr val="1F1F50"/>
                </a:solidFill>
              </a:defRPr>
            </a:lvl3pPr>
            <a:lvl4pPr lvl="3" algn="l">
              <a:lnSpc>
                <a:spcPct val="150000"/>
              </a:lnSpc>
              <a:spcBef>
                <a:spcPts val="2133"/>
              </a:spcBef>
              <a:spcAft>
                <a:spcPts val="0"/>
              </a:spcAft>
              <a:buSzPts val="1400"/>
              <a:buNone/>
              <a:defRPr>
                <a:solidFill>
                  <a:srgbClr val="1F1F50"/>
                </a:solidFill>
              </a:defRPr>
            </a:lvl4pPr>
            <a:lvl5pPr lvl="4" algn="l">
              <a:lnSpc>
                <a:spcPct val="150000"/>
              </a:lnSpc>
              <a:spcBef>
                <a:spcPts val="2133"/>
              </a:spcBef>
              <a:spcAft>
                <a:spcPts val="0"/>
              </a:spcAft>
              <a:buSzPts val="1400"/>
              <a:buNone/>
              <a:defRPr>
                <a:solidFill>
                  <a:srgbClr val="1F1F50"/>
                </a:solidFill>
              </a:defRPr>
            </a:lvl5pPr>
            <a:lvl6pPr lvl="5" algn="l">
              <a:lnSpc>
                <a:spcPct val="150000"/>
              </a:lnSpc>
              <a:spcBef>
                <a:spcPts val="2133"/>
              </a:spcBef>
              <a:spcAft>
                <a:spcPts val="0"/>
              </a:spcAft>
              <a:buSzPts val="1400"/>
              <a:buNone/>
              <a:defRPr>
                <a:solidFill>
                  <a:srgbClr val="1F1F50"/>
                </a:solidFill>
              </a:defRPr>
            </a:lvl6pPr>
            <a:lvl7pPr lvl="6" algn="l">
              <a:lnSpc>
                <a:spcPct val="150000"/>
              </a:lnSpc>
              <a:spcBef>
                <a:spcPts val="2133"/>
              </a:spcBef>
              <a:spcAft>
                <a:spcPts val="0"/>
              </a:spcAft>
              <a:buSzPts val="1400"/>
              <a:buNone/>
              <a:defRPr>
                <a:solidFill>
                  <a:srgbClr val="1F1F50"/>
                </a:solidFill>
              </a:defRPr>
            </a:lvl7pPr>
            <a:lvl8pPr lvl="7" algn="l">
              <a:lnSpc>
                <a:spcPct val="150000"/>
              </a:lnSpc>
              <a:spcBef>
                <a:spcPts val="2133"/>
              </a:spcBef>
              <a:spcAft>
                <a:spcPts val="0"/>
              </a:spcAft>
              <a:buSzPts val="1400"/>
              <a:buNone/>
              <a:defRPr>
                <a:solidFill>
                  <a:srgbClr val="1F1F50"/>
                </a:solidFill>
              </a:defRPr>
            </a:lvl8pPr>
            <a:lvl9pPr lvl="8" algn="l">
              <a:lnSpc>
                <a:spcPct val="150000"/>
              </a:lnSpc>
              <a:spcBef>
                <a:spcPts val="2133"/>
              </a:spcBef>
              <a:spcAft>
                <a:spcPts val="2133"/>
              </a:spcAft>
              <a:buSzPts val="1400"/>
              <a:buNone/>
              <a:defRPr>
                <a:solidFill>
                  <a:srgbClr val="1F1F50"/>
                </a:solidFill>
              </a:defRPr>
            </a:lvl9pPr>
          </a:lstStyle>
          <a:p>
            <a:endParaRPr/>
          </a:p>
        </p:txBody>
      </p:sp>
      <p:sp>
        <p:nvSpPr>
          <p:cNvPr id="64" name="Google Shape;64;p29"/>
          <p:cNvSpPr txBox="1">
            <a:spLocks noGrp="1"/>
          </p:cNvSpPr>
          <p:nvPr>
            <p:ph type="body" idx="6"/>
          </p:nvPr>
        </p:nvSpPr>
        <p:spPr>
          <a:xfrm>
            <a:off x="4561233" y="2215633"/>
            <a:ext cx="3191600" cy="41352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867"/>
            </a:lvl1pPr>
            <a:lvl2pPr marL="914400" lvl="1" indent="-317500" algn="l">
              <a:lnSpc>
                <a:spcPct val="150000"/>
              </a:lnSpc>
              <a:spcBef>
                <a:spcPts val="2133"/>
              </a:spcBef>
              <a:spcAft>
                <a:spcPts val="0"/>
              </a:spcAft>
              <a:buSzPts val="1400"/>
              <a:buChar char="○"/>
              <a:defRPr/>
            </a:lvl2pPr>
            <a:lvl3pPr marL="1371600" lvl="2" indent="-317500" algn="l">
              <a:lnSpc>
                <a:spcPct val="150000"/>
              </a:lnSpc>
              <a:spcBef>
                <a:spcPts val="2133"/>
              </a:spcBef>
              <a:spcAft>
                <a:spcPts val="0"/>
              </a:spcAft>
              <a:buSzPts val="1400"/>
              <a:buChar char="■"/>
              <a:defRPr/>
            </a:lvl3pPr>
            <a:lvl4pPr marL="1828800" lvl="3" indent="-317500" algn="l">
              <a:lnSpc>
                <a:spcPct val="150000"/>
              </a:lnSpc>
              <a:spcBef>
                <a:spcPts val="2133"/>
              </a:spcBef>
              <a:spcAft>
                <a:spcPts val="0"/>
              </a:spcAft>
              <a:buSzPts val="1400"/>
              <a:buChar char="●"/>
              <a:defRPr/>
            </a:lvl4pPr>
            <a:lvl5pPr marL="2286000" lvl="4" indent="-317500" algn="l">
              <a:lnSpc>
                <a:spcPct val="150000"/>
              </a:lnSpc>
              <a:spcBef>
                <a:spcPts val="2133"/>
              </a:spcBef>
              <a:spcAft>
                <a:spcPts val="0"/>
              </a:spcAft>
              <a:buSzPts val="1400"/>
              <a:buChar char="○"/>
              <a:defRPr/>
            </a:lvl5pPr>
            <a:lvl6pPr marL="2743200" lvl="5" indent="-317500" algn="l">
              <a:lnSpc>
                <a:spcPct val="150000"/>
              </a:lnSpc>
              <a:spcBef>
                <a:spcPts val="2133"/>
              </a:spcBef>
              <a:spcAft>
                <a:spcPts val="0"/>
              </a:spcAft>
              <a:buSzPts val="1400"/>
              <a:buChar char="■"/>
              <a:defRPr/>
            </a:lvl6pPr>
            <a:lvl7pPr marL="3200400" lvl="6" indent="-317500" algn="l">
              <a:lnSpc>
                <a:spcPct val="150000"/>
              </a:lnSpc>
              <a:spcBef>
                <a:spcPts val="2133"/>
              </a:spcBef>
              <a:spcAft>
                <a:spcPts val="0"/>
              </a:spcAft>
              <a:buSzPts val="1400"/>
              <a:buChar char="●"/>
              <a:defRPr/>
            </a:lvl7pPr>
            <a:lvl8pPr marL="3657600" lvl="7" indent="-317500" algn="l">
              <a:lnSpc>
                <a:spcPct val="150000"/>
              </a:lnSpc>
              <a:spcBef>
                <a:spcPts val="2133"/>
              </a:spcBef>
              <a:spcAft>
                <a:spcPts val="0"/>
              </a:spcAft>
              <a:buSzPts val="1400"/>
              <a:buChar char="○"/>
              <a:defRPr/>
            </a:lvl8pPr>
            <a:lvl9pPr marL="4114800" lvl="8" indent="-317500" algn="l">
              <a:lnSpc>
                <a:spcPct val="150000"/>
              </a:lnSpc>
              <a:spcBef>
                <a:spcPts val="2133"/>
              </a:spcBef>
              <a:spcAft>
                <a:spcPts val="2133"/>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626"/>
        <p:cNvGrpSpPr/>
        <p:nvPr/>
      </p:nvGrpSpPr>
      <p:grpSpPr>
        <a:xfrm>
          <a:off x="0" y="0"/>
          <a:ext cx="0" cy="0"/>
          <a:chOff x="0" y="0"/>
          <a:chExt cx="0" cy="0"/>
        </a:xfrm>
      </p:grpSpPr>
      <p:sp>
        <p:nvSpPr>
          <p:cNvPr id="627" name="Google Shape;627;p110" title="Decorative"/>
          <p:cNvSpPr>
            <a:spLocks noGrp="1"/>
          </p:cNvSpPr>
          <p:nvPr>
            <p:ph type="pic" idx="2"/>
          </p:nvPr>
        </p:nvSpPr>
        <p:spPr>
          <a:xfrm>
            <a:off x="5295899" y="4288"/>
            <a:ext cx="6896100" cy="6853712"/>
          </a:xfrm>
          <a:prstGeom prst="rect">
            <a:avLst/>
          </a:prstGeom>
          <a:solidFill>
            <a:srgbClr val="F2F2F2"/>
          </a:solidFill>
          <a:ln>
            <a:noFill/>
          </a:ln>
        </p:spPr>
      </p:sp>
      <p:sp>
        <p:nvSpPr>
          <p:cNvPr id="628" name="Google Shape;628;p110"/>
          <p:cNvSpPr/>
          <p:nvPr/>
        </p:nvSpPr>
        <p:spPr>
          <a:xfrm>
            <a:off x="0" y="1539433"/>
            <a:ext cx="8866207" cy="531856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629" name="Google Shape;629;p110" title="Decorative"/>
          <p:cNvSpPr/>
          <p:nvPr/>
        </p:nvSpPr>
        <p:spPr>
          <a:xfrm>
            <a:off x="0" y="0"/>
            <a:ext cx="5295899"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630" name="Google Shape;630;p110"/>
          <p:cNvSpPr txBox="1">
            <a:spLocks noGrp="1"/>
          </p:cNvSpPr>
          <p:nvPr>
            <p:ph type="title"/>
          </p:nvPr>
        </p:nvSpPr>
        <p:spPr>
          <a:xfrm>
            <a:off x="798690" y="2040520"/>
            <a:ext cx="4120444" cy="18186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1" name="Google Shape;631;p110"/>
          <p:cNvSpPr txBox="1">
            <a:spLocks noGrp="1"/>
          </p:cNvSpPr>
          <p:nvPr>
            <p:ph type="body" idx="1"/>
          </p:nvPr>
        </p:nvSpPr>
        <p:spPr>
          <a:xfrm>
            <a:off x="798690" y="4031658"/>
            <a:ext cx="4120443"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32" name="Google Shape;632;p110" title="Decorative"/>
          <p:cNvCxnSpPr/>
          <p:nvPr/>
        </p:nvCxnSpPr>
        <p:spPr>
          <a:xfrm>
            <a:off x="1893092" y="2764774"/>
            <a:ext cx="0" cy="2188806"/>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633"/>
        <p:cNvGrpSpPr/>
        <p:nvPr/>
      </p:nvGrpSpPr>
      <p:grpSpPr>
        <a:xfrm>
          <a:off x="0" y="0"/>
          <a:ext cx="0" cy="0"/>
          <a:chOff x="0" y="0"/>
          <a:chExt cx="0" cy="0"/>
        </a:xfrm>
      </p:grpSpPr>
      <p:sp>
        <p:nvSpPr>
          <p:cNvPr id="634" name="Google Shape;634;p111" title="Decorative"/>
          <p:cNvSpPr>
            <a:spLocks noGrp="1"/>
          </p:cNvSpPr>
          <p:nvPr>
            <p:ph type="pic" idx="2"/>
          </p:nvPr>
        </p:nvSpPr>
        <p:spPr>
          <a:xfrm>
            <a:off x="0" y="0"/>
            <a:ext cx="12192000" cy="6853712"/>
          </a:xfrm>
          <a:prstGeom prst="rect">
            <a:avLst/>
          </a:prstGeom>
          <a:solidFill>
            <a:srgbClr val="F2F2F2"/>
          </a:solidFill>
          <a:ln>
            <a:noFill/>
          </a:ln>
        </p:spPr>
      </p:sp>
      <p:sp>
        <p:nvSpPr>
          <p:cNvPr id="635" name="Google Shape;635;p111"/>
          <p:cNvSpPr txBox="1">
            <a:spLocks noGrp="1"/>
          </p:cNvSpPr>
          <p:nvPr>
            <p:ph type="title"/>
          </p:nvPr>
        </p:nvSpPr>
        <p:spPr>
          <a:xfrm>
            <a:off x="3872090" y="2905535"/>
            <a:ext cx="4120444"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6" name="Google Shape;636;p111"/>
          <p:cNvSpPr txBox="1">
            <a:spLocks noGrp="1"/>
          </p:cNvSpPr>
          <p:nvPr>
            <p:ph type="body" idx="1"/>
          </p:nvPr>
        </p:nvSpPr>
        <p:spPr>
          <a:xfrm>
            <a:off x="3872090" y="3993558"/>
            <a:ext cx="4120443"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37" name="Google Shape;637;p111" title="Decorative"/>
          <p:cNvCxnSpPr/>
          <p:nvPr/>
        </p:nvCxnSpPr>
        <p:spPr>
          <a:xfrm rot="5400000" flipH="1">
            <a:off x="5932310" y="2726675"/>
            <a:ext cx="1" cy="2188805"/>
          </a:xfrm>
          <a:prstGeom prst="straightConnector1">
            <a:avLst/>
          </a:prstGeom>
          <a:noFill/>
          <a:ln w="25400" cap="flat" cmpd="sng">
            <a:solidFill>
              <a:schemeClr val="lt1"/>
            </a:solidFill>
            <a:prstDash val="solid"/>
            <a:miter lim="400000"/>
            <a:headEnd type="none" w="sm" len="sm"/>
            <a:tailEnd type="none" w="sm" len="sm"/>
          </a:ln>
        </p:spPr>
      </p:cxnSp>
      <p:sp>
        <p:nvSpPr>
          <p:cNvPr id="638" name="Google Shape;638;p111" title="Decorative"/>
          <p:cNvSpPr/>
          <p:nvPr/>
        </p:nvSpPr>
        <p:spPr>
          <a:xfrm>
            <a:off x="3872089" y="860778"/>
            <a:ext cx="4120444" cy="5136445"/>
          </a:xfrm>
          <a:prstGeom prst="rect">
            <a:avLst/>
          </a:prstGeom>
          <a:noFill/>
          <a:ln w="76200" cap="flat" cmpd="sng">
            <a:solidFill>
              <a:srgbClr val="C48FA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1_Title Slide with Image">
  <p:cSld name="1_Title Slide with Image">
    <p:bg>
      <p:bgPr>
        <a:solidFill>
          <a:schemeClr val="accent1"/>
        </a:solidFill>
        <a:effectLst/>
      </p:bgPr>
    </p:bg>
    <p:spTree>
      <p:nvGrpSpPr>
        <p:cNvPr id="1" name="Shape 639"/>
        <p:cNvGrpSpPr/>
        <p:nvPr/>
      </p:nvGrpSpPr>
      <p:grpSpPr>
        <a:xfrm>
          <a:off x="0" y="0"/>
          <a:ext cx="0" cy="0"/>
          <a:chOff x="0" y="0"/>
          <a:chExt cx="0" cy="0"/>
        </a:xfrm>
      </p:grpSpPr>
      <p:sp>
        <p:nvSpPr>
          <p:cNvPr id="640" name="Google Shape;640;p112"/>
          <p:cNvSpPr txBox="1">
            <a:spLocks noGrp="1"/>
          </p:cNvSpPr>
          <p:nvPr>
            <p:ph type="title"/>
          </p:nvPr>
        </p:nvSpPr>
        <p:spPr>
          <a:xfrm>
            <a:off x="2565399" y="3107447"/>
            <a:ext cx="7252505"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1" name="Google Shape;641;p112"/>
          <p:cNvSpPr txBox="1">
            <a:spLocks noGrp="1"/>
          </p:cNvSpPr>
          <p:nvPr>
            <p:ph type="body" idx="1"/>
          </p:nvPr>
        </p:nvSpPr>
        <p:spPr>
          <a:xfrm>
            <a:off x="2565400" y="4195470"/>
            <a:ext cx="7252504"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42" name="Google Shape;642;p112" title="Decorative"/>
          <p:cNvCxnSpPr/>
          <p:nvPr/>
        </p:nvCxnSpPr>
        <p:spPr>
          <a:xfrm>
            <a:off x="6096000" y="2924870"/>
            <a:ext cx="0" cy="2188805"/>
          </a:xfrm>
          <a:prstGeom prst="straightConnector1">
            <a:avLst/>
          </a:prstGeom>
          <a:noFill/>
          <a:ln w="25400" cap="flat" cmpd="sng">
            <a:solidFill>
              <a:schemeClr val="lt1"/>
            </a:solidFill>
            <a:prstDash val="solid"/>
            <a:miter lim="400000"/>
            <a:headEnd type="none" w="sm" len="sm"/>
            <a:tailEnd type="none" w="sm" len="sm"/>
          </a:ln>
        </p:spPr>
      </p:cxnSp>
      <p:sp>
        <p:nvSpPr>
          <p:cNvPr id="643" name="Google Shape;643;p112" title="Decorative"/>
          <p:cNvSpPr/>
          <p:nvPr/>
        </p:nvSpPr>
        <p:spPr>
          <a:xfrm>
            <a:off x="1238104" y="860778"/>
            <a:ext cx="9715792" cy="5136445"/>
          </a:xfrm>
          <a:prstGeom prst="rect">
            <a:avLst/>
          </a:prstGeom>
          <a:noFill/>
          <a:ln w="76200" cap="flat" cmpd="sng">
            <a:solidFill>
              <a:srgbClr val="C48FA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5_Title Slide with Image">
  <p:cSld name="5_Title Slide with Image">
    <p:bg>
      <p:bgPr>
        <a:solidFill>
          <a:schemeClr val="accent4"/>
        </a:solidFill>
        <a:effectLst/>
      </p:bgPr>
    </p:bg>
    <p:spTree>
      <p:nvGrpSpPr>
        <p:cNvPr id="1" name="Shape 644"/>
        <p:cNvGrpSpPr/>
        <p:nvPr/>
      </p:nvGrpSpPr>
      <p:grpSpPr>
        <a:xfrm>
          <a:off x="0" y="0"/>
          <a:ext cx="0" cy="0"/>
          <a:chOff x="0" y="0"/>
          <a:chExt cx="0" cy="0"/>
        </a:xfrm>
      </p:grpSpPr>
      <p:sp>
        <p:nvSpPr>
          <p:cNvPr id="645" name="Google Shape;645;p113"/>
          <p:cNvSpPr txBox="1">
            <a:spLocks noGrp="1"/>
          </p:cNvSpPr>
          <p:nvPr>
            <p:ph type="title"/>
          </p:nvPr>
        </p:nvSpPr>
        <p:spPr>
          <a:xfrm>
            <a:off x="2565399" y="3107447"/>
            <a:ext cx="7252505"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6" name="Google Shape;646;p113"/>
          <p:cNvSpPr txBox="1">
            <a:spLocks noGrp="1"/>
          </p:cNvSpPr>
          <p:nvPr>
            <p:ph type="body" idx="1"/>
          </p:nvPr>
        </p:nvSpPr>
        <p:spPr>
          <a:xfrm>
            <a:off x="2565400" y="4195470"/>
            <a:ext cx="7252504"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47" name="Google Shape;647;p113" title="Decorative"/>
          <p:cNvCxnSpPr/>
          <p:nvPr/>
        </p:nvCxnSpPr>
        <p:spPr>
          <a:xfrm>
            <a:off x="6096000" y="2924870"/>
            <a:ext cx="0" cy="2188805"/>
          </a:xfrm>
          <a:prstGeom prst="straightConnector1">
            <a:avLst/>
          </a:prstGeom>
          <a:noFill/>
          <a:ln w="25400" cap="flat" cmpd="sng">
            <a:solidFill>
              <a:schemeClr val="lt1"/>
            </a:solidFill>
            <a:prstDash val="solid"/>
            <a:miter lim="400000"/>
            <a:headEnd type="none" w="sm" len="sm"/>
            <a:tailEnd type="none" w="sm" len="sm"/>
          </a:ln>
        </p:spPr>
      </p:cxnSp>
      <p:sp>
        <p:nvSpPr>
          <p:cNvPr id="648" name="Google Shape;648;p113" title="Decorative"/>
          <p:cNvSpPr/>
          <p:nvPr/>
        </p:nvSpPr>
        <p:spPr>
          <a:xfrm>
            <a:off x="1238104" y="860778"/>
            <a:ext cx="9715792" cy="5136445"/>
          </a:xfrm>
          <a:prstGeom prst="rect">
            <a:avLst/>
          </a:prstGeom>
          <a:noFill/>
          <a:ln w="76200" cap="flat" cmpd="sng">
            <a:solidFill>
              <a:srgbClr val="7B7B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4_Title Slide with Image">
  <p:cSld name="4_Title Slide with Image">
    <p:bg>
      <p:bgPr>
        <a:solidFill>
          <a:schemeClr val="accent2"/>
        </a:solidFill>
        <a:effectLst/>
      </p:bgPr>
    </p:bg>
    <p:spTree>
      <p:nvGrpSpPr>
        <p:cNvPr id="1" name="Shape 649"/>
        <p:cNvGrpSpPr/>
        <p:nvPr/>
      </p:nvGrpSpPr>
      <p:grpSpPr>
        <a:xfrm>
          <a:off x="0" y="0"/>
          <a:ext cx="0" cy="0"/>
          <a:chOff x="0" y="0"/>
          <a:chExt cx="0" cy="0"/>
        </a:xfrm>
      </p:grpSpPr>
      <p:sp>
        <p:nvSpPr>
          <p:cNvPr id="650" name="Google Shape;650;p114"/>
          <p:cNvSpPr txBox="1">
            <a:spLocks noGrp="1"/>
          </p:cNvSpPr>
          <p:nvPr>
            <p:ph type="title"/>
          </p:nvPr>
        </p:nvSpPr>
        <p:spPr>
          <a:xfrm>
            <a:off x="2565399" y="3107447"/>
            <a:ext cx="7252505" cy="89125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1" name="Google Shape;651;p114"/>
          <p:cNvSpPr txBox="1">
            <a:spLocks noGrp="1"/>
          </p:cNvSpPr>
          <p:nvPr>
            <p:ph type="body" idx="1"/>
          </p:nvPr>
        </p:nvSpPr>
        <p:spPr>
          <a:xfrm>
            <a:off x="2565400" y="4195470"/>
            <a:ext cx="7252504" cy="338549"/>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52" name="Google Shape;652;p114" title="Decorative"/>
          <p:cNvCxnSpPr/>
          <p:nvPr/>
        </p:nvCxnSpPr>
        <p:spPr>
          <a:xfrm>
            <a:off x="6096000" y="2924870"/>
            <a:ext cx="0" cy="2188805"/>
          </a:xfrm>
          <a:prstGeom prst="straightConnector1">
            <a:avLst/>
          </a:prstGeom>
          <a:noFill/>
          <a:ln w="25400" cap="flat" cmpd="sng">
            <a:solidFill>
              <a:schemeClr val="lt1"/>
            </a:solidFill>
            <a:prstDash val="solid"/>
            <a:miter lim="400000"/>
            <a:headEnd type="none" w="sm" len="sm"/>
            <a:tailEnd type="none" w="sm" len="sm"/>
          </a:ln>
        </p:spPr>
      </p:cxnSp>
      <p:sp>
        <p:nvSpPr>
          <p:cNvPr id="653" name="Google Shape;653;p114" title="Decorative"/>
          <p:cNvSpPr/>
          <p:nvPr/>
        </p:nvSpPr>
        <p:spPr>
          <a:xfrm>
            <a:off x="1238104" y="860778"/>
            <a:ext cx="9715792" cy="5136445"/>
          </a:xfrm>
          <a:prstGeom prst="rect">
            <a:avLst/>
          </a:prstGeom>
          <a:noFill/>
          <a:ln w="76200" cap="flat" cmpd="sng">
            <a:solidFill>
              <a:srgbClr val="1D72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654"/>
        <p:cNvGrpSpPr/>
        <p:nvPr/>
      </p:nvGrpSpPr>
      <p:grpSpPr>
        <a:xfrm>
          <a:off x="0" y="0"/>
          <a:ext cx="0" cy="0"/>
          <a:chOff x="0" y="0"/>
          <a:chExt cx="0" cy="0"/>
        </a:xfrm>
      </p:grpSpPr>
      <p:sp>
        <p:nvSpPr>
          <p:cNvPr id="655" name="Google Shape;655;p115" title="Decorative"/>
          <p:cNvSpPr>
            <a:spLocks noGrp="1"/>
          </p:cNvSpPr>
          <p:nvPr>
            <p:ph type="pic" idx="2"/>
          </p:nvPr>
        </p:nvSpPr>
        <p:spPr>
          <a:xfrm>
            <a:off x="0" y="0"/>
            <a:ext cx="12192000" cy="6853712"/>
          </a:xfrm>
          <a:prstGeom prst="rect">
            <a:avLst/>
          </a:prstGeom>
          <a:solidFill>
            <a:srgbClr val="F2F2F2"/>
          </a:solidFill>
          <a:ln>
            <a:noFill/>
          </a:ln>
        </p:spPr>
      </p:sp>
      <p:sp>
        <p:nvSpPr>
          <p:cNvPr id="656" name="Google Shape;656;p115"/>
          <p:cNvSpPr txBox="1">
            <a:spLocks noGrp="1"/>
          </p:cNvSpPr>
          <p:nvPr>
            <p:ph type="title"/>
          </p:nvPr>
        </p:nvSpPr>
        <p:spPr>
          <a:xfrm>
            <a:off x="838199" y="3673179"/>
            <a:ext cx="6826342" cy="2188805"/>
          </a:xfrm>
          <a:prstGeom prst="rect">
            <a:avLst/>
          </a:prstGeom>
          <a:noFill/>
          <a:ln>
            <a:noFill/>
          </a:ln>
        </p:spPr>
        <p:txBody>
          <a:bodyPr spcFirstLastPara="1" wrap="square" lIns="91425" tIns="45700" rIns="457200" bIns="45700" anchor="ctr" anchorCtr="0">
            <a:noAutofit/>
          </a:bodyPr>
          <a:lstStyle>
            <a:lvl1pPr lvl="0" algn="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7" name="Google Shape;657;p115" title="Decorative"/>
          <p:cNvSpPr txBox="1">
            <a:spLocks noGrp="1"/>
          </p:cNvSpPr>
          <p:nvPr>
            <p:ph type="body" idx="1"/>
          </p:nvPr>
        </p:nvSpPr>
        <p:spPr>
          <a:xfrm>
            <a:off x="7664542" y="3665204"/>
            <a:ext cx="4527458" cy="2196780"/>
          </a:xfrm>
          <a:prstGeom prst="rect">
            <a:avLst/>
          </a:prstGeom>
          <a:solidFill>
            <a:schemeClr val="accent1"/>
          </a:solidFill>
          <a:ln>
            <a:noFill/>
          </a:ln>
        </p:spPr>
        <p:txBody>
          <a:bodyPr spcFirstLastPara="1" wrap="square" lIns="274300" tIns="182875" rIns="182875" bIns="182875" anchor="ctr"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58" name="Google Shape;658;p115" title="Decorative"/>
          <p:cNvCxnSpPr/>
          <p:nvPr/>
        </p:nvCxnSpPr>
        <p:spPr>
          <a:xfrm rot="10800000" flipH="1">
            <a:off x="7664541" y="3673179"/>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2_Slide Divider with Image">
  <p:cSld name="2_Slide Divider with Image">
    <p:bg>
      <p:bgPr>
        <a:solidFill>
          <a:schemeClr val="accent1"/>
        </a:solidFill>
        <a:effectLst/>
      </p:bgPr>
    </p:bg>
    <p:spTree>
      <p:nvGrpSpPr>
        <p:cNvPr id="1" name="Shape 659"/>
        <p:cNvGrpSpPr/>
        <p:nvPr/>
      </p:nvGrpSpPr>
      <p:grpSpPr>
        <a:xfrm>
          <a:off x="0" y="0"/>
          <a:ext cx="0" cy="0"/>
          <a:chOff x="0" y="0"/>
          <a:chExt cx="0" cy="0"/>
        </a:xfrm>
      </p:grpSpPr>
      <p:sp>
        <p:nvSpPr>
          <p:cNvPr id="660" name="Google Shape;660;p116" title="Decorative"/>
          <p:cNvSpPr>
            <a:spLocks noGrp="1"/>
          </p:cNvSpPr>
          <p:nvPr>
            <p:ph type="pic" idx="2"/>
          </p:nvPr>
        </p:nvSpPr>
        <p:spPr>
          <a:xfrm>
            <a:off x="0" y="0"/>
            <a:ext cx="12192000" cy="6853712"/>
          </a:xfrm>
          <a:prstGeom prst="rect">
            <a:avLst/>
          </a:prstGeom>
          <a:solidFill>
            <a:srgbClr val="F2F2F2"/>
          </a:solidFill>
          <a:ln>
            <a:noFill/>
          </a:ln>
        </p:spPr>
      </p:sp>
      <p:sp>
        <p:nvSpPr>
          <p:cNvPr id="661" name="Google Shape;661;p116"/>
          <p:cNvSpPr txBox="1">
            <a:spLocks noGrp="1"/>
          </p:cNvSpPr>
          <p:nvPr>
            <p:ph type="title"/>
          </p:nvPr>
        </p:nvSpPr>
        <p:spPr>
          <a:xfrm>
            <a:off x="838199" y="3673179"/>
            <a:ext cx="6826342" cy="2188805"/>
          </a:xfrm>
          <a:prstGeom prst="rect">
            <a:avLst/>
          </a:prstGeom>
          <a:noFill/>
          <a:ln>
            <a:noFill/>
          </a:ln>
        </p:spPr>
        <p:txBody>
          <a:bodyPr spcFirstLastPara="1" wrap="square" lIns="91425" tIns="45700" rIns="457200" bIns="45700" anchor="ctr" anchorCtr="0">
            <a:noAutofit/>
          </a:bodyPr>
          <a:lstStyle>
            <a:lvl1pPr lvl="0" algn="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2" name="Google Shape;662;p116" title="Decorative"/>
          <p:cNvSpPr txBox="1">
            <a:spLocks noGrp="1"/>
          </p:cNvSpPr>
          <p:nvPr>
            <p:ph type="body" idx="1"/>
          </p:nvPr>
        </p:nvSpPr>
        <p:spPr>
          <a:xfrm>
            <a:off x="7664542" y="3665204"/>
            <a:ext cx="4527458" cy="2196780"/>
          </a:xfrm>
          <a:prstGeom prst="rect">
            <a:avLst/>
          </a:prstGeom>
          <a:solidFill>
            <a:schemeClr val="accent2"/>
          </a:solidFill>
          <a:ln>
            <a:noFill/>
          </a:ln>
        </p:spPr>
        <p:txBody>
          <a:bodyPr spcFirstLastPara="1" wrap="square" lIns="274300" tIns="182875" rIns="182875" bIns="182875" anchor="ctr"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63" name="Google Shape;663;p116" title="Decorative"/>
          <p:cNvCxnSpPr/>
          <p:nvPr/>
        </p:nvCxnSpPr>
        <p:spPr>
          <a:xfrm rot="10800000" flipH="1">
            <a:off x="7664541" y="3673179"/>
            <a:ext cx="1" cy="2188805"/>
          </a:xfrm>
          <a:prstGeom prst="straightConnector1">
            <a:avLst/>
          </a:prstGeom>
          <a:noFill/>
          <a:ln w="76200" cap="flat" cmpd="sng">
            <a:solidFill>
              <a:srgbClr val="1D72AB"/>
            </a:solidFill>
            <a:prstDash val="solid"/>
            <a:miter lim="400000"/>
            <a:headEnd type="none" w="sm" len="sm"/>
            <a:tailEnd type="none" w="sm" len="sm"/>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664"/>
        <p:cNvGrpSpPr/>
        <p:nvPr/>
      </p:nvGrpSpPr>
      <p:grpSpPr>
        <a:xfrm>
          <a:off x="0" y="0"/>
          <a:ext cx="0" cy="0"/>
          <a:chOff x="0" y="0"/>
          <a:chExt cx="0" cy="0"/>
        </a:xfrm>
      </p:grpSpPr>
      <p:sp>
        <p:nvSpPr>
          <p:cNvPr id="665" name="Google Shape;665;p117" title="Decorative"/>
          <p:cNvSpPr>
            <a:spLocks noGrp="1"/>
          </p:cNvSpPr>
          <p:nvPr>
            <p:ph type="pic" idx="2"/>
          </p:nvPr>
        </p:nvSpPr>
        <p:spPr>
          <a:xfrm>
            <a:off x="0" y="0"/>
            <a:ext cx="12192000" cy="6853712"/>
          </a:xfrm>
          <a:prstGeom prst="rect">
            <a:avLst/>
          </a:prstGeom>
          <a:solidFill>
            <a:srgbClr val="F2F2F2"/>
          </a:solidFill>
          <a:ln>
            <a:noFill/>
          </a:ln>
        </p:spPr>
      </p:sp>
      <p:sp>
        <p:nvSpPr>
          <p:cNvPr id="666" name="Google Shape;666;p117" title="Decorative"/>
          <p:cNvSpPr/>
          <p:nvPr/>
        </p:nvSpPr>
        <p:spPr>
          <a:xfrm>
            <a:off x="4769712" y="3138616"/>
            <a:ext cx="7422288" cy="321275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667" name="Google Shape;667;p117"/>
          <p:cNvSpPr txBox="1">
            <a:spLocks noGrp="1"/>
          </p:cNvSpPr>
          <p:nvPr>
            <p:ph type="title"/>
          </p:nvPr>
        </p:nvSpPr>
        <p:spPr>
          <a:xfrm>
            <a:off x="5114413" y="4304207"/>
            <a:ext cx="6439156" cy="89125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8" name="Google Shape;668;p117"/>
          <p:cNvSpPr txBox="1">
            <a:spLocks noGrp="1"/>
          </p:cNvSpPr>
          <p:nvPr>
            <p:ph type="body" idx="1"/>
          </p:nvPr>
        </p:nvSpPr>
        <p:spPr>
          <a:xfrm>
            <a:off x="5114413" y="5505120"/>
            <a:ext cx="6439155" cy="338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69" name="Google Shape;669;p117" title="Decorative"/>
          <p:cNvCxnSpPr/>
          <p:nvPr/>
        </p:nvCxnSpPr>
        <p:spPr>
          <a:xfrm rot="5400000" flipH="1">
            <a:off x="6208815" y="4226947"/>
            <a:ext cx="1" cy="2188805"/>
          </a:xfrm>
          <a:prstGeom prst="straightConnector1">
            <a:avLst/>
          </a:prstGeom>
          <a:noFill/>
          <a:ln w="76200" cap="flat" cmpd="sng">
            <a:solidFill>
              <a:srgbClr val="C48FAA"/>
            </a:solidFill>
            <a:prstDash val="solid"/>
            <a:miter lim="400000"/>
            <a:headEnd type="none" w="sm" len="sm"/>
            <a:tailEnd type="none" w="sm" len="sm"/>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670"/>
        <p:cNvGrpSpPr/>
        <p:nvPr/>
      </p:nvGrpSpPr>
      <p:grpSpPr>
        <a:xfrm>
          <a:off x="0" y="0"/>
          <a:ext cx="0" cy="0"/>
          <a:chOff x="0" y="0"/>
          <a:chExt cx="0" cy="0"/>
        </a:xfrm>
      </p:grpSpPr>
      <p:sp>
        <p:nvSpPr>
          <p:cNvPr id="671" name="Google Shape;671;p118" title="Decorative"/>
          <p:cNvSpPr>
            <a:spLocks noGrp="1"/>
          </p:cNvSpPr>
          <p:nvPr>
            <p:ph type="pic" idx="2"/>
          </p:nvPr>
        </p:nvSpPr>
        <p:spPr>
          <a:xfrm>
            <a:off x="0" y="0"/>
            <a:ext cx="12192000" cy="6853712"/>
          </a:xfrm>
          <a:prstGeom prst="rect">
            <a:avLst/>
          </a:prstGeom>
          <a:solidFill>
            <a:srgbClr val="F2F2F2"/>
          </a:solidFill>
          <a:ln>
            <a:noFill/>
          </a:ln>
        </p:spPr>
      </p:sp>
      <p:sp>
        <p:nvSpPr>
          <p:cNvPr id="672" name="Google Shape;672;p118" title="Decorative"/>
          <p:cNvSpPr/>
          <p:nvPr/>
        </p:nvSpPr>
        <p:spPr>
          <a:xfrm>
            <a:off x="0" y="4387695"/>
            <a:ext cx="12192000" cy="2196780"/>
          </a:xfrm>
          <a:prstGeom prst="rect">
            <a:avLst/>
          </a:prstGeom>
          <a:solidFill>
            <a:schemeClr val="accent1">
              <a:alpha val="6941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sp>
        <p:nvSpPr>
          <p:cNvPr id="673" name="Google Shape;673;p118"/>
          <p:cNvSpPr txBox="1">
            <a:spLocks noGrp="1"/>
          </p:cNvSpPr>
          <p:nvPr>
            <p:ph type="title"/>
          </p:nvPr>
        </p:nvSpPr>
        <p:spPr>
          <a:xfrm>
            <a:off x="510821" y="4395670"/>
            <a:ext cx="6826342" cy="2188805"/>
          </a:xfrm>
          <a:prstGeom prst="rect">
            <a:avLst/>
          </a:prstGeom>
          <a:noFill/>
          <a:ln>
            <a:noFill/>
          </a:ln>
        </p:spPr>
        <p:txBody>
          <a:bodyPr spcFirstLastPara="1" wrap="square" lIns="91425" tIns="45700" rIns="457200" bIns="45700" anchor="ctr" anchorCtr="0">
            <a:noAutofit/>
          </a:bodyPr>
          <a:lstStyle>
            <a:lvl1pPr lvl="0" algn="r">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4" name="Google Shape;674;p118"/>
          <p:cNvSpPr txBox="1">
            <a:spLocks noGrp="1"/>
          </p:cNvSpPr>
          <p:nvPr>
            <p:ph type="body" idx="1"/>
          </p:nvPr>
        </p:nvSpPr>
        <p:spPr>
          <a:xfrm>
            <a:off x="7337164" y="4387695"/>
            <a:ext cx="4527458" cy="2196780"/>
          </a:xfrm>
          <a:prstGeom prst="rect">
            <a:avLst/>
          </a:prstGeom>
          <a:noFill/>
          <a:ln>
            <a:noFill/>
          </a:ln>
        </p:spPr>
        <p:txBody>
          <a:bodyPr spcFirstLastPara="1" wrap="square" lIns="274300" tIns="182875" rIns="182875" bIns="182875" anchor="ctr"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75" name="Google Shape;675;p118" title="Decorative"/>
          <p:cNvCxnSpPr/>
          <p:nvPr/>
        </p:nvCxnSpPr>
        <p:spPr>
          <a:xfrm rot="10800000" flipH="1">
            <a:off x="7337163" y="4742580"/>
            <a:ext cx="1" cy="1494984"/>
          </a:xfrm>
          <a:prstGeom prst="straightConnector1">
            <a:avLst/>
          </a:prstGeom>
          <a:noFill/>
          <a:ln w="762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676"/>
        <p:cNvGrpSpPr/>
        <p:nvPr/>
      </p:nvGrpSpPr>
      <p:grpSpPr>
        <a:xfrm>
          <a:off x="0" y="0"/>
          <a:ext cx="0" cy="0"/>
          <a:chOff x="0" y="0"/>
          <a:chExt cx="0" cy="0"/>
        </a:xfrm>
      </p:grpSpPr>
      <p:sp>
        <p:nvSpPr>
          <p:cNvPr id="677" name="Google Shape;677;p119" title="Decorative"/>
          <p:cNvSpPr>
            <a:spLocks noGrp="1"/>
          </p:cNvSpPr>
          <p:nvPr>
            <p:ph type="pic" idx="2"/>
          </p:nvPr>
        </p:nvSpPr>
        <p:spPr>
          <a:xfrm>
            <a:off x="361244" y="2225040"/>
            <a:ext cx="4536079" cy="4632960"/>
          </a:xfrm>
          <a:prstGeom prst="rect">
            <a:avLst/>
          </a:prstGeom>
          <a:noFill/>
          <a:ln>
            <a:noFill/>
          </a:ln>
        </p:spPr>
      </p:sp>
      <p:sp>
        <p:nvSpPr>
          <p:cNvPr id="678" name="Google Shape;678;p119"/>
          <p:cNvSpPr txBox="1">
            <a:spLocks noGrp="1"/>
          </p:cNvSpPr>
          <p:nvPr>
            <p:ph type="body" idx="1"/>
          </p:nvPr>
        </p:nvSpPr>
        <p:spPr>
          <a:xfrm>
            <a:off x="5121031" y="2055335"/>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9" name="Google Shape;679;p119"/>
          <p:cNvSpPr txBox="1">
            <a:spLocks noGrp="1"/>
          </p:cNvSpPr>
          <p:nvPr>
            <p:ph type="body" idx="3"/>
          </p:nvPr>
        </p:nvSpPr>
        <p:spPr>
          <a:xfrm>
            <a:off x="5121031" y="2782449"/>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0" name="Google Shape;680;p119"/>
          <p:cNvSpPr txBox="1">
            <a:spLocks noGrp="1"/>
          </p:cNvSpPr>
          <p:nvPr>
            <p:ph type="body" idx="4"/>
          </p:nvPr>
        </p:nvSpPr>
        <p:spPr>
          <a:xfrm>
            <a:off x="5121031" y="4352427"/>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1" name="Google Shape;681;p119"/>
          <p:cNvSpPr txBox="1">
            <a:spLocks noGrp="1"/>
          </p:cNvSpPr>
          <p:nvPr>
            <p:ph type="body" idx="5"/>
          </p:nvPr>
        </p:nvSpPr>
        <p:spPr>
          <a:xfrm>
            <a:off x="5121031" y="3567438"/>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2" name="Google Shape;682;p119"/>
          <p:cNvSpPr txBox="1">
            <a:spLocks noGrp="1"/>
          </p:cNvSpPr>
          <p:nvPr>
            <p:ph type="body" idx="6"/>
          </p:nvPr>
        </p:nvSpPr>
        <p:spPr>
          <a:xfrm>
            <a:off x="5121031" y="5137415"/>
            <a:ext cx="4294206" cy="7556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chemeClr val="dk2"/>
              </a:buClr>
              <a:buSzPts val="1400"/>
              <a:buNone/>
              <a:defRPr sz="1400">
                <a:solidFill>
                  <a:schemeClr val="dk2"/>
                </a:solidFill>
                <a:latin typeface="Calibri"/>
                <a:ea typeface="Calibri"/>
                <a:cs typeface="Calibri"/>
                <a:sym typeface="Calibri"/>
              </a:defRPr>
            </a:lvl1pPr>
            <a:lvl2pPr marL="914400" lvl="1" indent="-228600" algn="l">
              <a:lnSpc>
                <a:spcPct val="90000"/>
              </a:lnSpc>
              <a:spcBef>
                <a:spcPts val="500"/>
              </a:spcBef>
              <a:spcAft>
                <a:spcPts val="0"/>
              </a:spcAft>
              <a:buClr>
                <a:schemeClr val="dk2"/>
              </a:buClr>
              <a:buSzPts val="1800"/>
              <a:buNone/>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3" name="Google Shape;683;p119" title="Decorative"/>
          <p:cNvSpPr/>
          <p:nvPr/>
        </p:nvSpPr>
        <p:spPr>
          <a:xfrm>
            <a:off x="353385" y="0"/>
            <a:ext cx="4572513" cy="205930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p:txBody>
      </p:sp>
      <p:cxnSp>
        <p:nvCxnSpPr>
          <p:cNvPr id="684" name="Google Shape;684;p119" title="Decorative"/>
          <p:cNvCxnSpPr/>
          <p:nvPr/>
        </p:nvCxnSpPr>
        <p:spPr>
          <a:xfrm>
            <a:off x="1560255" y="445140"/>
            <a:ext cx="0" cy="1930310"/>
          </a:xfrm>
          <a:prstGeom prst="straightConnector1">
            <a:avLst/>
          </a:prstGeom>
          <a:noFill/>
          <a:ln w="76200" cap="flat" cmpd="sng">
            <a:solidFill>
              <a:srgbClr val="1D72AB">
                <a:alpha val="96470"/>
              </a:srgbClr>
            </a:solidFill>
            <a:prstDash val="solid"/>
            <a:miter lim="400000"/>
            <a:headEnd type="none" w="sm" len="sm"/>
            <a:tailEnd type="none" w="sm" len="sm"/>
          </a:ln>
        </p:spPr>
      </p:cxnSp>
      <p:sp>
        <p:nvSpPr>
          <p:cNvPr id="685" name="Google Shape;685;p119"/>
          <p:cNvSpPr txBox="1">
            <a:spLocks noGrp="1"/>
          </p:cNvSpPr>
          <p:nvPr>
            <p:ph type="title"/>
          </p:nvPr>
        </p:nvSpPr>
        <p:spPr>
          <a:xfrm>
            <a:off x="595100" y="192385"/>
            <a:ext cx="2275389" cy="1025525"/>
          </a:xfrm>
          <a:prstGeom prst="rect">
            <a:avLst/>
          </a:prstGeom>
          <a:noFill/>
          <a:ln>
            <a:noFill/>
          </a:ln>
        </p:spPr>
        <p:txBody>
          <a:bodyPr spcFirstLastPara="1" wrap="square" lIns="0" tIns="45700" rIns="91425" bIns="0" anchor="b" anchorCtr="0">
            <a:noAutofit/>
          </a:bodyPr>
          <a:lstStyle>
            <a:lvl1pPr lvl="0" algn="l">
              <a:lnSpc>
                <a:spcPct val="90000"/>
              </a:lnSpc>
              <a:spcBef>
                <a:spcPts val="0"/>
              </a:spcBef>
              <a:spcAft>
                <a:spcPts val="0"/>
              </a:spcAft>
              <a:buClr>
                <a:schemeClr val="lt1"/>
              </a:buClr>
              <a:buSzPts val="5000"/>
              <a:buFont typeface="Corbel"/>
              <a:buNone/>
              <a:defRPr sz="5000" b="1">
                <a:solidFill>
                  <a:schemeClr val="lt1"/>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slideLayout" Target="../slideLayouts/slideLayout61.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slideLayout" Target="../slideLayouts/slideLayout64.xml"/><Relationship Id="rId47" Type="http://schemas.openxmlformats.org/officeDocument/2006/relationships/slideLayout" Target="../slideLayouts/slideLayout69.xml"/><Relationship Id="rId50" Type="http://schemas.openxmlformats.org/officeDocument/2006/relationships/slideLayout" Target="../slideLayouts/slideLayout72.xml"/><Relationship Id="rId55" Type="http://schemas.openxmlformats.org/officeDocument/2006/relationships/slideLayout" Target="../slideLayouts/slideLayout77.xml"/><Relationship Id="rId63" Type="http://schemas.openxmlformats.org/officeDocument/2006/relationships/theme" Target="../theme/theme2.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9" Type="http://schemas.openxmlformats.org/officeDocument/2006/relationships/slideLayout" Target="../slideLayouts/slideLayout51.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53" Type="http://schemas.openxmlformats.org/officeDocument/2006/relationships/slideLayout" Target="../slideLayouts/slideLayout75.xml"/><Relationship Id="rId58" Type="http://schemas.openxmlformats.org/officeDocument/2006/relationships/slideLayout" Target="../slideLayouts/slideLayout80.xml"/><Relationship Id="rId5" Type="http://schemas.openxmlformats.org/officeDocument/2006/relationships/slideLayout" Target="../slideLayouts/slideLayout27.xml"/><Relationship Id="rId61" Type="http://schemas.openxmlformats.org/officeDocument/2006/relationships/slideLayout" Target="../slideLayouts/slideLayout83.xml"/><Relationship Id="rId19" Type="http://schemas.openxmlformats.org/officeDocument/2006/relationships/slideLayout" Target="../slideLayouts/slideLayout4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slideLayout" Target="../slideLayouts/slideLayout65.xml"/><Relationship Id="rId48" Type="http://schemas.openxmlformats.org/officeDocument/2006/relationships/slideLayout" Target="../slideLayouts/slideLayout70.xml"/><Relationship Id="rId56" Type="http://schemas.openxmlformats.org/officeDocument/2006/relationships/slideLayout" Target="../slideLayouts/slideLayout78.xml"/><Relationship Id="rId8" Type="http://schemas.openxmlformats.org/officeDocument/2006/relationships/slideLayout" Target="../slideLayouts/slideLayout30.xml"/><Relationship Id="rId51" Type="http://schemas.openxmlformats.org/officeDocument/2006/relationships/slideLayout" Target="../slideLayouts/slideLayout73.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46" Type="http://schemas.openxmlformats.org/officeDocument/2006/relationships/slideLayout" Target="../slideLayouts/slideLayout68.xml"/><Relationship Id="rId59" Type="http://schemas.openxmlformats.org/officeDocument/2006/relationships/slideLayout" Target="../slideLayouts/slideLayout81.xml"/><Relationship Id="rId20" Type="http://schemas.openxmlformats.org/officeDocument/2006/relationships/slideLayout" Target="../slideLayouts/slideLayout42.xml"/><Relationship Id="rId41" Type="http://schemas.openxmlformats.org/officeDocument/2006/relationships/slideLayout" Target="../slideLayouts/slideLayout63.xml"/><Relationship Id="rId54" Type="http://schemas.openxmlformats.org/officeDocument/2006/relationships/slideLayout" Target="../slideLayouts/slideLayout76.xml"/><Relationship Id="rId62" Type="http://schemas.openxmlformats.org/officeDocument/2006/relationships/slideLayout" Target="../slideLayouts/slideLayout8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49" Type="http://schemas.openxmlformats.org/officeDocument/2006/relationships/slideLayout" Target="../slideLayouts/slideLayout71.xml"/><Relationship Id="rId57" Type="http://schemas.openxmlformats.org/officeDocument/2006/relationships/slideLayout" Target="../slideLayouts/slideLayout79.xml"/><Relationship Id="rId10" Type="http://schemas.openxmlformats.org/officeDocument/2006/relationships/slideLayout" Target="../slideLayouts/slideLayout32.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52" Type="http://schemas.openxmlformats.org/officeDocument/2006/relationships/slideLayout" Target="../slideLayouts/slideLayout74.xml"/><Relationship Id="rId60" Type="http://schemas.openxmlformats.org/officeDocument/2006/relationships/slideLayout" Target="../slideLayouts/slideLayout8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slideLayout" Target="../slideLayouts/slideLayout126.xml"/><Relationship Id="rId47" Type="http://schemas.openxmlformats.org/officeDocument/2006/relationships/slideLayout" Target="../slideLayouts/slideLayout131.xml"/><Relationship Id="rId50" Type="http://schemas.openxmlformats.org/officeDocument/2006/relationships/slideLayout" Target="../slideLayouts/slideLayout134.xml"/><Relationship Id="rId55" Type="http://schemas.openxmlformats.org/officeDocument/2006/relationships/slideLayout" Target="../slideLayouts/slideLayout139.xml"/><Relationship Id="rId63" Type="http://schemas.openxmlformats.org/officeDocument/2006/relationships/slideLayout" Target="../slideLayouts/slideLayout147.xml"/><Relationship Id="rId7" Type="http://schemas.openxmlformats.org/officeDocument/2006/relationships/slideLayout" Target="../slideLayouts/slideLayout9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9" Type="http://schemas.openxmlformats.org/officeDocument/2006/relationships/slideLayout" Target="../slideLayouts/slideLayout113.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slideLayout" Target="../slideLayouts/slideLayout129.xml"/><Relationship Id="rId53" Type="http://schemas.openxmlformats.org/officeDocument/2006/relationships/slideLayout" Target="../slideLayouts/slideLayout137.xml"/><Relationship Id="rId58" Type="http://schemas.openxmlformats.org/officeDocument/2006/relationships/slideLayout" Target="../slideLayouts/slideLayout142.xml"/><Relationship Id="rId5" Type="http://schemas.openxmlformats.org/officeDocument/2006/relationships/slideLayout" Target="../slideLayouts/slideLayout89.xml"/><Relationship Id="rId61" Type="http://schemas.openxmlformats.org/officeDocument/2006/relationships/slideLayout" Target="../slideLayouts/slideLayout145.xml"/><Relationship Id="rId19" Type="http://schemas.openxmlformats.org/officeDocument/2006/relationships/slideLayout" Target="../slideLayouts/slideLayout10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slideLayout" Target="../slideLayouts/slideLayout127.xml"/><Relationship Id="rId48" Type="http://schemas.openxmlformats.org/officeDocument/2006/relationships/slideLayout" Target="../slideLayouts/slideLayout132.xml"/><Relationship Id="rId56" Type="http://schemas.openxmlformats.org/officeDocument/2006/relationships/slideLayout" Target="../slideLayouts/slideLayout140.xml"/><Relationship Id="rId64" Type="http://schemas.openxmlformats.org/officeDocument/2006/relationships/theme" Target="../theme/theme3.xml"/><Relationship Id="rId8" Type="http://schemas.openxmlformats.org/officeDocument/2006/relationships/slideLayout" Target="../slideLayouts/slideLayout92.xml"/><Relationship Id="rId51" Type="http://schemas.openxmlformats.org/officeDocument/2006/relationships/slideLayout" Target="../slideLayouts/slideLayout135.xml"/><Relationship Id="rId3" Type="http://schemas.openxmlformats.org/officeDocument/2006/relationships/slideLayout" Target="../slideLayouts/slideLayout87.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46" Type="http://schemas.openxmlformats.org/officeDocument/2006/relationships/slideLayout" Target="../slideLayouts/slideLayout130.xml"/><Relationship Id="rId59" Type="http://schemas.openxmlformats.org/officeDocument/2006/relationships/slideLayout" Target="../slideLayouts/slideLayout143.xml"/><Relationship Id="rId20" Type="http://schemas.openxmlformats.org/officeDocument/2006/relationships/slideLayout" Target="../slideLayouts/slideLayout104.xml"/><Relationship Id="rId41" Type="http://schemas.openxmlformats.org/officeDocument/2006/relationships/slideLayout" Target="../slideLayouts/slideLayout125.xml"/><Relationship Id="rId54" Type="http://schemas.openxmlformats.org/officeDocument/2006/relationships/slideLayout" Target="../slideLayouts/slideLayout138.xml"/><Relationship Id="rId62" Type="http://schemas.openxmlformats.org/officeDocument/2006/relationships/slideLayout" Target="../slideLayouts/slideLayout14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49" Type="http://schemas.openxmlformats.org/officeDocument/2006/relationships/slideLayout" Target="../slideLayouts/slideLayout133.xml"/><Relationship Id="rId57" Type="http://schemas.openxmlformats.org/officeDocument/2006/relationships/slideLayout" Target="../slideLayouts/slideLayout141.xml"/><Relationship Id="rId10" Type="http://schemas.openxmlformats.org/officeDocument/2006/relationships/slideLayout" Target="../slideLayouts/slideLayout94.xml"/><Relationship Id="rId31" Type="http://schemas.openxmlformats.org/officeDocument/2006/relationships/slideLayout" Target="../slideLayouts/slideLayout115.xml"/><Relationship Id="rId44" Type="http://schemas.openxmlformats.org/officeDocument/2006/relationships/slideLayout" Target="../slideLayouts/slideLayout128.xml"/><Relationship Id="rId52" Type="http://schemas.openxmlformats.org/officeDocument/2006/relationships/slideLayout" Target="../slideLayouts/slideLayout136.xml"/><Relationship Id="rId60" Type="http://schemas.openxmlformats.org/officeDocument/2006/relationships/slideLayout" Target="../slideLayouts/slideLayout14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173.xml"/><Relationship Id="rId21" Type="http://schemas.openxmlformats.org/officeDocument/2006/relationships/slideLayout" Target="../slideLayouts/slideLayout168.xml"/><Relationship Id="rId34" Type="http://schemas.openxmlformats.org/officeDocument/2006/relationships/slideLayout" Target="../slideLayouts/slideLayout181.xml"/><Relationship Id="rId42" Type="http://schemas.openxmlformats.org/officeDocument/2006/relationships/slideLayout" Target="../slideLayouts/slideLayout189.xml"/><Relationship Id="rId47" Type="http://schemas.openxmlformats.org/officeDocument/2006/relationships/slideLayout" Target="../slideLayouts/slideLayout194.xml"/><Relationship Id="rId50" Type="http://schemas.openxmlformats.org/officeDocument/2006/relationships/slideLayout" Target="../slideLayouts/slideLayout197.xml"/><Relationship Id="rId55" Type="http://schemas.openxmlformats.org/officeDocument/2006/relationships/slideLayout" Target="../slideLayouts/slideLayout202.xml"/><Relationship Id="rId63" Type="http://schemas.openxmlformats.org/officeDocument/2006/relationships/slideLayout" Target="../slideLayouts/slideLayout210.xml"/><Relationship Id="rId7" Type="http://schemas.openxmlformats.org/officeDocument/2006/relationships/slideLayout" Target="../slideLayouts/slideLayout154.xml"/><Relationship Id="rId2" Type="http://schemas.openxmlformats.org/officeDocument/2006/relationships/slideLayout" Target="../slideLayouts/slideLayout149.xml"/><Relationship Id="rId16" Type="http://schemas.openxmlformats.org/officeDocument/2006/relationships/slideLayout" Target="../slideLayouts/slideLayout163.xml"/><Relationship Id="rId29" Type="http://schemas.openxmlformats.org/officeDocument/2006/relationships/slideLayout" Target="../slideLayouts/slideLayout176.xml"/><Relationship Id="rId11" Type="http://schemas.openxmlformats.org/officeDocument/2006/relationships/slideLayout" Target="../slideLayouts/slideLayout158.xml"/><Relationship Id="rId24" Type="http://schemas.openxmlformats.org/officeDocument/2006/relationships/slideLayout" Target="../slideLayouts/slideLayout171.xml"/><Relationship Id="rId32" Type="http://schemas.openxmlformats.org/officeDocument/2006/relationships/slideLayout" Target="../slideLayouts/slideLayout179.xml"/><Relationship Id="rId37" Type="http://schemas.openxmlformats.org/officeDocument/2006/relationships/slideLayout" Target="../slideLayouts/slideLayout184.xml"/><Relationship Id="rId40" Type="http://schemas.openxmlformats.org/officeDocument/2006/relationships/slideLayout" Target="../slideLayouts/slideLayout187.xml"/><Relationship Id="rId45" Type="http://schemas.openxmlformats.org/officeDocument/2006/relationships/slideLayout" Target="../slideLayouts/slideLayout192.xml"/><Relationship Id="rId53" Type="http://schemas.openxmlformats.org/officeDocument/2006/relationships/slideLayout" Target="../slideLayouts/slideLayout200.xml"/><Relationship Id="rId58" Type="http://schemas.openxmlformats.org/officeDocument/2006/relationships/slideLayout" Target="../slideLayouts/slideLayout205.xml"/><Relationship Id="rId5" Type="http://schemas.openxmlformats.org/officeDocument/2006/relationships/slideLayout" Target="../slideLayouts/slideLayout152.xml"/><Relationship Id="rId61" Type="http://schemas.openxmlformats.org/officeDocument/2006/relationships/slideLayout" Target="../slideLayouts/slideLayout208.xml"/><Relationship Id="rId19" Type="http://schemas.openxmlformats.org/officeDocument/2006/relationships/slideLayout" Target="../slideLayouts/slideLayout166.xml"/><Relationship Id="rId14" Type="http://schemas.openxmlformats.org/officeDocument/2006/relationships/slideLayout" Target="../slideLayouts/slideLayout161.xml"/><Relationship Id="rId22" Type="http://schemas.openxmlformats.org/officeDocument/2006/relationships/slideLayout" Target="../slideLayouts/slideLayout169.xml"/><Relationship Id="rId27" Type="http://schemas.openxmlformats.org/officeDocument/2006/relationships/slideLayout" Target="../slideLayouts/slideLayout174.xml"/><Relationship Id="rId30" Type="http://schemas.openxmlformats.org/officeDocument/2006/relationships/slideLayout" Target="../slideLayouts/slideLayout177.xml"/><Relationship Id="rId35" Type="http://schemas.openxmlformats.org/officeDocument/2006/relationships/slideLayout" Target="../slideLayouts/slideLayout182.xml"/><Relationship Id="rId43" Type="http://schemas.openxmlformats.org/officeDocument/2006/relationships/slideLayout" Target="../slideLayouts/slideLayout190.xml"/><Relationship Id="rId48" Type="http://schemas.openxmlformats.org/officeDocument/2006/relationships/slideLayout" Target="../slideLayouts/slideLayout195.xml"/><Relationship Id="rId56" Type="http://schemas.openxmlformats.org/officeDocument/2006/relationships/slideLayout" Target="../slideLayouts/slideLayout203.xml"/><Relationship Id="rId64" Type="http://schemas.openxmlformats.org/officeDocument/2006/relationships/slideLayout" Target="../slideLayouts/slideLayout211.xml"/><Relationship Id="rId8" Type="http://schemas.openxmlformats.org/officeDocument/2006/relationships/slideLayout" Target="../slideLayouts/slideLayout155.xml"/><Relationship Id="rId51" Type="http://schemas.openxmlformats.org/officeDocument/2006/relationships/slideLayout" Target="../slideLayouts/slideLayout198.xml"/><Relationship Id="rId3" Type="http://schemas.openxmlformats.org/officeDocument/2006/relationships/slideLayout" Target="../slideLayouts/slideLayout150.xml"/><Relationship Id="rId12" Type="http://schemas.openxmlformats.org/officeDocument/2006/relationships/slideLayout" Target="../slideLayouts/slideLayout159.xml"/><Relationship Id="rId17" Type="http://schemas.openxmlformats.org/officeDocument/2006/relationships/slideLayout" Target="../slideLayouts/slideLayout164.xml"/><Relationship Id="rId25" Type="http://schemas.openxmlformats.org/officeDocument/2006/relationships/slideLayout" Target="../slideLayouts/slideLayout172.xml"/><Relationship Id="rId33" Type="http://schemas.openxmlformats.org/officeDocument/2006/relationships/slideLayout" Target="../slideLayouts/slideLayout180.xml"/><Relationship Id="rId38" Type="http://schemas.openxmlformats.org/officeDocument/2006/relationships/slideLayout" Target="../slideLayouts/slideLayout185.xml"/><Relationship Id="rId46" Type="http://schemas.openxmlformats.org/officeDocument/2006/relationships/slideLayout" Target="../slideLayouts/slideLayout193.xml"/><Relationship Id="rId59" Type="http://schemas.openxmlformats.org/officeDocument/2006/relationships/slideLayout" Target="../slideLayouts/slideLayout206.xml"/><Relationship Id="rId20" Type="http://schemas.openxmlformats.org/officeDocument/2006/relationships/slideLayout" Target="../slideLayouts/slideLayout167.xml"/><Relationship Id="rId41" Type="http://schemas.openxmlformats.org/officeDocument/2006/relationships/slideLayout" Target="../slideLayouts/slideLayout188.xml"/><Relationship Id="rId54" Type="http://schemas.openxmlformats.org/officeDocument/2006/relationships/slideLayout" Target="../slideLayouts/slideLayout201.xml"/><Relationship Id="rId62" Type="http://schemas.openxmlformats.org/officeDocument/2006/relationships/slideLayout" Target="../slideLayouts/slideLayout209.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5" Type="http://schemas.openxmlformats.org/officeDocument/2006/relationships/slideLayout" Target="../slideLayouts/slideLayout162.xml"/><Relationship Id="rId23" Type="http://schemas.openxmlformats.org/officeDocument/2006/relationships/slideLayout" Target="../slideLayouts/slideLayout170.xml"/><Relationship Id="rId28" Type="http://schemas.openxmlformats.org/officeDocument/2006/relationships/slideLayout" Target="../slideLayouts/slideLayout175.xml"/><Relationship Id="rId36" Type="http://schemas.openxmlformats.org/officeDocument/2006/relationships/slideLayout" Target="../slideLayouts/slideLayout183.xml"/><Relationship Id="rId49" Type="http://schemas.openxmlformats.org/officeDocument/2006/relationships/slideLayout" Target="../slideLayouts/slideLayout196.xml"/><Relationship Id="rId57" Type="http://schemas.openxmlformats.org/officeDocument/2006/relationships/slideLayout" Target="../slideLayouts/slideLayout204.xml"/><Relationship Id="rId10" Type="http://schemas.openxmlformats.org/officeDocument/2006/relationships/slideLayout" Target="../slideLayouts/slideLayout157.xml"/><Relationship Id="rId31" Type="http://schemas.openxmlformats.org/officeDocument/2006/relationships/slideLayout" Target="../slideLayouts/slideLayout178.xml"/><Relationship Id="rId44" Type="http://schemas.openxmlformats.org/officeDocument/2006/relationships/slideLayout" Target="../slideLayouts/slideLayout191.xml"/><Relationship Id="rId52" Type="http://schemas.openxmlformats.org/officeDocument/2006/relationships/slideLayout" Target="../slideLayouts/slideLayout199.xml"/><Relationship Id="rId60" Type="http://schemas.openxmlformats.org/officeDocument/2006/relationships/slideLayout" Target="../slideLayouts/slideLayout207.xml"/><Relationship Id="rId65" Type="http://schemas.openxmlformats.org/officeDocument/2006/relationships/theme" Target="../theme/theme4.xml"/><Relationship Id="rId4" Type="http://schemas.openxmlformats.org/officeDocument/2006/relationships/slideLayout" Target="../slideLayouts/slideLayout151.xml"/><Relationship Id="rId9" Type="http://schemas.openxmlformats.org/officeDocument/2006/relationships/slideLayout" Target="../slideLayouts/slideLayout156.xml"/><Relationship Id="rId13" Type="http://schemas.openxmlformats.org/officeDocument/2006/relationships/slideLayout" Target="../slideLayouts/slideLayout160.xml"/><Relationship Id="rId18" Type="http://schemas.openxmlformats.org/officeDocument/2006/relationships/slideLayout" Target="../slideLayouts/slideLayout165.xml"/><Relationship Id="rId39" Type="http://schemas.openxmlformats.org/officeDocument/2006/relationships/slideLayout" Target="../slideLayouts/slideLayout18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9.xml"/><Relationship Id="rId13" Type="http://schemas.openxmlformats.org/officeDocument/2006/relationships/slideLayout" Target="../slideLayouts/slideLayout224.xml"/><Relationship Id="rId18" Type="http://schemas.openxmlformats.org/officeDocument/2006/relationships/slideLayout" Target="../slideLayouts/slideLayout229.xml"/><Relationship Id="rId3" Type="http://schemas.openxmlformats.org/officeDocument/2006/relationships/slideLayout" Target="../slideLayouts/slideLayout214.xml"/><Relationship Id="rId21" Type="http://schemas.openxmlformats.org/officeDocument/2006/relationships/slideLayout" Target="../slideLayouts/slideLayout232.xml"/><Relationship Id="rId7" Type="http://schemas.openxmlformats.org/officeDocument/2006/relationships/slideLayout" Target="../slideLayouts/slideLayout218.xml"/><Relationship Id="rId12" Type="http://schemas.openxmlformats.org/officeDocument/2006/relationships/slideLayout" Target="../slideLayouts/slideLayout223.xml"/><Relationship Id="rId17" Type="http://schemas.openxmlformats.org/officeDocument/2006/relationships/slideLayout" Target="../slideLayouts/slideLayout228.xml"/><Relationship Id="rId2" Type="http://schemas.openxmlformats.org/officeDocument/2006/relationships/slideLayout" Target="../slideLayouts/slideLayout213.xml"/><Relationship Id="rId16" Type="http://schemas.openxmlformats.org/officeDocument/2006/relationships/slideLayout" Target="../slideLayouts/slideLayout227.xml"/><Relationship Id="rId20" Type="http://schemas.openxmlformats.org/officeDocument/2006/relationships/slideLayout" Target="../slideLayouts/slideLayout231.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24" Type="http://schemas.openxmlformats.org/officeDocument/2006/relationships/theme" Target="../theme/theme5.xml"/><Relationship Id="rId5" Type="http://schemas.openxmlformats.org/officeDocument/2006/relationships/slideLayout" Target="../slideLayouts/slideLayout216.xml"/><Relationship Id="rId15" Type="http://schemas.openxmlformats.org/officeDocument/2006/relationships/slideLayout" Target="../slideLayouts/slideLayout226.xml"/><Relationship Id="rId23" Type="http://schemas.openxmlformats.org/officeDocument/2006/relationships/slideLayout" Target="../slideLayouts/slideLayout234.xml"/><Relationship Id="rId10" Type="http://schemas.openxmlformats.org/officeDocument/2006/relationships/slideLayout" Target="../slideLayouts/slideLayout221.xml"/><Relationship Id="rId19" Type="http://schemas.openxmlformats.org/officeDocument/2006/relationships/slideLayout" Target="../slideLayouts/slideLayout230.xml"/><Relationship Id="rId4" Type="http://schemas.openxmlformats.org/officeDocument/2006/relationships/slideLayout" Target="../slideLayouts/slideLayout215.xml"/><Relationship Id="rId9" Type="http://schemas.openxmlformats.org/officeDocument/2006/relationships/slideLayout" Target="../slideLayouts/slideLayout220.xml"/><Relationship Id="rId14" Type="http://schemas.openxmlformats.org/officeDocument/2006/relationships/slideLayout" Target="../slideLayouts/slideLayout225.xml"/><Relationship Id="rId22" Type="http://schemas.openxmlformats.org/officeDocument/2006/relationships/slideLayout" Target="../slideLayouts/slideLayout2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400"/>
              <a:buFont typeface="Corbel"/>
              <a:buNone/>
              <a:defRPr sz="4400" b="1" i="0" u="none" strike="noStrike" cap="none">
                <a:solidFill>
                  <a:schemeClr val="dk2"/>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L="1371600" marR="0" lvl="2" indent="-330200"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8" name="Google Shape;15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90909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 id="2147483716" r:id="rId42"/>
    <p:sldLayoutId id="2147483717" r:id="rId43"/>
    <p:sldLayoutId id="2147483718" r:id="rId44"/>
    <p:sldLayoutId id="2147483719" r:id="rId45"/>
    <p:sldLayoutId id="2147483720" r:id="rId46"/>
    <p:sldLayoutId id="2147483721" r:id="rId47"/>
    <p:sldLayoutId id="2147483722" r:id="rId48"/>
    <p:sldLayoutId id="2147483723" r:id="rId49"/>
    <p:sldLayoutId id="2147483724" r:id="rId50"/>
    <p:sldLayoutId id="2147483725" r:id="rId51"/>
    <p:sldLayoutId id="2147483726" r:id="rId52"/>
    <p:sldLayoutId id="2147483727" r:id="rId53"/>
    <p:sldLayoutId id="2147483728" r:id="rId54"/>
    <p:sldLayoutId id="2147483729" r:id="rId55"/>
    <p:sldLayoutId id="2147483730" r:id="rId56"/>
    <p:sldLayoutId id="2147483731" r:id="rId57"/>
    <p:sldLayoutId id="2147483732" r:id="rId58"/>
    <p:sldLayoutId id="2147483733" r:id="rId59"/>
    <p:sldLayoutId id="2147483734" r:id="rId60"/>
    <p:sldLayoutId id="2147483735" r:id="rId61"/>
    <p:sldLayoutId id="2147483736" r:id="rId6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6"/>
        <p:cNvGrpSpPr/>
        <p:nvPr/>
      </p:nvGrpSpPr>
      <p:grpSpPr>
        <a:xfrm>
          <a:off x="0" y="0"/>
          <a:ext cx="0" cy="0"/>
          <a:chOff x="0" y="0"/>
          <a:chExt cx="0" cy="0"/>
        </a:xfrm>
      </p:grpSpPr>
      <p:sp>
        <p:nvSpPr>
          <p:cNvPr id="587" name="Google Shape;58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400"/>
              <a:buFont typeface="Corbel"/>
              <a:buNone/>
              <a:defRPr sz="4400" b="1" i="0" u="none" strike="noStrike" cap="none">
                <a:solidFill>
                  <a:schemeClr val="dk2"/>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8" name="Google Shape;58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L="1371600" marR="0" lvl="2" indent="-330200" algn="l" rtl="0">
              <a:lnSpc>
                <a:spcPct val="90000"/>
              </a:lnSpc>
              <a:spcBef>
                <a:spcPts val="50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9" name="Google Shape;58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909090"/>
              </a:buClr>
              <a:buSzPts val="1400"/>
              <a:buFont typeface="Calibri"/>
              <a:buNone/>
              <a:defRPr sz="1200">
                <a:solidFill>
                  <a:srgbClr val="909090"/>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738" r:id="rId1"/>
    <p:sldLayoutId id="2147483739" r:id="rId2"/>
    <p:sldLayoutId id="2147483740"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 id="2147483796" r:id="rId58"/>
    <p:sldLayoutId id="2147483797" r:id="rId59"/>
    <p:sldLayoutId id="2147483798" r:id="rId60"/>
    <p:sldLayoutId id="2147483799" r:id="rId61"/>
    <p:sldLayoutId id="2147483800" r:id="rId62"/>
    <p:sldLayoutId id="2147483801" r:id="rId6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2978636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3" r:id="rId31"/>
    <p:sldLayoutId id="2147483834" r:id="rId32"/>
    <p:sldLayoutId id="2147483835" r:id="rId33"/>
    <p:sldLayoutId id="2147483836" r:id="rId34"/>
    <p:sldLayoutId id="2147483837" r:id="rId35"/>
    <p:sldLayoutId id="2147483838" r:id="rId36"/>
    <p:sldLayoutId id="2147483839" r:id="rId37"/>
    <p:sldLayoutId id="2147483840" r:id="rId38"/>
    <p:sldLayoutId id="2147483841" r:id="rId39"/>
    <p:sldLayoutId id="2147483842" r:id="rId40"/>
    <p:sldLayoutId id="2147483843" r:id="rId41"/>
    <p:sldLayoutId id="2147483844" r:id="rId42"/>
    <p:sldLayoutId id="2147483845" r:id="rId43"/>
    <p:sldLayoutId id="2147483846" r:id="rId44"/>
    <p:sldLayoutId id="2147483847" r:id="rId45"/>
    <p:sldLayoutId id="2147483848" r:id="rId46"/>
    <p:sldLayoutId id="2147483849" r:id="rId47"/>
    <p:sldLayoutId id="2147483850" r:id="rId48"/>
    <p:sldLayoutId id="2147483851" r:id="rId49"/>
    <p:sldLayoutId id="2147483852" r:id="rId50"/>
    <p:sldLayoutId id="2147483853" r:id="rId51"/>
    <p:sldLayoutId id="2147483854" r:id="rId52"/>
    <p:sldLayoutId id="2147483855" r:id="rId53"/>
    <p:sldLayoutId id="2147483856" r:id="rId54"/>
    <p:sldLayoutId id="2147483857" r:id="rId55"/>
    <p:sldLayoutId id="2147483858" r:id="rId56"/>
    <p:sldLayoutId id="2147483859" r:id="rId57"/>
    <p:sldLayoutId id="2147483860" r:id="rId58"/>
    <p:sldLayoutId id="2147483861" r:id="rId59"/>
    <p:sldLayoutId id="2147483862" r:id="rId60"/>
    <p:sldLayoutId id="2147483863" r:id="rId61"/>
    <p:sldLayoutId id="2147483864" r:id="rId62"/>
    <p:sldLayoutId id="2147483865" r:id="rId63"/>
    <p:sldLayoutId id="2147483866" r:id="rId64"/>
  </p:sldLayoutIdLst>
  <p:hf hdr="0" ftr="0" dt="0"/>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672015628"/>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5.xml"/><Relationship Id="rId6" Type="http://schemas.openxmlformats.org/officeDocument/2006/relationships/image" Target="../media/image25.svg"/><Relationship Id="rId11" Type="http://schemas.openxmlformats.org/officeDocument/2006/relationships/image" Target="../media/image36.svg"/><Relationship Id="rId5" Type="http://schemas.openxmlformats.org/officeDocument/2006/relationships/image" Target="../media/image24.png"/><Relationship Id="rId10" Type="http://schemas.openxmlformats.org/officeDocument/2006/relationships/image" Target="../media/image35.png"/><Relationship Id="rId4" Type="http://schemas.openxmlformats.org/officeDocument/2006/relationships/image" Target="../media/image23.svg"/><Relationship Id="rId9" Type="http://schemas.openxmlformats.org/officeDocument/2006/relationships/image" Target="../media/image34.svg"/></Relationships>
</file>

<file path=ppt/slides/_rels/slide11.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24.png"/><Relationship Id="rId7" Type="http://schemas.openxmlformats.org/officeDocument/2006/relationships/image" Target="../media/image37.png"/><Relationship Id="rId12" Type="http://schemas.openxmlformats.org/officeDocument/2006/relationships/image" Target="../media/image41.svg"/><Relationship Id="rId17" Type="http://schemas.openxmlformats.org/officeDocument/2006/relationships/image" Target="../media/image46.svg"/><Relationship Id="rId2" Type="http://schemas.openxmlformats.org/officeDocument/2006/relationships/notesSlide" Target="../notesSlides/notesSlide10.xml"/><Relationship Id="rId16" Type="http://schemas.openxmlformats.org/officeDocument/2006/relationships/image" Target="../media/image45.png"/><Relationship Id="rId1" Type="http://schemas.openxmlformats.org/officeDocument/2006/relationships/slideLayout" Target="../slideLayouts/slideLayout85.xml"/><Relationship Id="rId6" Type="http://schemas.openxmlformats.org/officeDocument/2006/relationships/image" Target="../media/image34.svg"/><Relationship Id="rId11" Type="http://schemas.openxmlformats.org/officeDocument/2006/relationships/image" Target="../media/image40.png"/><Relationship Id="rId5" Type="http://schemas.openxmlformats.org/officeDocument/2006/relationships/image" Target="../media/image33.png"/><Relationship Id="rId15" Type="http://schemas.openxmlformats.org/officeDocument/2006/relationships/image" Target="../media/image44.png"/><Relationship Id="rId10" Type="http://schemas.microsoft.com/office/2007/relationships/hdphoto" Target="../media/hdphoto4.wdp"/><Relationship Id="rId19" Type="http://schemas.openxmlformats.org/officeDocument/2006/relationships/image" Target="../media/image48.svg"/><Relationship Id="rId4" Type="http://schemas.openxmlformats.org/officeDocument/2006/relationships/image" Target="../media/image25.svg"/><Relationship Id="rId9" Type="http://schemas.openxmlformats.org/officeDocument/2006/relationships/image" Target="../media/image39.png"/><Relationship Id="rId14" Type="http://schemas.openxmlformats.org/officeDocument/2006/relationships/image" Target="../media/image43.sv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8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50.sv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85.xml"/><Relationship Id="rId4" Type="http://schemas.openxmlformats.org/officeDocument/2006/relationships/image" Target="../media/image52.sv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fif"/><Relationship Id="rId1" Type="http://schemas.openxmlformats.org/officeDocument/2006/relationships/slideLayout" Target="../slideLayouts/slideLayout217.xml"/><Relationship Id="rId6" Type="http://schemas.openxmlformats.org/officeDocument/2006/relationships/image" Target="../media/image57.jfif"/><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4.xml"/><Relationship Id="rId16" Type="http://schemas.openxmlformats.org/officeDocument/2006/relationships/diagramColors" Target="../diagrams/colors4.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learn.microsoft.com/en-in/azure/cognitive-services/speech-service/" TargetMode="External"/><Relationship Id="rId3" Type="http://schemas.openxmlformats.org/officeDocument/2006/relationships/hyperlink" Target="https://www.verint.com/speech-analytics/" TargetMode="External"/><Relationship Id="rId7" Type="http://schemas.openxmlformats.org/officeDocument/2006/relationships/hyperlink" Target="https://www.mckinsey.com/capabilities/operations/our-insights/how-advanced-analytics-can-help-contact-centers-put-the-customer-first"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enthu.ai/blog/best-speech-analytics-software/" TargetMode="External"/><Relationship Id="rId5" Type="http://schemas.openxmlformats.org/officeDocument/2006/relationships/hyperlink" Target="https://www.nice.com/websites/analytics/cn/files/IA/Nexidia-Analytics.pdf" TargetMode="External"/><Relationship Id="rId10" Type="http://schemas.openxmlformats.org/officeDocument/2006/relationships/hyperlink" Target="https://learn.microsoft.com/en-in/azure/storage/blobs/storage-blobs-introduction" TargetMode="External"/><Relationship Id="rId4" Type="http://schemas.openxmlformats.org/officeDocument/2006/relationships/hyperlink" Target="https://callminer.com/products/eureka" TargetMode="External"/><Relationship Id="rId9" Type="http://schemas.openxmlformats.org/officeDocument/2006/relationships/hyperlink" Target="https://learn.microsoft.com/en-us/azure/cognitive-services/language-servic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5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slideLayout" Target="../slideLayouts/slideLayout194.xml"/><Relationship Id="rId1" Type="http://schemas.openxmlformats.org/officeDocument/2006/relationships/themeOverride" Target="../theme/themeOverride1.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www.nice.com/websites/analytics/cn/files/IA/Nexidia-Analytics.pdf" TargetMode="External"/><Relationship Id="rId3" Type="http://schemas.openxmlformats.org/officeDocument/2006/relationships/image" Target="../media/image19.png"/><Relationship Id="rId7" Type="http://schemas.openxmlformats.org/officeDocument/2006/relationships/hyperlink" Target="https://callminer.com/products/eureka" TargetMode="External"/><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hyperlink" Target="https://www.verint.com/speech-analytics/" TargetMode="External"/><Relationship Id="rId5" Type="http://schemas.openxmlformats.org/officeDocument/2006/relationships/image" Target="../media/image21.jp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85.xml"/><Relationship Id="rId6" Type="http://schemas.openxmlformats.org/officeDocument/2006/relationships/image" Target="../media/image25.svg"/><Relationship Id="rId11" Type="http://schemas.openxmlformats.org/officeDocument/2006/relationships/image" Target="../media/image30.sv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svg"/><Relationship Id="rId9"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0"/>
        <p:cNvGrpSpPr/>
        <p:nvPr/>
      </p:nvGrpSpPr>
      <p:grpSpPr>
        <a:xfrm>
          <a:off x="0" y="0"/>
          <a:ext cx="0" cy="0"/>
          <a:chOff x="0" y="0"/>
          <a:chExt cx="0" cy="0"/>
        </a:xfrm>
      </p:grpSpPr>
      <p:sp>
        <p:nvSpPr>
          <p:cNvPr id="1021" name="Google Shape;1021;p1"/>
          <p:cNvSpPr txBox="1">
            <a:spLocks noGrp="1"/>
          </p:cNvSpPr>
          <p:nvPr>
            <p:ph type="title"/>
          </p:nvPr>
        </p:nvSpPr>
        <p:spPr>
          <a:xfrm>
            <a:off x="0" y="1828800"/>
            <a:ext cx="12192000" cy="7680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en-US" sz="3866" u="sng" dirty="0">
                <a:solidFill>
                  <a:schemeClr val="lt1"/>
                </a:solidFill>
                <a:latin typeface="Trebuchet MS"/>
                <a:ea typeface="Trebuchet MS"/>
                <a:cs typeface="Trebuchet MS"/>
                <a:sym typeface="Trebuchet MS"/>
              </a:rPr>
              <a:t>Bank of Baroda Hackathon - 2022                       </a:t>
            </a:r>
            <a:endParaRPr sz="3866" u="sng" dirty="0">
              <a:solidFill>
                <a:schemeClr val="lt1"/>
              </a:solidFill>
              <a:latin typeface="Trebuchet MS"/>
              <a:ea typeface="Trebuchet MS"/>
              <a:cs typeface="Trebuchet MS"/>
              <a:sym typeface="Trebuchet MS"/>
            </a:endParaRPr>
          </a:p>
        </p:txBody>
      </p:sp>
      <p:sp>
        <p:nvSpPr>
          <p:cNvPr id="1022" name="Google Shape;1022;p1"/>
          <p:cNvSpPr txBox="1"/>
          <p:nvPr/>
        </p:nvSpPr>
        <p:spPr>
          <a:xfrm>
            <a:off x="0" y="2881701"/>
            <a:ext cx="8256400" cy="841280"/>
          </a:xfrm>
          <a:prstGeom prst="rect">
            <a:avLst/>
          </a:prstGeom>
          <a:noFill/>
          <a:ln>
            <a:noFill/>
          </a:ln>
        </p:spPr>
        <p:txBody>
          <a:bodyPr spcFirstLastPara="1" wrap="square" lIns="121900" tIns="121900" rIns="121900" bIns="121900" anchor="t" anchorCtr="0">
            <a:spAutoFit/>
          </a:bodyPr>
          <a:lstStyle/>
          <a:p>
            <a:pPr marL="0" marR="0" lvl="0" indent="0" algn="l" rtl="0">
              <a:spcBef>
                <a:spcPts val="0"/>
              </a:spcBef>
              <a:spcAft>
                <a:spcPts val="0"/>
              </a:spcAft>
              <a:buNone/>
            </a:pPr>
            <a:r>
              <a:rPr lang="en-US" sz="3866" b="1" i="0" u="none" strike="noStrike" cap="none" dirty="0">
                <a:solidFill>
                  <a:srgbClr val="FFFFFF"/>
                </a:solidFill>
                <a:latin typeface="Trebuchet MS"/>
                <a:ea typeface="Trebuchet MS"/>
                <a:cs typeface="Trebuchet MS"/>
                <a:sym typeface="Trebuchet MS"/>
              </a:rPr>
              <a:t>Team: Forza Analytica </a:t>
            </a:r>
            <a:endParaRPr sz="3866" b="1" i="0" u="none" strike="noStrike" cap="none" dirty="0">
              <a:solidFill>
                <a:srgbClr val="FFFFFF"/>
              </a:solidFill>
              <a:latin typeface="Trebuchet MS"/>
              <a:ea typeface="Trebuchet MS"/>
              <a:cs typeface="Trebuchet MS"/>
              <a:sym typeface="Trebuchet MS"/>
            </a:endParaRPr>
          </a:p>
        </p:txBody>
      </p:sp>
      <p:pic>
        <p:nvPicPr>
          <p:cNvPr id="1023" name="Google Shape;1023;p1"/>
          <p:cNvPicPr preferRelativeResize="0"/>
          <p:nvPr/>
        </p:nvPicPr>
        <p:blipFill rotWithShape="1">
          <a:blip r:embed="rId4">
            <a:alphaModFix/>
          </a:blip>
          <a:srcRect/>
          <a:stretch/>
        </p:blipFill>
        <p:spPr>
          <a:xfrm>
            <a:off x="9076600" y="360467"/>
            <a:ext cx="2980304" cy="985200"/>
          </a:xfrm>
          <a:prstGeom prst="rect">
            <a:avLst/>
          </a:prstGeom>
          <a:noFill/>
          <a:ln>
            <a:noFill/>
          </a:ln>
        </p:spPr>
      </p:pic>
      <p:sp>
        <p:nvSpPr>
          <p:cNvPr id="1024" name="Google Shape;1024;p1"/>
          <p:cNvSpPr txBox="1"/>
          <p:nvPr/>
        </p:nvSpPr>
        <p:spPr>
          <a:xfrm>
            <a:off x="9076600" y="156767"/>
            <a:ext cx="3181600" cy="677196"/>
          </a:xfrm>
          <a:prstGeom prst="rect">
            <a:avLst/>
          </a:prstGeom>
          <a:noFill/>
          <a:ln>
            <a:noFill/>
          </a:ln>
        </p:spPr>
        <p:txBody>
          <a:bodyPr spcFirstLastPara="1" wrap="square" lIns="121900" tIns="121900" rIns="121900" bIns="121900" anchor="t" anchorCtr="0">
            <a:spAutoFit/>
          </a:bodyPr>
          <a:lstStyle/>
          <a:p>
            <a:pPr marL="0" marR="0" lvl="0" indent="0" algn="ctr" rtl="0">
              <a:lnSpc>
                <a:spcPct val="150000"/>
              </a:lnSpc>
              <a:spcBef>
                <a:spcPts val="0"/>
              </a:spcBef>
              <a:spcAft>
                <a:spcPts val="0"/>
              </a:spcAft>
              <a:buNone/>
            </a:pPr>
            <a:r>
              <a:rPr lang="en-US" sz="1867" b="0" i="0" u="none" strike="noStrike" cap="none">
                <a:solidFill>
                  <a:srgbClr val="141414"/>
                </a:solidFill>
                <a:latin typeface="Lato"/>
                <a:ea typeface="Lato"/>
                <a:cs typeface="Lato"/>
                <a:sym typeface="Lato"/>
              </a:rPr>
              <a:t>Technology Partner</a:t>
            </a:r>
            <a:endParaRPr sz="1333" b="0" i="0" u="none" strike="noStrike" cap="none">
              <a:solidFill>
                <a:srgbClr val="000000"/>
              </a:solidFill>
              <a:latin typeface="Arial"/>
              <a:ea typeface="Arial"/>
              <a:cs typeface="Arial"/>
              <a:sym typeface="Arial"/>
            </a:endParaRPr>
          </a:p>
        </p:txBody>
      </p:sp>
      <p:sp>
        <p:nvSpPr>
          <p:cNvPr id="1025" name="Google Shape;1025;p1"/>
          <p:cNvSpPr txBox="1"/>
          <p:nvPr/>
        </p:nvSpPr>
        <p:spPr>
          <a:xfrm>
            <a:off x="62144" y="4122476"/>
            <a:ext cx="55307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lt1"/>
                </a:solidFill>
                <a:latin typeface="Arial"/>
                <a:ea typeface="Arial"/>
                <a:cs typeface="Arial"/>
                <a:sym typeface="Arial"/>
              </a:rPr>
              <a:t>Topic: Call Centre Analytics</a:t>
            </a:r>
            <a:endParaRPr sz="1800"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1102" name="Google Shape;1102;p8"/>
          <p:cNvSpPr/>
          <p:nvPr/>
        </p:nvSpPr>
        <p:spPr>
          <a:xfrm>
            <a:off x="0" y="0"/>
            <a:ext cx="7839000" cy="9144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8"/>
          <p:cNvSpPr txBox="1"/>
          <p:nvPr/>
        </p:nvSpPr>
        <p:spPr>
          <a:xfrm>
            <a:off x="166276" y="31887"/>
            <a:ext cx="7506448" cy="888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4400"/>
              <a:buFont typeface="Corbel"/>
              <a:buNone/>
            </a:pPr>
            <a:r>
              <a:rPr lang="en-US" sz="4400" b="1" dirty="0">
                <a:solidFill>
                  <a:srgbClr val="FFFFFF"/>
                </a:solidFill>
                <a:latin typeface="Corbel"/>
                <a:sym typeface="Corbel"/>
              </a:rPr>
              <a:t>Agent Behavioral Analysis</a:t>
            </a:r>
          </a:p>
        </p:txBody>
      </p:sp>
      <p:pic>
        <p:nvPicPr>
          <p:cNvPr id="3" name="Graphic 2" descr="Document with solid fill">
            <a:extLst>
              <a:ext uri="{FF2B5EF4-FFF2-40B4-BE49-F238E27FC236}">
                <a16:creationId xmlns:a16="http://schemas.microsoft.com/office/drawing/2014/main" id="{77B3C2AF-3451-49AD-BDCB-FFB5AF2213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1442" y="5674489"/>
            <a:ext cx="914400" cy="914400"/>
          </a:xfrm>
          <a:prstGeom prst="rect">
            <a:avLst/>
          </a:prstGeom>
        </p:spPr>
      </p:pic>
      <p:pic>
        <p:nvPicPr>
          <p:cNvPr id="5" name="Graphic 4" descr="Voice with solid fill">
            <a:extLst>
              <a:ext uri="{FF2B5EF4-FFF2-40B4-BE49-F238E27FC236}">
                <a16:creationId xmlns:a16="http://schemas.microsoft.com/office/drawing/2014/main" id="{54A342CF-2D4A-4FB6-B2AB-C0744C281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1476" y="1483006"/>
            <a:ext cx="914400" cy="914400"/>
          </a:xfrm>
          <a:prstGeom prst="rect">
            <a:avLst/>
          </a:prstGeom>
        </p:spPr>
      </p:pic>
      <p:pic>
        <p:nvPicPr>
          <p:cNvPr id="6" name="Picture 5">
            <a:extLst>
              <a:ext uri="{FF2B5EF4-FFF2-40B4-BE49-F238E27FC236}">
                <a16:creationId xmlns:a16="http://schemas.microsoft.com/office/drawing/2014/main" id="{5DBC4692-D0D2-47CA-99BA-E2239FC760B3}"/>
              </a:ext>
            </a:extLst>
          </p:cNvPr>
          <p:cNvPicPr>
            <a:picLocks noChangeAspect="1"/>
          </p:cNvPicPr>
          <p:nvPr/>
        </p:nvPicPr>
        <p:blipFill>
          <a:blip r:embed="rId7"/>
          <a:stretch>
            <a:fillRect/>
          </a:stretch>
        </p:blipFill>
        <p:spPr>
          <a:xfrm>
            <a:off x="1711476" y="3061897"/>
            <a:ext cx="869027" cy="549556"/>
          </a:xfrm>
          <a:prstGeom prst="rect">
            <a:avLst/>
          </a:prstGeom>
        </p:spPr>
      </p:pic>
      <p:sp>
        <p:nvSpPr>
          <p:cNvPr id="7" name="TextBox 6">
            <a:extLst>
              <a:ext uri="{FF2B5EF4-FFF2-40B4-BE49-F238E27FC236}">
                <a16:creationId xmlns:a16="http://schemas.microsoft.com/office/drawing/2014/main" id="{C1342457-B1C8-476F-B13A-6EFB6CB985D4}"/>
              </a:ext>
            </a:extLst>
          </p:cNvPr>
          <p:cNvSpPr txBox="1"/>
          <p:nvPr/>
        </p:nvSpPr>
        <p:spPr>
          <a:xfrm>
            <a:off x="1425364" y="2284501"/>
            <a:ext cx="2111016" cy="307777"/>
          </a:xfrm>
          <a:prstGeom prst="rect">
            <a:avLst/>
          </a:prstGeom>
          <a:noFill/>
        </p:spPr>
        <p:txBody>
          <a:bodyPr wrap="square" rtlCol="0">
            <a:spAutoFit/>
          </a:bodyPr>
          <a:lstStyle/>
          <a:p>
            <a:r>
              <a:rPr lang="en-US" dirty="0"/>
              <a:t>Agent Voice</a:t>
            </a:r>
          </a:p>
        </p:txBody>
      </p:sp>
      <p:cxnSp>
        <p:nvCxnSpPr>
          <p:cNvPr id="9" name="Straight Arrow Connector 8">
            <a:extLst>
              <a:ext uri="{FF2B5EF4-FFF2-40B4-BE49-F238E27FC236}">
                <a16:creationId xmlns:a16="http://schemas.microsoft.com/office/drawing/2014/main" id="{2549A0E4-C53A-434A-BCFB-B63B531BC2DF}"/>
              </a:ext>
            </a:extLst>
          </p:cNvPr>
          <p:cNvCxnSpPr/>
          <p:nvPr/>
        </p:nvCxnSpPr>
        <p:spPr>
          <a:xfrm>
            <a:off x="2145989" y="2592278"/>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A1930350-7A65-4A3C-8A91-7B89EBC5AA90}"/>
              </a:ext>
            </a:extLst>
          </p:cNvPr>
          <p:cNvSpPr txBox="1"/>
          <p:nvPr/>
        </p:nvSpPr>
        <p:spPr>
          <a:xfrm>
            <a:off x="1124262" y="3747723"/>
            <a:ext cx="2713220" cy="307777"/>
          </a:xfrm>
          <a:prstGeom prst="rect">
            <a:avLst/>
          </a:prstGeom>
          <a:noFill/>
        </p:spPr>
        <p:txBody>
          <a:bodyPr wrap="square" rtlCol="0">
            <a:spAutoFit/>
          </a:bodyPr>
          <a:lstStyle/>
          <a:p>
            <a:r>
              <a:rPr lang="en-US" dirty="0"/>
              <a:t>Azure Speech To Text Service</a:t>
            </a:r>
          </a:p>
        </p:txBody>
      </p:sp>
      <p:sp>
        <p:nvSpPr>
          <p:cNvPr id="10" name="Rectangle 9">
            <a:extLst>
              <a:ext uri="{FF2B5EF4-FFF2-40B4-BE49-F238E27FC236}">
                <a16:creationId xmlns:a16="http://schemas.microsoft.com/office/drawing/2014/main" id="{126D5D1A-4B2B-47F4-9236-8B23964BAC19}"/>
              </a:ext>
            </a:extLst>
          </p:cNvPr>
          <p:cNvSpPr/>
          <p:nvPr/>
        </p:nvSpPr>
        <p:spPr>
          <a:xfrm>
            <a:off x="1427559" y="4491417"/>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a:t>
            </a:r>
          </a:p>
        </p:txBody>
      </p:sp>
      <p:cxnSp>
        <p:nvCxnSpPr>
          <p:cNvPr id="35" name="Straight Arrow Connector 34">
            <a:extLst>
              <a:ext uri="{FF2B5EF4-FFF2-40B4-BE49-F238E27FC236}">
                <a16:creationId xmlns:a16="http://schemas.microsoft.com/office/drawing/2014/main" id="{D365F993-0BA6-4E47-87B0-6EB5CBDD3BB8}"/>
              </a:ext>
            </a:extLst>
          </p:cNvPr>
          <p:cNvCxnSpPr/>
          <p:nvPr/>
        </p:nvCxnSpPr>
        <p:spPr>
          <a:xfrm>
            <a:off x="2116457" y="4055500"/>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CAC1434-7C2F-4250-863E-0413BDB707CD}"/>
              </a:ext>
            </a:extLst>
          </p:cNvPr>
          <p:cNvCxnSpPr/>
          <p:nvPr/>
        </p:nvCxnSpPr>
        <p:spPr>
          <a:xfrm>
            <a:off x="2086477" y="5370351"/>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672EA8F-4534-496A-ADF6-CE3DB0E7ED59}"/>
              </a:ext>
            </a:extLst>
          </p:cNvPr>
          <p:cNvSpPr txBox="1"/>
          <p:nvPr/>
        </p:nvSpPr>
        <p:spPr>
          <a:xfrm>
            <a:off x="903906" y="6585250"/>
            <a:ext cx="2529539" cy="307777"/>
          </a:xfrm>
          <a:prstGeom prst="rect">
            <a:avLst/>
          </a:prstGeom>
          <a:noFill/>
        </p:spPr>
        <p:txBody>
          <a:bodyPr wrap="square" rtlCol="0">
            <a:spAutoFit/>
          </a:bodyPr>
          <a:lstStyle/>
          <a:p>
            <a:r>
              <a:rPr lang="en-US" dirty="0"/>
              <a:t>Agent Voice Transcripts</a:t>
            </a:r>
          </a:p>
        </p:txBody>
      </p:sp>
      <p:sp>
        <p:nvSpPr>
          <p:cNvPr id="39" name="Rectangle 38">
            <a:extLst>
              <a:ext uri="{FF2B5EF4-FFF2-40B4-BE49-F238E27FC236}">
                <a16:creationId xmlns:a16="http://schemas.microsoft.com/office/drawing/2014/main" id="{44DF4B31-F23A-46BB-8E34-35D7EE563910}"/>
              </a:ext>
            </a:extLst>
          </p:cNvPr>
          <p:cNvSpPr/>
          <p:nvPr/>
        </p:nvSpPr>
        <p:spPr>
          <a:xfrm>
            <a:off x="4006865" y="1548963"/>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Voice Sentiment Analysis</a:t>
            </a:r>
          </a:p>
        </p:txBody>
      </p:sp>
      <p:cxnSp>
        <p:nvCxnSpPr>
          <p:cNvPr id="40" name="Straight Arrow Connector 39">
            <a:extLst>
              <a:ext uri="{FF2B5EF4-FFF2-40B4-BE49-F238E27FC236}">
                <a16:creationId xmlns:a16="http://schemas.microsoft.com/office/drawing/2014/main" id="{EA9E7EEF-D420-4401-9132-A55AF78D231E}"/>
              </a:ext>
            </a:extLst>
          </p:cNvPr>
          <p:cNvCxnSpPr>
            <a:cxnSpLocks/>
          </p:cNvCxnSpPr>
          <p:nvPr/>
        </p:nvCxnSpPr>
        <p:spPr>
          <a:xfrm>
            <a:off x="2795259" y="1940206"/>
            <a:ext cx="104222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33F500CC-5440-4B7B-8D9F-85BFBC5841C2}"/>
              </a:ext>
            </a:extLst>
          </p:cNvPr>
          <p:cNvSpPr/>
          <p:nvPr/>
        </p:nvSpPr>
        <p:spPr>
          <a:xfrm>
            <a:off x="3919500" y="4845164"/>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Analytics</a:t>
            </a:r>
          </a:p>
        </p:txBody>
      </p:sp>
      <p:sp>
        <p:nvSpPr>
          <p:cNvPr id="44" name="Rectangle 43">
            <a:extLst>
              <a:ext uri="{FF2B5EF4-FFF2-40B4-BE49-F238E27FC236}">
                <a16:creationId xmlns:a16="http://schemas.microsoft.com/office/drawing/2014/main" id="{6913AE2D-20E8-40D9-8FBB-81296276C618}"/>
              </a:ext>
            </a:extLst>
          </p:cNvPr>
          <p:cNvSpPr/>
          <p:nvPr/>
        </p:nvSpPr>
        <p:spPr>
          <a:xfrm>
            <a:off x="5998706" y="4144685"/>
            <a:ext cx="1890745" cy="55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Sentiment Analysis</a:t>
            </a:r>
          </a:p>
        </p:txBody>
      </p:sp>
      <p:cxnSp>
        <p:nvCxnSpPr>
          <p:cNvPr id="15" name="Connector: Elbow 14">
            <a:extLst>
              <a:ext uri="{FF2B5EF4-FFF2-40B4-BE49-F238E27FC236}">
                <a16:creationId xmlns:a16="http://schemas.microsoft.com/office/drawing/2014/main" id="{92FDB021-2A49-48E9-A967-68654F8775CA}"/>
              </a:ext>
            </a:extLst>
          </p:cNvPr>
          <p:cNvCxnSpPr/>
          <p:nvPr/>
        </p:nvCxnSpPr>
        <p:spPr>
          <a:xfrm flipV="1">
            <a:off x="2938072" y="5701155"/>
            <a:ext cx="1727711" cy="430534"/>
          </a:xfrm>
          <a:prstGeom prst="bentConnector3">
            <a:avLst>
              <a:gd name="adj1" fmla="val 10032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5001408-6D12-46CD-9695-AF05A6F00ABA}"/>
              </a:ext>
            </a:extLst>
          </p:cNvPr>
          <p:cNvCxnSpPr>
            <a:cxnSpLocks/>
          </p:cNvCxnSpPr>
          <p:nvPr/>
        </p:nvCxnSpPr>
        <p:spPr>
          <a:xfrm>
            <a:off x="5466007" y="5204928"/>
            <a:ext cx="42512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a:extLst>
              <a:ext uri="{FF2B5EF4-FFF2-40B4-BE49-F238E27FC236}">
                <a16:creationId xmlns:a16="http://schemas.microsoft.com/office/drawing/2014/main" id="{535A412D-D52A-415A-8073-DC80EC24AE70}"/>
              </a:ext>
            </a:extLst>
          </p:cNvPr>
          <p:cNvCxnSpPr>
            <a:cxnSpLocks/>
          </p:cNvCxnSpPr>
          <p:nvPr/>
        </p:nvCxnSpPr>
        <p:spPr>
          <a:xfrm flipV="1">
            <a:off x="4943763" y="3391392"/>
            <a:ext cx="1082230" cy="361326"/>
          </a:xfrm>
          <a:prstGeom prst="bentConnector3">
            <a:avLst>
              <a:gd name="adj1" fmla="val 18315"/>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48" name="Graphic 47" descr="Voice with solid fill">
            <a:extLst>
              <a:ext uri="{FF2B5EF4-FFF2-40B4-BE49-F238E27FC236}">
                <a16:creationId xmlns:a16="http://schemas.microsoft.com/office/drawing/2014/main" id="{6D6998F3-416C-42BA-91EC-E948C48EE2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06865" y="3270831"/>
            <a:ext cx="914400" cy="914400"/>
          </a:xfrm>
          <a:prstGeom prst="rect">
            <a:avLst/>
          </a:prstGeom>
        </p:spPr>
      </p:pic>
      <p:sp>
        <p:nvSpPr>
          <p:cNvPr id="49" name="TextBox 48">
            <a:extLst>
              <a:ext uri="{FF2B5EF4-FFF2-40B4-BE49-F238E27FC236}">
                <a16:creationId xmlns:a16="http://schemas.microsoft.com/office/drawing/2014/main" id="{DC3837CC-0047-40EE-AB7E-756FD9139036}"/>
              </a:ext>
            </a:extLst>
          </p:cNvPr>
          <p:cNvSpPr txBox="1"/>
          <p:nvPr/>
        </p:nvSpPr>
        <p:spPr>
          <a:xfrm>
            <a:off x="3610275" y="4037881"/>
            <a:ext cx="2111016" cy="307777"/>
          </a:xfrm>
          <a:prstGeom prst="rect">
            <a:avLst/>
          </a:prstGeom>
          <a:noFill/>
        </p:spPr>
        <p:txBody>
          <a:bodyPr wrap="square" rtlCol="0">
            <a:spAutoFit/>
          </a:bodyPr>
          <a:lstStyle/>
          <a:p>
            <a:r>
              <a:rPr lang="en-US" dirty="0"/>
              <a:t>Consumer Voice</a:t>
            </a:r>
          </a:p>
        </p:txBody>
      </p:sp>
      <p:cxnSp>
        <p:nvCxnSpPr>
          <p:cNvPr id="12" name="Connector: Elbow 11">
            <a:extLst>
              <a:ext uri="{FF2B5EF4-FFF2-40B4-BE49-F238E27FC236}">
                <a16:creationId xmlns:a16="http://schemas.microsoft.com/office/drawing/2014/main" id="{18DE5E5E-3CC1-4C95-9FED-E0BC6C80CB4B}"/>
              </a:ext>
            </a:extLst>
          </p:cNvPr>
          <p:cNvCxnSpPr>
            <a:cxnSpLocks/>
          </p:cNvCxnSpPr>
          <p:nvPr/>
        </p:nvCxnSpPr>
        <p:spPr>
          <a:xfrm>
            <a:off x="3526979" y="2592682"/>
            <a:ext cx="2499014" cy="443121"/>
          </a:xfrm>
          <a:prstGeom prst="bent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1C8EEC7C-23F0-4C54-AA2A-F0BF192FD007}"/>
              </a:ext>
            </a:extLst>
          </p:cNvPr>
          <p:cNvCxnSpPr>
            <a:cxnSpLocks/>
          </p:cNvCxnSpPr>
          <p:nvPr/>
        </p:nvCxnSpPr>
        <p:spPr>
          <a:xfrm flipH="1">
            <a:off x="3538884" y="2058347"/>
            <a:ext cx="2448" cy="538693"/>
          </a:xfrm>
          <a:prstGeom prst="line">
            <a:avLst/>
          </a:prstGeom>
        </p:spPr>
        <p:style>
          <a:lnRef idx="2">
            <a:schemeClr val="accent2"/>
          </a:lnRef>
          <a:fillRef idx="0">
            <a:schemeClr val="accent2"/>
          </a:fillRef>
          <a:effectRef idx="1">
            <a:schemeClr val="accent2"/>
          </a:effectRef>
          <a:fontRef idx="minor">
            <a:schemeClr val="tx1"/>
          </a:fontRef>
        </p:style>
      </p:cxnSp>
      <p:pic>
        <p:nvPicPr>
          <p:cNvPr id="32" name="Graphic 31" descr="Venn diagram with solid fill">
            <a:extLst>
              <a:ext uri="{FF2B5EF4-FFF2-40B4-BE49-F238E27FC236}">
                <a16:creationId xmlns:a16="http://schemas.microsoft.com/office/drawing/2014/main" id="{4D605179-7250-44F7-9D38-68B7B609C1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10944" y="2816455"/>
            <a:ext cx="757760" cy="757760"/>
          </a:xfrm>
          <a:prstGeom prst="rect">
            <a:avLst/>
          </a:prstGeom>
        </p:spPr>
      </p:pic>
      <p:cxnSp>
        <p:nvCxnSpPr>
          <p:cNvPr id="52" name="Straight Arrow Connector 51">
            <a:extLst>
              <a:ext uri="{FF2B5EF4-FFF2-40B4-BE49-F238E27FC236}">
                <a16:creationId xmlns:a16="http://schemas.microsoft.com/office/drawing/2014/main" id="{3F5A3D40-FCD4-4062-BC13-28F3B061A044}"/>
              </a:ext>
            </a:extLst>
          </p:cNvPr>
          <p:cNvCxnSpPr>
            <a:cxnSpLocks/>
          </p:cNvCxnSpPr>
          <p:nvPr/>
        </p:nvCxnSpPr>
        <p:spPr>
          <a:xfrm>
            <a:off x="6601178" y="3195335"/>
            <a:ext cx="46229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64" name="Graphic 63" descr="Checklist with solid fill">
            <a:extLst>
              <a:ext uri="{FF2B5EF4-FFF2-40B4-BE49-F238E27FC236}">
                <a16:creationId xmlns:a16="http://schemas.microsoft.com/office/drawing/2014/main" id="{92058AED-60E8-4515-B965-6168DA1C11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37483" y="3322557"/>
            <a:ext cx="914400" cy="914400"/>
          </a:xfrm>
          <a:prstGeom prst="rect">
            <a:avLst/>
          </a:prstGeom>
        </p:spPr>
      </p:pic>
      <p:sp>
        <p:nvSpPr>
          <p:cNvPr id="66" name="Rectangle: Top Corners One Rounded and One Snipped 65">
            <a:extLst>
              <a:ext uri="{FF2B5EF4-FFF2-40B4-BE49-F238E27FC236}">
                <a16:creationId xmlns:a16="http://schemas.microsoft.com/office/drawing/2014/main" id="{86C7E9FF-10C5-4138-8D5B-FB5494C10CDC}"/>
              </a:ext>
            </a:extLst>
          </p:cNvPr>
          <p:cNvSpPr/>
          <p:nvPr/>
        </p:nvSpPr>
        <p:spPr>
          <a:xfrm>
            <a:off x="7097487" y="2698130"/>
            <a:ext cx="1868098" cy="9334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3-point scale: Consumer can express his/her concern freely </a:t>
            </a:r>
          </a:p>
        </p:txBody>
      </p:sp>
      <p:sp>
        <p:nvSpPr>
          <p:cNvPr id="69" name="Rectangle 68">
            <a:extLst>
              <a:ext uri="{FF2B5EF4-FFF2-40B4-BE49-F238E27FC236}">
                <a16:creationId xmlns:a16="http://schemas.microsoft.com/office/drawing/2014/main" id="{48CD72FB-E117-4C97-AE3B-82D4EE93D0A1}"/>
              </a:ext>
            </a:extLst>
          </p:cNvPr>
          <p:cNvSpPr/>
          <p:nvPr/>
        </p:nvSpPr>
        <p:spPr>
          <a:xfrm>
            <a:off x="6034037" y="5701155"/>
            <a:ext cx="1855414" cy="55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Greetings as per the branding</a:t>
            </a:r>
          </a:p>
        </p:txBody>
      </p:sp>
      <p:sp>
        <p:nvSpPr>
          <p:cNvPr id="70" name="Rectangle 69">
            <a:extLst>
              <a:ext uri="{FF2B5EF4-FFF2-40B4-BE49-F238E27FC236}">
                <a16:creationId xmlns:a16="http://schemas.microsoft.com/office/drawing/2014/main" id="{194D83E3-89DC-4917-8A77-36A0EAF07FBD}"/>
              </a:ext>
            </a:extLst>
          </p:cNvPr>
          <p:cNvSpPr/>
          <p:nvPr/>
        </p:nvSpPr>
        <p:spPr>
          <a:xfrm>
            <a:off x="6032439" y="4912615"/>
            <a:ext cx="1868093" cy="55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resolution status</a:t>
            </a:r>
          </a:p>
        </p:txBody>
      </p:sp>
      <p:cxnSp>
        <p:nvCxnSpPr>
          <p:cNvPr id="71" name="Straight Arrow Connector 70">
            <a:extLst>
              <a:ext uri="{FF2B5EF4-FFF2-40B4-BE49-F238E27FC236}">
                <a16:creationId xmlns:a16="http://schemas.microsoft.com/office/drawing/2014/main" id="{F7BE1A1E-A5D1-440E-B0A1-107CCFE113D6}"/>
              </a:ext>
            </a:extLst>
          </p:cNvPr>
          <p:cNvCxnSpPr>
            <a:cxnSpLocks/>
          </p:cNvCxnSpPr>
          <p:nvPr/>
        </p:nvCxnSpPr>
        <p:spPr>
          <a:xfrm flipV="1">
            <a:off x="5466007" y="4491417"/>
            <a:ext cx="425127" cy="71351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F87D472E-F206-4175-870B-39813E7AC957}"/>
              </a:ext>
            </a:extLst>
          </p:cNvPr>
          <p:cNvCxnSpPr>
            <a:cxnSpLocks/>
          </p:cNvCxnSpPr>
          <p:nvPr/>
        </p:nvCxnSpPr>
        <p:spPr>
          <a:xfrm>
            <a:off x="5466007" y="5204928"/>
            <a:ext cx="444937" cy="77651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4" name="Right Brace 73">
            <a:extLst>
              <a:ext uri="{FF2B5EF4-FFF2-40B4-BE49-F238E27FC236}">
                <a16:creationId xmlns:a16="http://schemas.microsoft.com/office/drawing/2014/main" id="{EFC5CB65-468E-41D2-8AD2-276FCFAFB01C}"/>
              </a:ext>
            </a:extLst>
          </p:cNvPr>
          <p:cNvSpPr/>
          <p:nvPr/>
        </p:nvSpPr>
        <p:spPr>
          <a:xfrm>
            <a:off x="8606837" y="1146628"/>
            <a:ext cx="1626810" cy="5438621"/>
          </a:xfrm>
          <a:prstGeom prst="rightBrace">
            <a:avLst/>
          </a:prstGeom>
          <a:ln w="28575">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8" name="TextBox 77">
            <a:extLst>
              <a:ext uri="{FF2B5EF4-FFF2-40B4-BE49-F238E27FC236}">
                <a16:creationId xmlns:a16="http://schemas.microsoft.com/office/drawing/2014/main" id="{1A2CA04B-5B99-4B55-88B9-EC2A795682C8}"/>
              </a:ext>
            </a:extLst>
          </p:cNvPr>
          <p:cNvSpPr txBox="1"/>
          <p:nvPr/>
        </p:nvSpPr>
        <p:spPr>
          <a:xfrm>
            <a:off x="9603539" y="4269730"/>
            <a:ext cx="2516495" cy="307777"/>
          </a:xfrm>
          <a:prstGeom prst="rect">
            <a:avLst/>
          </a:prstGeom>
          <a:noFill/>
        </p:spPr>
        <p:txBody>
          <a:bodyPr wrap="square" rtlCol="0">
            <a:spAutoFit/>
          </a:bodyPr>
          <a:lstStyle/>
          <a:p>
            <a:r>
              <a:rPr lang="en-US" dirty="0"/>
              <a:t>Agent Behavioral Score Card</a:t>
            </a:r>
          </a:p>
        </p:txBody>
      </p:sp>
    </p:spTree>
    <p:extLst>
      <p:ext uri="{BB962C8B-B14F-4D97-AF65-F5344CB8AC3E}">
        <p14:creationId xmlns:p14="http://schemas.microsoft.com/office/powerpoint/2010/main" val="317521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96" name="Rectangle 95">
            <a:extLst>
              <a:ext uri="{FF2B5EF4-FFF2-40B4-BE49-F238E27FC236}">
                <a16:creationId xmlns:a16="http://schemas.microsoft.com/office/drawing/2014/main" id="{EDA26DA5-3CD4-43D2-8C6D-20A9CC6D9D5F}"/>
              </a:ext>
            </a:extLst>
          </p:cNvPr>
          <p:cNvSpPr/>
          <p:nvPr/>
        </p:nvSpPr>
        <p:spPr>
          <a:xfrm>
            <a:off x="6120040" y="1193334"/>
            <a:ext cx="4401254" cy="55744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Google Shape;1102;p8"/>
          <p:cNvSpPr/>
          <p:nvPr/>
        </p:nvSpPr>
        <p:spPr>
          <a:xfrm>
            <a:off x="0" y="0"/>
            <a:ext cx="7839000" cy="9144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8"/>
          <p:cNvSpPr txBox="1"/>
          <p:nvPr/>
        </p:nvSpPr>
        <p:spPr>
          <a:xfrm>
            <a:off x="0" y="90193"/>
            <a:ext cx="7947210" cy="888300"/>
          </a:xfrm>
          <a:prstGeom prst="rect">
            <a:avLst/>
          </a:prstGeom>
          <a:noFill/>
          <a:ln>
            <a:noFill/>
          </a:ln>
        </p:spPr>
        <p:txBody>
          <a:bodyPr spcFirstLastPara="1" wrap="square" lIns="91425" tIns="45700" rIns="91425" bIns="45700" anchor="t" anchorCtr="0">
            <a:noAutofit/>
          </a:bodyPr>
          <a:lstStyle/>
          <a:p>
            <a:pPr algn="ctr">
              <a:lnSpc>
                <a:spcPct val="90000"/>
              </a:lnSpc>
              <a:buClr>
                <a:srgbClr val="FFFFFF"/>
              </a:buClr>
              <a:buSzPts val="4400"/>
            </a:pPr>
            <a:r>
              <a:rPr lang="en-US" sz="4400" b="1" dirty="0">
                <a:solidFill>
                  <a:srgbClr val="FFFFFF"/>
                </a:solidFill>
                <a:latin typeface="Corbel"/>
              </a:rPr>
              <a:t>Call Resolution Delay Analytics</a:t>
            </a:r>
          </a:p>
        </p:txBody>
      </p:sp>
      <p:pic>
        <p:nvPicPr>
          <p:cNvPr id="5" name="Graphic 4" descr="Voice with solid fill">
            <a:extLst>
              <a:ext uri="{FF2B5EF4-FFF2-40B4-BE49-F238E27FC236}">
                <a16:creationId xmlns:a16="http://schemas.microsoft.com/office/drawing/2014/main" id="{54A342CF-2D4A-4FB6-B2AB-C0744C2817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44563" y="856041"/>
            <a:ext cx="914400" cy="914400"/>
          </a:xfrm>
          <a:prstGeom prst="rect">
            <a:avLst/>
          </a:prstGeom>
        </p:spPr>
      </p:pic>
      <p:sp>
        <p:nvSpPr>
          <p:cNvPr id="7" name="TextBox 6">
            <a:extLst>
              <a:ext uri="{FF2B5EF4-FFF2-40B4-BE49-F238E27FC236}">
                <a16:creationId xmlns:a16="http://schemas.microsoft.com/office/drawing/2014/main" id="{C1342457-B1C8-476F-B13A-6EFB6CB985D4}"/>
              </a:ext>
            </a:extLst>
          </p:cNvPr>
          <p:cNvSpPr txBox="1"/>
          <p:nvPr/>
        </p:nvSpPr>
        <p:spPr>
          <a:xfrm>
            <a:off x="2794944" y="1615642"/>
            <a:ext cx="2111016" cy="307777"/>
          </a:xfrm>
          <a:prstGeom prst="rect">
            <a:avLst/>
          </a:prstGeom>
          <a:noFill/>
        </p:spPr>
        <p:txBody>
          <a:bodyPr wrap="square" rtlCol="0">
            <a:spAutoFit/>
          </a:bodyPr>
          <a:lstStyle/>
          <a:p>
            <a:r>
              <a:rPr lang="en-US" dirty="0"/>
              <a:t>Agent Voice</a:t>
            </a:r>
          </a:p>
        </p:txBody>
      </p:sp>
      <p:cxnSp>
        <p:nvCxnSpPr>
          <p:cNvPr id="16" name="Connector: Elbow 15">
            <a:extLst>
              <a:ext uri="{FF2B5EF4-FFF2-40B4-BE49-F238E27FC236}">
                <a16:creationId xmlns:a16="http://schemas.microsoft.com/office/drawing/2014/main" id="{535A412D-D52A-415A-8073-DC80EC24AE70}"/>
              </a:ext>
            </a:extLst>
          </p:cNvPr>
          <p:cNvCxnSpPr>
            <a:cxnSpLocks/>
          </p:cNvCxnSpPr>
          <p:nvPr/>
        </p:nvCxnSpPr>
        <p:spPr>
          <a:xfrm flipV="1">
            <a:off x="3890603" y="2138172"/>
            <a:ext cx="997133" cy="569474"/>
          </a:xfrm>
          <a:prstGeom prst="bent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48" name="Graphic 47" descr="Voice with solid fill">
            <a:extLst>
              <a:ext uri="{FF2B5EF4-FFF2-40B4-BE49-F238E27FC236}">
                <a16:creationId xmlns:a16="http://schemas.microsoft.com/office/drawing/2014/main" id="{6D6998F3-416C-42BA-91EC-E948C48EE2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4201" y="2291095"/>
            <a:ext cx="914400" cy="914400"/>
          </a:xfrm>
          <a:prstGeom prst="rect">
            <a:avLst/>
          </a:prstGeom>
        </p:spPr>
      </p:pic>
      <p:sp>
        <p:nvSpPr>
          <p:cNvPr id="49" name="TextBox 48">
            <a:extLst>
              <a:ext uri="{FF2B5EF4-FFF2-40B4-BE49-F238E27FC236}">
                <a16:creationId xmlns:a16="http://schemas.microsoft.com/office/drawing/2014/main" id="{DC3837CC-0047-40EE-AB7E-756FD9139036}"/>
              </a:ext>
            </a:extLst>
          </p:cNvPr>
          <p:cNvSpPr txBox="1"/>
          <p:nvPr/>
        </p:nvSpPr>
        <p:spPr>
          <a:xfrm>
            <a:off x="2670987" y="3065819"/>
            <a:ext cx="2111016" cy="307777"/>
          </a:xfrm>
          <a:prstGeom prst="rect">
            <a:avLst/>
          </a:prstGeom>
          <a:noFill/>
        </p:spPr>
        <p:txBody>
          <a:bodyPr wrap="square" rtlCol="0">
            <a:spAutoFit/>
          </a:bodyPr>
          <a:lstStyle/>
          <a:p>
            <a:r>
              <a:rPr lang="en-US" dirty="0"/>
              <a:t>Consumer Voice</a:t>
            </a:r>
          </a:p>
        </p:txBody>
      </p:sp>
      <p:cxnSp>
        <p:nvCxnSpPr>
          <p:cNvPr id="12" name="Connector: Elbow 11">
            <a:extLst>
              <a:ext uri="{FF2B5EF4-FFF2-40B4-BE49-F238E27FC236}">
                <a16:creationId xmlns:a16="http://schemas.microsoft.com/office/drawing/2014/main" id="{18DE5E5E-3CC1-4C95-9FED-E0BC6C80CB4B}"/>
              </a:ext>
            </a:extLst>
          </p:cNvPr>
          <p:cNvCxnSpPr>
            <a:cxnSpLocks/>
          </p:cNvCxnSpPr>
          <p:nvPr/>
        </p:nvCxnSpPr>
        <p:spPr>
          <a:xfrm>
            <a:off x="3890603" y="1292417"/>
            <a:ext cx="1015357" cy="595559"/>
          </a:xfrm>
          <a:prstGeom prst="bent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32" name="Graphic 31" descr="Venn diagram with solid fill">
            <a:extLst>
              <a:ext uri="{FF2B5EF4-FFF2-40B4-BE49-F238E27FC236}">
                <a16:creationId xmlns:a16="http://schemas.microsoft.com/office/drawing/2014/main" id="{4D605179-7250-44F7-9D38-68B7B609C1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913" y="1605855"/>
            <a:ext cx="757760" cy="757760"/>
          </a:xfrm>
          <a:prstGeom prst="rect">
            <a:avLst/>
          </a:prstGeom>
        </p:spPr>
      </p:pic>
      <p:cxnSp>
        <p:nvCxnSpPr>
          <p:cNvPr id="52" name="Straight Arrow Connector 51">
            <a:extLst>
              <a:ext uri="{FF2B5EF4-FFF2-40B4-BE49-F238E27FC236}">
                <a16:creationId xmlns:a16="http://schemas.microsoft.com/office/drawing/2014/main" id="{3F5A3D40-FCD4-4062-BC13-28F3B061A044}"/>
              </a:ext>
            </a:extLst>
          </p:cNvPr>
          <p:cNvCxnSpPr>
            <a:cxnSpLocks/>
          </p:cNvCxnSpPr>
          <p:nvPr/>
        </p:nvCxnSpPr>
        <p:spPr>
          <a:xfrm>
            <a:off x="5597369" y="2014195"/>
            <a:ext cx="46229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8" name="TextBox 77">
            <a:extLst>
              <a:ext uri="{FF2B5EF4-FFF2-40B4-BE49-F238E27FC236}">
                <a16:creationId xmlns:a16="http://schemas.microsoft.com/office/drawing/2014/main" id="{1A2CA04B-5B99-4B55-88B9-EC2A795682C8}"/>
              </a:ext>
            </a:extLst>
          </p:cNvPr>
          <p:cNvSpPr txBox="1"/>
          <p:nvPr/>
        </p:nvSpPr>
        <p:spPr>
          <a:xfrm>
            <a:off x="8822517" y="2012407"/>
            <a:ext cx="1698777" cy="738664"/>
          </a:xfrm>
          <a:prstGeom prst="rect">
            <a:avLst/>
          </a:prstGeom>
          <a:noFill/>
        </p:spPr>
        <p:txBody>
          <a:bodyPr wrap="square" rtlCol="0">
            <a:spAutoFit/>
          </a:bodyPr>
          <a:lstStyle/>
          <a:p>
            <a:r>
              <a:rPr lang="en-US" b="1" spc="50" dirty="0">
                <a:ln w="0"/>
                <a:solidFill>
                  <a:schemeClr val="bg2"/>
                </a:solidFill>
                <a:effectLst>
                  <a:innerShdw blurRad="63500" dist="50800" dir="13500000">
                    <a:srgbClr val="000000">
                      <a:alpha val="50000"/>
                    </a:srgbClr>
                  </a:innerShdw>
                </a:effectLst>
              </a:rPr>
              <a:t>Call Resolution Delay Analytics</a:t>
            </a:r>
          </a:p>
          <a:p>
            <a:r>
              <a:rPr lang="en-US" b="1" spc="50" dirty="0">
                <a:ln w="0"/>
                <a:solidFill>
                  <a:schemeClr val="bg2"/>
                </a:solidFill>
                <a:effectLst>
                  <a:innerShdw blurRad="63500" dist="50800" dir="13500000">
                    <a:srgbClr val="000000">
                      <a:alpha val="50000"/>
                    </a:srgbClr>
                  </a:innerShdw>
                </a:effectLst>
              </a:rPr>
              <a:t>Dashboard</a:t>
            </a:r>
          </a:p>
        </p:txBody>
      </p:sp>
      <p:pic>
        <p:nvPicPr>
          <p:cNvPr id="17" name="Graphic 16" descr="Hourglass Finished with solid fill">
            <a:extLst>
              <a:ext uri="{FF2B5EF4-FFF2-40B4-BE49-F238E27FC236}">
                <a16:creationId xmlns:a16="http://schemas.microsoft.com/office/drawing/2014/main" id="{0664ACDD-2802-4D29-B1FA-29463B58D5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56816" y="1735261"/>
            <a:ext cx="385513" cy="385513"/>
          </a:xfrm>
          <a:prstGeom prst="rect">
            <a:avLst/>
          </a:prstGeom>
        </p:spPr>
      </p:pic>
      <p:sp>
        <p:nvSpPr>
          <p:cNvPr id="43" name="TextBox 42">
            <a:extLst>
              <a:ext uri="{FF2B5EF4-FFF2-40B4-BE49-F238E27FC236}">
                <a16:creationId xmlns:a16="http://schemas.microsoft.com/office/drawing/2014/main" id="{DBF41F88-B94D-4C8B-A1D3-296C518609F0}"/>
              </a:ext>
            </a:extLst>
          </p:cNvPr>
          <p:cNvSpPr txBox="1"/>
          <p:nvPr/>
        </p:nvSpPr>
        <p:spPr>
          <a:xfrm>
            <a:off x="6488395" y="1776461"/>
            <a:ext cx="1594624" cy="523220"/>
          </a:xfrm>
          <a:prstGeom prst="rect">
            <a:avLst/>
          </a:prstGeom>
          <a:noFill/>
        </p:spPr>
        <p:txBody>
          <a:bodyPr wrap="square" rtlCol="0">
            <a:spAutoFit/>
          </a:bodyPr>
          <a:lstStyle/>
          <a:p>
            <a:r>
              <a:rPr lang="en-US" dirty="0"/>
              <a:t>Consumer Waiting Time</a:t>
            </a:r>
          </a:p>
        </p:txBody>
      </p:sp>
      <p:grpSp>
        <p:nvGrpSpPr>
          <p:cNvPr id="21" name="Group 20">
            <a:extLst>
              <a:ext uri="{FF2B5EF4-FFF2-40B4-BE49-F238E27FC236}">
                <a16:creationId xmlns:a16="http://schemas.microsoft.com/office/drawing/2014/main" id="{F2F612B4-2C16-4E52-8785-ADA944CB9226}"/>
              </a:ext>
            </a:extLst>
          </p:cNvPr>
          <p:cNvGrpSpPr/>
          <p:nvPr/>
        </p:nvGrpSpPr>
        <p:grpSpPr>
          <a:xfrm>
            <a:off x="720196" y="1555207"/>
            <a:ext cx="1198032" cy="919548"/>
            <a:chOff x="860957" y="2202712"/>
            <a:chExt cx="1198032" cy="919548"/>
          </a:xfrm>
        </p:grpSpPr>
        <p:pic>
          <p:nvPicPr>
            <p:cNvPr id="45" name="Graphic 44" descr="Voice with solid fill">
              <a:extLst>
                <a:ext uri="{FF2B5EF4-FFF2-40B4-BE49-F238E27FC236}">
                  <a16:creationId xmlns:a16="http://schemas.microsoft.com/office/drawing/2014/main" id="{D4D7A9B8-2BB9-484C-801B-2C0BF86500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957" y="2202712"/>
              <a:ext cx="914400" cy="914400"/>
            </a:xfrm>
            <a:prstGeom prst="rect">
              <a:avLst/>
            </a:prstGeom>
          </p:spPr>
        </p:pic>
        <p:pic>
          <p:nvPicPr>
            <p:cNvPr id="46" name="Graphic 45" descr="Voice with solid fill">
              <a:extLst>
                <a:ext uri="{FF2B5EF4-FFF2-40B4-BE49-F238E27FC236}">
                  <a16:creationId xmlns:a16="http://schemas.microsoft.com/office/drawing/2014/main" id="{0523D613-584F-464C-9FC6-DB4A7FEBB4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144589" y="2207860"/>
              <a:ext cx="914400" cy="914400"/>
            </a:xfrm>
            <a:prstGeom prst="rect">
              <a:avLst/>
            </a:prstGeom>
          </p:spPr>
        </p:pic>
      </p:grpSp>
      <p:sp>
        <p:nvSpPr>
          <p:cNvPr id="50" name="TextBox 49">
            <a:extLst>
              <a:ext uri="{FF2B5EF4-FFF2-40B4-BE49-F238E27FC236}">
                <a16:creationId xmlns:a16="http://schemas.microsoft.com/office/drawing/2014/main" id="{19229BD0-B701-4645-A8DF-410CBA1D88A0}"/>
              </a:ext>
            </a:extLst>
          </p:cNvPr>
          <p:cNvSpPr txBox="1"/>
          <p:nvPr/>
        </p:nvSpPr>
        <p:spPr>
          <a:xfrm>
            <a:off x="793113" y="2419927"/>
            <a:ext cx="2111016" cy="307777"/>
          </a:xfrm>
          <a:prstGeom prst="rect">
            <a:avLst/>
          </a:prstGeom>
          <a:noFill/>
        </p:spPr>
        <p:txBody>
          <a:bodyPr wrap="square" rtlCol="0">
            <a:spAutoFit/>
          </a:bodyPr>
          <a:lstStyle/>
          <a:p>
            <a:r>
              <a:rPr lang="en-US" dirty="0"/>
              <a:t>Voice File</a:t>
            </a:r>
          </a:p>
        </p:txBody>
      </p:sp>
      <p:cxnSp>
        <p:nvCxnSpPr>
          <p:cNvPr id="51" name="Straight Arrow Connector 50">
            <a:extLst>
              <a:ext uri="{FF2B5EF4-FFF2-40B4-BE49-F238E27FC236}">
                <a16:creationId xmlns:a16="http://schemas.microsoft.com/office/drawing/2014/main" id="{EC39ABEC-CB69-4EBA-9213-59E104989BD9}"/>
              </a:ext>
            </a:extLst>
          </p:cNvPr>
          <p:cNvCxnSpPr>
            <a:cxnSpLocks/>
          </p:cNvCxnSpPr>
          <p:nvPr/>
        </p:nvCxnSpPr>
        <p:spPr>
          <a:xfrm flipV="1">
            <a:off x="1929703" y="1305859"/>
            <a:ext cx="762149" cy="47640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037B24EE-6813-4440-A196-1D5707A699DD}"/>
              </a:ext>
            </a:extLst>
          </p:cNvPr>
          <p:cNvCxnSpPr>
            <a:cxnSpLocks/>
          </p:cNvCxnSpPr>
          <p:nvPr/>
        </p:nvCxnSpPr>
        <p:spPr>
          <a:xfrm>
            <a:off x="1953230" y="2428475"/>
            <a:ext cx="782014" cy="2992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24" name="Picture 23">
            <a:extLst>
              <a:ext uri="{FF2B5EF4-FFF2-40B4-BE49-F238E27FC236}">
                <a16:creationId xmlns:a16="http://schemas.microsoft.com/office/drawing/2014/main" id="{221FBD19-FDB5-4900-98F1-B0B5A105FC16}"/>
              </a:ext>
            </a:extLst>
          </p:cNvPr>
          <p:cNvPicPr>
            <a:picLocks noChangeAspect="1"/>
          </p:cNvPicPr>
          <p:nvPr/>
        </p:nvPicPr>
        <p:blipFill>
          <a:blip r:embed="rId9">
            <a:biLevel thresh="75000"/>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692159" y="4541679"/>
            <a:ext cx="914400" cy="758283"/>
          </a:xfrm>
          <a:prstGeom prst="rect">
            <a:avLst/>
          </a:prstGeom>
        </p:spPr>
      </p:pic>
      <p:pic>
        <p:nvPicPr>
          <p:cNvPr id="26" name="Graphic 25" descr="Stopwatch with solid fill">
            <a:extLst>
              <a:ext uri="{FF2B5EF4-FFF2-40B4-BE49-F238E27FC236}">
                <a16:creationId xmlns:a16="http://schemas.microsoft.com/office/drawing/2014/main" id="{0AD17AA9-7968-48FD-9D3F-D6D2D16B23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0040" y="3230634"/>
            <a:ext cx="467834" cy="467834"/>
          </a:xfrm>
          <a:prstGeom prst="rect">
            <a:avLst/>
          </a:prstGeom>
        </p:spPr>
      </p:pic>
      <p:sp>
        <p:nvSpPr>
          <p:cNvPr id="56" name="TextBox 55">
            <a:extLst>
              <a:ext uri="{FF2B5EF4-FFF2-40B4-BE49-F238E27FC236}">
                <a16:creationId xmlns:a16="http://schemas.microsoft.com/office/drawing/2014/main" id="{21D9C0F2-A63A-4730-BFCA-2FF009E52E2E}"/>
              </a:ext>
            </a:extLst>
          </p:cNvPr>
          <p:cNvSpPr txBox="1"/>
          <p:nvPr/>
        </p:nvSpPr>
        <p:spPr>
          <a:xfrm>
            <a:off x="6530876" y="3231808"/>
            <a:ext cx="1914997" cy="523220"/>
          </a:xfrm>
          <a:prstGeom prst="rect">
            <a:avLst/>
          </a:prstGeom>
          <a:noFill/>
        </p:spPr>
        <p:txBody>
          <a:bodyPr wrap="square" rtlCol="0">
            <a:spAutoFit/>
          </a:bodyPr>
          <a:lstStyle/>
          <a:p>
            <a:r>
              <a:rPr lang="en-US" dirty="0"/>
              <a:t>Agent Conversation Duration</a:t>
            </a:r>
          </a:p>
        </p:txBody>
      </p:sp>
      <p:cxnSp>
        <p:nvCxnSpPr>
          <p:cNvPr id="57" name="Connector: Elbow 56">
            <a:extLst>
              <a:ext uri="{FF2B5EF4-FFF2-40B4-BE49-F238E27FC236}">
                <a16:creationId xmlns:a16="http://schemas.microsoft.com/office/drawing/2014/main" id="{D24FD8A5-D1F9-498B-922B-8AD2E948EE5E}"/>
              </a:ext>
            </a:extLst>
          </p:cNvPr>
          <p:cNvCxnSpPr>
            <a:cxnSpLocks/>
          </p:cNvCxnSpPr>
          <p:nvPr/>
        </p:nvCxnSpPr>
        <p:spPr>
          <a:xfrm>
            <a:off x="1358847" y="2888027"/>
            <a:ext cx="4700813" cy="629911"/>
          </a:xfrm>
          <a:prstGeom prst="bentConnector3">
            <a:avLst>
              <a:gd name="adj1" fmla="val -328"/>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31" name="Graphic 30" descr="Call center with solid fill">
            <a:extLst>
              <a:ext uri="{FF2B5EF4-FFF2-40B4-BE49-F238E27FC236}">
                <a16:creationId xmlns:a16="http://schemas.microsoft.com/office/drawing/2014/main" id="{7487FA56-F6CE-409E-A640-E675BFDBDC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8370" y="6002098"/>
            <a:ext cx="611820" cy="611820"/>
          </a:xfrm>
          <a:prstGeom prst="rect">
            <a:avLst/>
          </a:prstGeom>
        </p:spPr>
      </p:pic>
      <p:pic>
        <p:nvPicPr>
          <p:cNvPr id="62" name="Graphic 61" descr="Stopwatch with solid fill">
            <a:extLst>
              <a:ext uri="{FF2B5EF4-FFF2-40B4-BE49-F238E27FC236}">
                <a16:creationId xmlns:a16="http://schemas.microsoft.com/office/drawing/2014/main" id="{0A39D39C-94B4-4294-B244-61B44D8878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20040" y="4019855"/>
            <a:ext cx="427350" cy="427350"/>
          </a:xfrm>
          <a:prstGeom prst="rect">
            <a:avLst/>
          </a:prstGeom>
        </p:spPr>
      </p:pic>
      <p:sp>
        <p:nvSpPr>
          <p:cNvPr id="65" name="TextBox 64">
            <a:extLst>
              <a:ext uri="{FF2B5EF4-FFF2-40B4-BE49-F238E27FC236}">
                <a16:creationId xmlns:a16="http://schemas.microsoft.com/office/drawing/2014/main" id="{9C2059CA-1215-4336-92B1-06AADD442FD2}"/>
              </a:ext>
            </a:extLst>
          </p:cNvPr>
          <p:cNvSpPr txBox="1"/>
          <p:nvPr/>
        </p:nvSpPr>
        <p:spPr>
          <a:xfrm>
            <a:off x="6488281" y="4149388"/>
            <a:ext cx="1914996" cy="307777"/>
          </a:xfrm>
          <a:prstGeom prst="rect">
            <a:avLst/>
          </a:prstGeom>
          <a:noFill/>
        </p:spPr>
        <p:txBody>
          <a:bodyPr wrap="square" rtlCol="0">
            <a:spAutoFit/>
          </a:bodyPr>
          <a:lstStyle/>
          <a:p>
            <a:r>
              <a:rPr lang="en-US" dirty="0"/>
              <a:t>Time in IVR Queue</a:t>
            </a:r>
          </a:p>
        </p:txBody>
      </p:sp>
      <p:pic>
        <p:nvPicPr>
          <p:cNvPr id="41" name="Picture 40">
            <a:extLst>
              <a:ext uri="{FF2B5EF4-FFF2-40B4-BE49-F238E27FC236}">
                <a16:creationId xmlns:a16="http://schemas.microsoft.com/office/drawing/2014/main" id="{FC6740FF-0075-410D-9C55-303051EB1F05}"/>
              </a:ext>
            </a:extLst>
          </p:cNvPr>
          <p:cNvPicPr>
            <a:picLocks noChangeAspect="1"/>
          </p:cNvPicPr>
          <p:nvPr/>
        </p:nvPicPr>
        <p:blipFill>
          <a:blip r:embed="rId15"/>
          <a:stretch>
            <a:fillRect/>
          </a:stretch>
        </p:blipFill>
        <p:spPr>
          <a:xfrm>
            <a:off x="6120040" y="4967173"/>
            <a:ext cx="444373" cy="431717"/>
          </a:xfrm>
          <a:prstGeom prst="rect">
            <a:avLst/>
          </a:prstGeom>
        </p:spPr>
      </p:pic>
      <p:sp>
        <p:nvSpPr>
          <p:cNvPr id="67" name="TextBox 66">
            <a:extLst>
              <a:ext uri="{FF2B5EF4-FFF2-40B4-BE49-F238E27FC236}">
                <a16:creationId xmlns:a16="http://schemas.microsoft.com/office/drawing/2014/main" id="{3D40F249-AADB-4D0F-A984-019884C3029A}"/>
              </a:ext>
            </a:extLst>
          </p:cNvPr>
          <p:cNvSpPr txBox="1"/>
          <p:nvPr/>
        </p:nvSpPr>
        <p:spPr>
          <a:xfrm>
            <a:off x="6507596" y="5026262"/>
            <a:ext cx="3028288" cy="307777"/>
          </a:xfrm>
          <a:prstGeom prst="rect">
            <a:avLst/>
          </a:prstGeom>
          <a:noFill/>
        </p:spPr>
        <p:txBody>
          <a:bodyPr wrap="square" rtlCol="0">
            <a:spAutoFit/>
          </a:bodyPr>
          <a:lstStyle/>
          <a:p>
            <a:r>
              <a:rPr lang="en-US" dirty="0"/>
              <a:t>Immediate Abandoned Calls at IVR</a:t>
            </a:r>
          </a:p>
        </p:txBody>
      </p:sp>
      <p:cxnSp>
        <p:nvCxnSpPr>
          <p:cNvPr id="54" name="Connector: Elbow 53">
            <a:extLst>
              <a:ext uri="{FF2B5EF4-FFF2-40B4-BE49-F238E27FC236}">
                <a16:creationId xmlns:a16="http://schemas.microsoft.com/office/drawing/2014/main" id="{FACD5608-FD32-4214-911F-2194A2F6EA09}"/>
              </a:ext>
            </a:extLst>
          </p:cNvPr>
          <p:cNvCxnSpPr>
            <a:cxnSpLocks/>
          </p:cNvCxnSpPr>
          <p:nvPr/>
        </p:nvCxnSpPr>
        <p:spPr>
          <a:xfrm flipV="1">
            <a:off x="1953230" y="4222443"/>
            <a:ext cx="4073102" cy="528872"/>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ctor: Elbow 57">
            <a:extLst>
              <a:ext uri="{FF2B5EF4-FFF2-40B4-BE49-F238E27FC236}">
                <a16:creationId xmlns:a16="http://schemas.microsoft.com/office/drawing/2014/main" id="{9CA38461-793B-4FED-82A6-32985DCB962C}"/>
              </a:ext>
            </a:extLst>
          </p:cNvPr>
          <p:cNvCxnSpPr>
            <a:cxnSpLocks/>
          </p:cNvCxnSpPr>
          <p:nvPr/>
        </p:nvCxnSpPr>
        <p:spPr>
          <a:xfrm>
            <a:off x="1953230" y="4751315"/>
            <a:ext cx="4073102" cy="407441"/>
          </a:xfrm>
          <a:prstGeom prst="bent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73" name="Picture 72">
            <a:extLst>
              <a:ext uri="{FF2B5EF4-FFF2-40B4-BE49-F238E27FC236}">
                <a16:creationId xmlns:a16="http://schemas.microsoft.com/office/drawing/2014/main" id="{587B19A6-18D2-459A-8A6B-903019A926B4}"/>
              </a:ext>
            </a:extLst>
          </p:cNvPr>
          <p:cNvPicPr>
            <a:picLocks noChangeAspect="1"/>
          </p:cNvPicPr>
          <p:nvPr/>
        </p:nvPicPr>
        <p:blipFill>
          <a:blip r:embed="rId15"/>
          <a:stretch>
            <a:fillRect/>
          </a:stretch>
        </p:blipFill>
        <p:spPr>
          <a:xfrm>
            <a:off x="6059660" y="6006758"/>
            <a:ext cx="528214" cy="431716"/>
          </a:xfrm>
          <a:prstGeom prst="rect">
            <a:avLst/>
          </a:prstGeom>
        </p:spPr>
      </p:pic>
      <p:sp>
        <p:nvSpPr>
          <p:cNvPr id="75" name="TextBox 74">
            <a:extLst>
              <a:ext uri="{FF2B5EF4-FFF2-40B4-BE49-F238E27FC236}">
                <a16:creationId xmlns:a16="http://schemas.microsoft.com/office/drawing/2014/main" id="{A8263253-8EFE-4442-AE0D-258E3FF949EA}"/>
              </a:ext>
            </a:extLst>
          </p:cNvPr>
          <p:cNvSpPr txBox="1"/>
          <p:nvPr/>
        </p:nvSpPr>
        <p:spPr>
          <a:xfrm>
            <a:off x="6587874" y="6117272"/>
            <a:ext cx="3637636" cy="307777"/>
          </a:xfrm>
          <a:prstGeom prst="rect">
            <a:avLst/>
          </a:prstGeom>
          <a:noFill/>
        </p:spPr>
        <p:txBody>
          <a:bodyPr wrap="square" rtlCol="0">
            <a:spAutoFit/>
          </a:bodyPr>
          <a:lstStyle/>
          <a:p>
            <a:r>
              <a:rPr lang="en-US" dirty="0"/>
              <a:t>Immediate Abandoned Calls at Call Centre</a:t>
            </a:r>
          </a:p>
        </p:txBody>
      </p:sp>
      <p:cxnSp>
        <p:nvCxnSpPr>
          <p:cNvPr id="61" name="Straight Arrow Connector 60">
            <a:extLst>
              <a:ext uri="{FF2B5EF4-FFF2-40B4-BE49-F238E27FC236}">
                <a16:creationId xmlns:a16="http://schemas.microsoft.com/office/drawing/2014/main" id="{2A67B203-C216-4BF2-9705-5E44C5494818}"/>
              </a:ext>
            </a:extLst>
          </p:cNvPr>
          <p:cNvCxnSpPr>
            <a:cxnSpLocks/>
          </p:cNvCxnSpPr>
          <p:nvPr/>
        </p:nvCxnSpPr>
        <p:spPr>
          <a:xfrm>
            <a:off x="1953230" y="6290890"/>
            <a:ext cx="3968599"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68" name="Graphic 67" descr="Settings with solid fill">
            <a:extLst>
              <a:ext uri="{FF2B5EF4-FFF2-40B4-BE49-F238E27FC236}">
                <a16:creationId xmlns:a16="http://schemas.microsoft.com/office/drawing/2014/main" id="{02DAF25D-219B-4D26-A3F3-6B22F52BFF1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77787" y="4468175"/>
            <a:ext cx="486626" cy="486626"/>
          </a:xfrm>
          <a:prstGeom prst="rect">
            <a:avLst/>
          </a:prstGeom>
        </p:spPr>
      </p:pic>
      <p:sp>
        <p:nvSpPr>
          <p:cNvPr id="79" name="TextBox 78">
            <a:extLst>
              <a:ext uri="{FF2B5EF4-FFF2-40B4-BE49-F238E27FC236}">
                <a16:creationId xmlns:a16="http://schemas.microsoft.com/office/drawing/2014/main" id="{15F687B2-30C6-4C1B-AB28-4F2448663600}"/>
              </a:ext>
            </a:extLst>
          </p:cNvPr>
          <p:cNvSpPr txBox="1"/>
          <p:nvPr/>
        </p:nvSpPr>
        <p:spPr>
          <a:xfrm>
            <a:off x="6519671" y="4562581"/>
            <a:ext cx="1914996" cy="307777"/>
          </a:xfrm>
          <a:prstGeom prst="rect">
            <a:avLst/>
          </a:prstGeom>
          <a:noFill/>
        </p:spPr>
        <p:txBody>
          <a:bodyPr wrap="square" rtlCol="0">
            <a:spAutoFit/>
          </a:bodyPr>
          <a:lstStyle/>
          <a:p>
            <a:r>
              <a:rPr lang="en-US" dirty="0"/>
              <a:t>IVR Option Selection</a:t>
            </a:r>
          </a:p>
        </p:txBody>
      </p:sp>
      <p:cxnSp>
        <p:nvCxnSpPr>
          <p:cNvPr id="77" name="Straight Arrow Connector 76">
            <a:extLst>
              <a:ext uri="{FF2B5EF4-FFF2-40B4-BE49-F238E27FC236}">
                <a16:creationId xmlns:a16="http://schemas.microsoft.com/office/drawing/2014/main" id="{FC4499C9-DBF3-4D30-97E5-0C5CA8385915}"/>
              </a:ext>
            </a:extLst>
          </p:cNvPr>
          <p:cNvCxnSpPr>
            <a:cxnSpLocks/>
          </p:cNvCxnSpPr>
          <p:nvPr/>
        </p:nvCxnSpPr>
        <p:spPr>
          <a:xfrm flipV="1">
            <a:off x="1953230" y="4726002"/>
            <a:ext cx="4073102" cy="3982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81" name="Graphic 80" descr="Pyramid with levels with solid fill">
            <a:extLst>
              <a:ext uri="{FF2B5EF4-FFF2-40B4-BE49-F238E27FC236}">
                <a16:creationId xmlns:a16="http://schemas.microsoft.com/office/drawing/2014/main" id="{063761A9-B9C0-4B00-A700-07CA43F4DF0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92887" y="1212360"/>
            <a:ext cx="711059" cy="711059"/>
          </a:xfrm>
          <a:prstGeom prst="rect">
            <a:avLst/>
          </a:prstGeom>
        </p:spPr>
      </p:pic>
    </p:spTree>
    <p:extLst>
      <p:ext uri="{BB962C8B-B14F-4D97-AF65-F5344CB8AC3E}">
        <p14:creationId xmlns:p14="http://schemas.microsoft.com/office/powerpoint/2010/main" val="68274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1102" name="Google Shape;1102;p8"/>
          <p:cNvSpPr/>
          <p:nvPr/>
        </p:nvSpPr>
        <p:spPr>
          <a:xfrm>
            <a:off x="0" y="0"/>
            <a:ext cx="7839000" cy="9144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8"/>
          <p:cNvSpPr txBox="1"/>
          <p:nvPr/>
        </p:nvSpPr>
        <p:spPr>
          <a:xfrm>
            <a:off x="-275772" y="177279"/>
            <a:ext cx="7947210" cy="888300"/>
          </a:xfrm>
          <a:prstGeom prst="rect">
            <a:avLst/>
          </a:prstGeom>
          <a:noFill/>
          <a:ln>
            <a:noFill/>
          </a:ln>
        </p:spPr>
        <p:txBody>
          <a:bodyPr spcFirstLastPara="1" wrap="square" lIns="91425" tIns="45700" rIns="91425" bIns="45700" anchor="t" anchorCtr="0">
            <a:noAutofit/>
          </a:bodyPr>
          <a:lstStyle/>
          <a:p>
            <a:pPr algn="ctr">
              <a:lnSpc>
                <a:spcPct val="90000"/>
              </a:lnSpc>
              <a:buClr>
                <a:srgbClr val="FFFFFF"/>
              </a:buClr>
              <a:buSzPts val="4400"/>
            </a:pPr>
            <a:r>
              <a:rPr lang="en-US" sz="4400" b="1" dirty="0">
                <a:solidFill>
                  <a:srgbClr val="FFFFFF"/>
                </a:solidFill>
                <a:latin typeface="Corbel"/>
              </a:rPr>
              <a:t>Agent Skill Set analysis</a:t>
            </a:r>
          </a:p>
        </p:txBody>
      </p:sp>
      <p:pic>
        <p:nvPicPr>
          <p:cNvPr id="4" name="Graphic 3" descr="Document with solid fill">
            <a:extLst>
              <a:ext uri="{FF2B5EF4-FFF2-40B4-BE49-F238E27FC236}">
                <a16:creationId xmlns:a16="http://schemas.microsoft.com/office/drawing/2014/main" id="{D8696A55-F182-44D8-8E55-7A021ABA39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58222" y="5647257"/>
            <a:ext cx="771994" cy="771994"/>
          </a:xfrm>
          <a:prstGeom prst="rect">
            <a:avLst/>
          </a:prstGeom>
        </p:spPr>
      </p:pic>
      <p:pic>
        <p:nvPicPr>
          <p:cNvPr id="5" name="Graphic 4" descr="Voice with solid fill">
            <a:extLst>
              <a:ext uri="{FF2B5EF4-FFF2-40B4-BE49-F238E27FC236}">
                <a16:creationId xmlns:a16="http://schemas.microsoft.com/office/drawing/2014/main" id="{1E95E67B-57BE-4834-8804-B8454E9F9A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1477" y="1483007"/>
            <a:ext cx="771994" cy="771994"/>
          </a:xfrm>
          <a:prstGeom prst="rect">
            <a:avLst/>
          </a:prstGeom>
        </p:spPr>
      </p:pic>
      <p:pic>
        <p:nvPicPr>
          <p:cNvPr id="6" name="Picture 5">
            <a:extLst>
              <a:ext uri="{FF2B5EF4-FFF2-40B4-BE49-F238E27FC236}">
                <a16:creationId xmlns:a16="http://schemas.microsoft.com/office/drawing/2014/main" id="{137439BC-CD7D-45B0-BD66-3862AB97AF8E}"/>
              </a:ext>
            </a:extLst>
          </p:cNvPr>
          <p:cNvPicPr>
            <a:picLocks noChangeAspect="1"/>
          </p:cNvPicPr>
          <p:nvPr/>
        </p:nvPicPr>
        <p:blipFill>
          <a:blip r:embed="rId7"/>
          <a:stretch>
            <a:fillRect/>
          </a:stretch>
        </p:blipFill>
        <p:spPr>
          <a:xfrm>
            <a:off x="1611846" y="2788097"/>
            <a:ext cx="733688" cy="463970"/>
          </a:xfrm>
          <a:prstGeom prst="rect">
            <a:avLst/>
          </a:prstGeom>
        </p:spPr>
      </p:pic>
      <p:cxnSp>
        <p:nvCxnSpPr>
          <p:cNvPr id="7" name="Straight Arrow Connector 6">
            <a:extLst>
              <a:ext uri="{FF2B5EF4-FFF2-40B4-BE49-F238E27FC236}">
                <a16:creationId xmlns:a16="http://schemas.microsoft.com/office/drawing/2014/main" id="{310E9697-3487-41A0-A6E1-75BDF6E534DE}"/>
              </a:ext>
            </a:extLst>
          </p:cNvPr>
          <p:cNvCxnSpPr>
            <a:cxnSpLocks/>
          </p:cNvCxnSpPr>
          <p:nvPr/>
        </p:nvCxnSpPr>
        <p:spPr>
          <a:xfrm>
            <a:off x="1981097" y="2517327"/>
            <a:ext cx="0" cy="16201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7AFDE9C6-2577-425F-93F1-8F32F676EFA0}"/>
              </a:ext>
            </a:extLst>
          </p:cNvPr>
          <p:cNvSpPr/>
          <p:nvPr/>
        </p:nvSpPr>
        <p:spPr>
          <a:xfrm>
            <a:off x="1427560" y="4264479"/>
            <a:ext cx="1112600" cy="532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a:t>
            </a:r>
          </a:p>
        </p:txBody>
      </p:sp>
      <p:cxnSp>
        <p:nvCxnSpPr>
          <p:cNvPr id="9" name="Straight Arrow Connector 8">
            <a:extLst>
              <a:ext uri="{FF2B5EF4-FFF2-40B4-BE49-F238E27FC236}">
                <a16:creationId xmlns:a16="http://schemas.microsoft.com/office/drawing/2014/main" id="{FAFDDAAE-30CF-4405-8E13-0CB1F6CA6E5B}"/>
              </a:ext>
            </a:extLst>
          </p:cNvPr>
          <p:cNvCxnSpPr>
            <a:cxnSpLocks/>
          </p:cNvCxnSpPr>
          <p:nvPr/>
        </p:nvCxnSpPr>
        <p:spPr>
          <a:xfrm>
            <a:off x="1981097" y="3598311"/>
            <a:ext cx="0" cy="4740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4ADAF94-B3FE-45A2-83A9-5C71EC6ED7A1}"/>
              </a:ext>
            </a:extLst>
          </p:cNvPr>
          <p:cNvCxnSpPr>
            <a:cxnSpLocks/>
          </p:cNvCxnSpPr>
          <p:nvPr/>
        </p:nvCxnSpPr>
        <p:spPr>
          <a:xfrm>
            <a:off x="1966544" y="5040565"/>
            <a:ext cx="0" cy="34090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8F562D66-9570-4AEB-907B-83AF13F8E8BE}"/>
              </a:ext>
            </a:extLst>
          </p:cNvPr>
          <p:cNvSpPr txBox="1"/>
          <p:nvPr/>
        </p:nvSpPr>
        <p:spPr>
          <a:xfrm>
            <a:off x="1668978" y="2139579"/>
            <a:ext cx="1270668" cy="307777"/>
          </a:xfrm>
          <a:prstGeom prst="rect">
            <a:avLst/>
          </a:prstGeom>
          <a:noFill/>
        </p:spPr>
        <p:txBody>
          <a:bodyPr wrap="square" rtlCol="0">
            <a:spAutoFit/>
          </a:bodyPr>
          <a:lstStyle/>
          <a:p>
            <a:r>
              <a:rPr lang="en-US" dirty="0"/>
              <a:t>Voice</a:t>
            </a:r>
          </a:p>
        </p:txBody>
      </p:sp>
      <p:sp>
        <p:nvSpPr>
          <p:cNvPr id="18" name="TextBox 17">
            <a:extLst>
              <a:ext uri="{FF2B5EF4-FFF2-40B4-BE49-F238E27FC236}">
                <a16:creationId xmlns:a16="http://schemas.microsoft.com/office/drawing/2014/main" id="{A85848AC-2255-4396-A11C-5186DE26B88C}"/>
              </a:ext>
            </a:extLst>
          </p:cNvPr>
          <p:cNvSpPr txBox="1"/>
          <p:nvPr/>
        </p:nvSpPr>
        <p:spPr>
          <a:xfrm>
            <a:off x="599606" y="3277435"/>
            <a:ext cx="2713220" cy="307777"/>
          </a:xfrm>
          <a:prstGeom prst="rect">
            <a:avLst/>
          </a:prstGeom>
          <a:noFill/>
        </p:spPr>
        <p:txBody>
          <a:bodyPr wrap="square" rtlCol="0">
            <a:spAutoFit/>
          </a:bodyPr>
          <a:lstStyle/>
          <a:p>
            <a:r>
              <a:rPr lang="en-US" dirty="0"/>
              <a:t>Azure Speech To Text Service</a:t>
            </a:r>
          </a:p>
        </p:txBody>
      </p:sp>
      <p:sp>
        <p:nvSpPr>
          <p:cNvPr id="19" name="TextBox 18">
            <a:extLst>
              <a:ext uri="{FF2B5EF4-FFF2-40B4-BE49-F238E27FC236}">
                <a16:creationId xmlns:a16="http://schemas.microsoft.com/office/drawing/2014/main" id="{E11042E1-4D97-491D-A92D-040D1A1E6F8A}"/>
              </a:ext>
            </a:extLst>
          </p:cNvPr>
          <p:cNvSpPr txBox="1"/>
          <p:nvPr/>
        </p:nvSpPr>
        <p:spPr>
          <a:xfrm>
            <a:off x="1124523" y="6477664"/>
            <a:ext cx="1663385" cy="307777"/>
          </a:xfrm>
          <a:prstGeom prst="rect">
            <a:avLst/>
          </a:prstGeom>
          <a:noFill/>
        </p:spPr>
        <p:txBody>
          <a:bodyPr wrap="square" rtlCol="0">
            <a:spAutoFit/>
          </a:bodyPr>
          <a:lstStyle/>
          <a:p>
            <a:r>
              <a:rPr lang="en-US" dirty="0"/>
              <a:t>Voice Transcripts</a:t>
            </a:r>
          </a:p>
        </p:txBody>
      </p:sp>
      <p:sp>
        <p:nvSpPr>
          <p:cNvPr id="20" name="Rectangle 19">
            <a:extLst>
              <a:ext uri="{FF2B5EF4-FFF2-40B4-BE49-F238E27FC236}">
                <a16:creationId xmlns:a16="http://schemas.microsoft.com/office/drawing/2014/main" id="{2DE8F9E5-6CF7-417B-AF6B-05BA4555F523}"/>
              </a:ext>
            </a:extLst>
          </p:cNvPr>
          <p:cNvSpPr/>
          <p:nvPr/>
        </p:nvSpPr>
        <p:spPr>
          <a:xfrm>
            <a:off x="4140552" y="5851131"/>
            <a:ext cx="1112600" cy="65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Completion Status</a:t>
            </a:r>
          </a:p>
        </p:txBody>
      </p:sp>
      <p:cxnSp>
        <p:nvCxnSpPr>
          <p:cNvPr id="21" name="Straight Arrow Connector 20">
            <a:extLst>
              <a:ext uri="{FF2B5EF4-FFF2-40B4-BE49-F238E27FC236}">
                <a16:creationId xmlns:a16="http://schemas.microsoft.com/office/drawing/2014/main" id="{FD10EADE-2C8E-4CAA-B089-4AA571BE8EBF}"/>
              </a:ext>
            </a:extLst>
          </p:cNvPr>
          <p:cNvCxnSpPr>
            <a:cxnSpLocks/>
          </p:cNvCxnSpPr>
          <p:nvPr/>
        </p:nvCxnSpPr>
        <p:spPr>
          <a:xfrm>
            <a:off x="2428930" y="6177302"/>
            <a:ext cx="15360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E82A102F-7B06-46A7-ACC8-AA067A1CBDFA}"/>
              </a:ext>
            </a:extLst>
          </p:cNvPr>
          <p:cNvSpPr/>
          <p:nvPr/>
        </p:nvSpPr>
        <p:spPr>
          <a:xfrm>
            <a:off x="4403685" y="1632264"/>
            <a:ext cx="1692315" cy="47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Duration</a:t>
            </a:r>
          </a:p>
        </p:txBody>
      </p:sp>
      <p:cxnSp>
        <p:nvCxnSpPr>
          <p:cNvPr id="26" name="Straight Arrow Connector 25">
            <a:extLst>
              <a:ext uri="{FF2B5EF4-FFF2-40B4-BE49-F238E27FC236}">
                <a16:creationId xmlns:a16="http://schemas.microsoft.com/office/drawing/2014/main" id="{F56EF586-52A0-4F89-83B0-88263BBB813A}"/>
              </a:ext>
            </a:extLst>
          </p:cNvPr>
          <p:cNvCxnSpPr>
            <a:cxnSpLocks/>
          </p:cNvCxnSpPr>
          <p:nvPr/>
        </p:nvCxnSpPr>
        <p:spPr>
          <a:xfrm>
            <a:off x="2590874" y="1884446"/>
            <a:ext cx="16363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581582AD-E990-42CC-BD37-1BD029C9C45F}"/>
              </a:ext>
            </a:extLst>
          </p:cNvPr>
          <p:cNvSpPr/>
          <p:nvPr/>
        </p:nvSpPr>
        <p:spPr>
          <a:xfrm>
            <a:off x="4052246" y="3695956"/>
            <a:ext cx="3527031" cy="47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Voice Initial &amp; Final Sentiment</a:t>
            </a:r>
          </a:p>
        </p:txBody>
      </p:sp>
      <p:cxnSp>
        <p:nvCxnSpPr>
          <p:cNvPr id="28" name="Connector: Elbow 27">
            <a:extLst>
              <a:ext uri="{FF2B5EF4-FFF2-40B4-BE49-F238E27FC236}">
                <a16:creationId xmlns:a16="http://schemas.microsoft.com/office/drawing/2014/main" id="{29C0DF4A-2711-42E5-9FEE-F903A65AF95E}"/>
              </a:ext>
            </a:extLst>
          </p:cNvPr>
          <p:cNvCxnSpPr>
            <a:cxnSpLocks/>
          </p:cNvCxnSpPr>
          <p:nvPr/>
        </p:nvCxnSpPr>
        <p:spPr>
          <a:xfrm rot="16200000" flipH="1">
            <a:off x="2605159" y="2592111"/>
            <a:ext cx="2048253" cy="632919"/>
          </a:xfrm>
          <a:prstGeom prst="bentConnector3">
            <a:avLst>
              <a:gd name="adj1" fmla="val 99766"/>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0" name="Star: 6 Points 29">
            <a:extLst>
              <a:ext uri="{FF2B5EF4-FFF2-40B4-BE49-F238E27FC236}">
                <a16:creationId xmlns:a16="http://schemas.microsoft.com/office/drawing/2014/main" id="{AD89A7E8-72C0-4540-9ACC-5BED9714999D}"/>
              </a:ext>
            </a:extLst>
          </p:cNvPr>
          <p:cNvSpPr/>
          <p:nvPr/>
        </p:nvSpPr>
        <p:spPr>
          <a:xfrm>
            <a:off x="8625878" y="3277435"/>
            <a:ext cx="2713213" cy="2453036"/>
          </a:xfrm>
          <a:prstGeom prst="star6">
            <a:avLst/>
          </a:prstGeom>
          <a:solidFill>
            <a:schemeClr val="accent3">
              <a:lumMod val="50000"/>
            </a:schemeClr>
          </a:solidFill>
          <a:ln>
            <a:solidFill>
              <a:schemeClr val="accent5">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 Skill Set Analyzer</a:t>
            </a:r>
          </a:p>
        </p:txBody>
      </p:sp>
      <p:sp>
        <p:nvSpPr>
          <p:cNvPr id="33" name="Rectangle 32">
            <a:extLst>
              <a:ext uri="{FF2B5EF4-FFF2-40B4-BE49-F238E27FC236}">
                <a16:creationId xmlns:a16="http://schemas.microsoft.com/office/drawing/2014/main" id="{A641061C-70E2-4B21-80EC-F4D9A071148F}"/>
              </a:ext>
            </a:extLst>
          </p:cNvPr>
          <p:cNvSpPr/>
          <p:nvPr/>
        </p:nvSpPr>
        <p:spPr>
          <a:xfrm>
            <a:off x="4052246" y="4752257"/>
            <a:ext cx="3527031" cy="47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 Speaking Speed</a:t>
            </a:r>
          </a:p>
        </p:txBody>
      </p:sp>
      <p:cxnSp>
        <p:nvCxnSpPr>
          <p:cNvPr id="32" name="Connector: Elbow 31">
            <a:extLst>
              <a:ext uri="{FF2B5EF4-FFF2-40B4-BE49-F238E27FC236}">
                <a16:creationId xmlns:a16="http://schemas.microsoft.com/office/drawing/2014/main" id="{7E69A887-1CDC-4C17-B8F7-5035C0E1D8CD}"/>
              </a:ext>
            </a:extLst>
          </p:cNvPr>
          <p:cNvCxnSpPr>
            <a:cxnSpLocks/>
          </p:cNvCxnSpPr>
          <p:nvPr/>
        </p:nvCxnSpPr>
        <p:spPr>
          <a:xfrm rot="16200000" flipH="1">
            <a:off x="2053128" y="3128701"/>
            <a:ext cx="3171562" cy="652166"/>
          </a:xfrm>
          <a:prstGeom prst="bentConnector3">
            <a:avLst>
              <a:gd name="adj1" fmla="val 10057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8" name="Rectangle 37">
            <a:extLst>
              <a:ext uri="{FF2B5EF4-FFF2-40B4-BE49-F238E27FC236}">
                <a16:creationId xmlns:a16="http://schemas.microsoft.com/office/drawing/2014/main" id="{337108CB-9FF1-4169-AF37-2367F7F4039F}"/>
              </a:ext>
            </a:extLst>
          </p:cNvPr>
          <p:cNvSpPr/>
          <p:nvPr/>
        </p:nvSpPr>
        <p:spPr>
          <a:xfrm>
            <a:off x="8561675" y="2056727"/>
            <a:ext cx="1151951" cy="622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Escalation</a:t>
            </a:r>
          </a:p>
        </p:txBody>
      </p:sp>
      <p:sp>
        <p:nvSpPr>
          <p:cNvPr id="39" name="Rectangle 38">
            <a:extLst>
              <a:ext uri="{FF2B5EF4-FFF2-40B4-BE49-F238E27FC236}">
                <a16:creationId xmlns:a16="http://schemas.microsoft.com/office/drawing/2014/main" id="{3E527082-28D3-4A78-A74C-FFFCFA5AAF22}"/>
              </a:ext>
            </a:extLst>
          </p:cNvPr>
          <p:cNvSpPr/>
          <p:nvPr/>
        </p:nvSpPr>
        <p:spPr>
          <a:xfrm>
            <a:off x="10285854" y="2056727"/>
            <a:ext cx="1151951" cy="622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Frequency</a:t>
            </a:r>
          </a:p>
        </p:txBody>
      </p:sp>
      <p:pic>
        <p:nvPicPr>
          <p:cNvPr id="37" name="Graphic 36" descr="Database with solid fill">
            <a:extLst>
              <a:ext uri="{FF2B5EF4-FFF2-40B4-BE49-F238E27FC236}">
                <a16:creationId xmlns:a16="http://schemas.microsoft.com/office/drawing/2014/main" id="{1BB8A1DD-6D43-4CCA-A11F-A89128EDC5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30206" y="263439"/>
            <a:ext cx="1331623" cy="914400"/>
          </a:xfrm>
          <a:prstGeom prst="rect">
            <a:avLst/>
          </a:prstGeom>
        </p:spPr>
      </p:pic>
      <p:sp>
        <p:nvSpPr>
          <p:cNvPr id="42" name="TextBox 41">
            <a:extLst>
              <a:ext uri="{FF2B5EF4-FFF2-40B4-BE49-F238E27FC236}">
                <a16:creationId xmlns:a16="http://schemas.microsoft.com/office/drawing/2014/main" id="{FEA1E25D-D732-479F-82DD-200F43F4FFDC}"/>
              </a:ext>
            </a:extLst>
          </p:cNvPr>
          <p:cNvSpPr txBox="1"/>
          <p:nvPr/>
        </p:nvSpPr>
        <p:spPr>
          <a:xfrm>
            <a:off x="9232617" y="1218663"/>
            <a:ext cx="2106474" cy="307777"/>
          </a:xfrm>
          <a:prstGeom prst="rect">
            <a:avLst/>
          </a:prstGeom>
          <a:noFill/>
        </p:spPr>
        <p:txBody>
          <a:bodyPr wrap="square" rtlCol="0">
            <a:spAutoFit/>
          </a:bodyPr>
          <a:lstStyle/>
          <a:p>
            <a:r>
              <a:rPr lang="en-US" dirty="0"/>
              <a:t>Complaint Database</a:t>
            </a:r>
          </a:p>
        </p:txBody>
      </p:sp>
      <p:cxnSp>
        <p:nvCxnSpPr>
          <p:cNvPr id="41" name="Straight Arrow Connector 40">
            <a:extLst>
              <a:ext uri="{FF2B5EF4-FFF2-40B4-BE49-F238E27FC236}">
                <a16:creationId xmlns:a16="http://schemas.microsoft.com/office/drawing/2014/main" id="{7D2BFF8A-761B-41F2-B388-1B38965B5B45}"/>
              </a:ext>
            </a:extLst>
          </p:cNvPr>
          <p:cNvCxnSpPr/>
          <p:nvPr/>
        </p:nvCxnSpPr>
        <p:spPr>
          <a:xfrm flipH="1">
            <a:off x="9407833" y="1632264"/>
            <a:ext cx="650567" cy="25218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29F0176F-6404-4A03-A9B7-3ED64919D23A}"/>
              </a:ext>
            </a:extLst>
          </p:cNvPr>
          <p:cNvCxnSpPr/>
          <p:nvPr/>
        </p:nvCxnSpPr>
        <p:spPr>
          <a:xfrm>
            <a:off x="10285854" y="1665493"/>
            <a:ext cx="686946" cy="20350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9" name="Connector: Elbow 48">
            <a:extLst>
              <a:ext uri="{FF2B5EF4-FFF2-40B4-BE49-F238E27FC236}">
                <a16:creationId xmlns:a16="http://schemas.microsoft.com/office/drawing/2014/main" id="{0545133D-2778-4BA1-87A0-572B25483136}"/>
              </a:ext>
            </a:extLst>
          </p:cNvPr>
          <p:cNvCxnSpPr>
            <a:cxnSpLocks/>
            <a:stCxn id="20" idx="3"/>
            <a:endCxn id="30" idx="1"/>
          </p:cNvCxnSpPr>
          <p:nvPr/>
        </p:nvCxnSpPr>
        <p:spPr>
          <a:xfrm flipV="1">
            <a:off x="5253152" y="5117212"/>
            <a:ext cx="6085938" cy="1060090"/>
          </a:xfrm>
          <a:prstGeom prst="bentConnector3">
            <a:avLst>
              <a:gd name="adj1" fmla="val 10375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Connector: Elbow 52">
            <a:extLst>
              <a:ext uri="{FF2B5EF4-FFF2-40B4-BE49-F238E27FC236}">
                <a16:creationId xmlns:a16="http://schemas.microsoft.com/office/drawing/2014/main" id="{E6078DCE-09EB-42AB-B154-6388EFB769F2}"/>
              </a:ext>
            </a:extLst>
          </p:cNvPr>
          <p:cNvCxnSpPr>
            <a:stCxn id="39" idx="3"/>
            <a:endCxn id="30" idx="0"/>
          </p:cNvCxnSpPr>
          <p:nvPr/>
        </p:nvCxnSpPr>
        <p:spPr>
          <a:xfrm flipH="1">
            <a:off x="11339090" y="2368037"/>
            <a:ext cx="98715" cy="1522657"/>
          </a:xfrm>
          <a:prstGeom prst="bentConnector3">
            <a:avLst>
              <a:gd name="adj1" fmla="val -23157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Connector: Elbow 55">
            <a:extLst>
              <a:ext uri="{FF2B5EF4-FFF2-40B4-BE49-F238E27FC236}">
                <a16:creationId xmlns:a16="http://schemas.microsoft.com/office/drawing/2014/main" id="{0CE0963C-BD4E-428F-AEF4-142F84F08B91}"/>
              </a:ext>
            </a:extLst>
          </p:cNvPr>
          <p:cNvCxnSpPr>
            <a:stCxn id="38" idx="2"/>
            <a:endCxn id="30" idx="5"/>
          </p:cNvCxnSpPr>
          <p:nvPr/>
        </p:nvCxnSpPr>
        <p:spPr>
          <a:xfrm rot="16200000" flipH="1">
            <a:off x="9261024" y="2555973"/>
            <a:ext cx="598089" cy="844834"/>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ctor: Elbow 57">
            <a:extLst>
              <a:ext uri="{FF2B5EF4-FFF2-40B4-BE49-F238E27FC236}">
                <a16:creationId xmlns:a16="http://schemas.microsoft.com/office/drawing/2014/main" id="{AD492639-A4DC-4966-87D0-85EBED000C56}"/>
              </a:ext>
            </a:extLst>
          </p:cNvPr>
          <p:cNvCxnSpPr>
            <a:stCxn id="25" idx="3"/>
            <a:endCxn id="30" idx="4"/>
          </p:cNvCxnSpPr>
          <p:nvPr/>
        </p:nvCxnSpPr>
        <p:spPr>
          <a:xfrm>
            <a:off x="6096000" y="1869004"/>
            <a:ext cx="2529879" cy="2021690"/>
          </a:xfrm>
          <a:prstGeom prst="bentConnector3">
            <a:avLst>
              <a:gd name="adj1" fmla="val 8969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1" name="Connector: Elbow 60">
            <a:extLst>
              <a:ext uri="{FF2B5EF4-FFF2-40B4-BE49-F238E27FC236}">
                <a16:creationId xmlns:a16="http://schemas.microsoft.com/office/drawing/2014/main" id="{C3110AF7-9D07-4BE4-A007-FCE7E03DA2B8}"/>
              </a:ext>
            </a:extLst>
          </p:cNvPr>
          <p:cNvCxnSpPr>
            <a:cxnSpLocks/>
            <a:stCxn id="27" idx="3"/>
            <a:endCxn id="30" idx="3"/>
          </p:cNvCxnSpPr>
          <p:nvPr/>
        </p:nvCxnSpPr>
        <p:spPr>
          <a:xfrm>
            <a:off x="7579277" y="3932696"/>
            <a:ext cx="1046602" cy="1184516"/>
          </a:xfrm>
          <a:prstGeom prst="bent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89" name="Connector: Elbow 1088">
            <a:extLst>
              <a:ext uri="{FF2B5EF4-FFF2-40B4-BE49-F238E27FC236}">
                <a16:creationId xmlns:a16="http://schemas.microsoft.com/office/drawing/2014/main" id="{8C7DE64D-D9AD-4639-B8FF-A55716AD07F9}"/>
              </a:ext>
            </a:extLst>
          </p:cNvPr>
          <p:cNvCxnSpPr>
            <a:stCxn id="33" idx="2"/>
            <a:endCxn id="30" idx="2"/>
          </p:cNvCxnSpPr>
          <p:nvPr/>
        </p:nvCxnSpPr>
        <p:spPr>
          <a:xfrm rot="16200000" flipH="1">
            <a:off x="7646756" y="3394741"/>
            <a:ext cx="504735" cy="4166723"/>
          </a:xfrm>
          <a:prstGeom prst="bentConnector3">
            <a:avLst>
              <a:gd name="adj1" fmla="val 14529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5317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1102" name="Google Shape;1102;p8"/>
          <p:cNvSpPr/>
          <p:nvPr/>
        </p:nvSpPr>
        <p:spPr>
          <a:xfrm>
            <a:off x="0" y="0"/>
            <a:ext cx="7839000" cy="9144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8"/>
          <p:cNvSpPr txBox="1"/>
          <p:nvPr/>
        </p:nvSpPr>
        <p:spPr>
          <a:xfrm>
            <a:off x="-275772" y="177279"/>
            <a:ext cx="7947210" cy="888300"/>
          </a:xfrm>
          <a:prstGeom prst="rect">
            <a:avLst/>
          </a:prstGeom>
          <a:noFill/>
          <a:ln>
            <a:noFill/>
          </a:ln>
        </p:spPr>
        <p:txBody>
          <a:bodyPr spcFirstLastPara="1" wrap="square" lIns="91425" tIns="45700" rIns="91425" bIns="45700" anchor="t" anchorCtr="0">
            <a:noAutofit/>
          </a:bodyPr>
          <a:lstStyle/>
          <a:p>
            <a:pPr algn="ctr">
              <a:lnSpc>
                <a:spcPct val="90000"/>
              </a:lnSpc>
              <a:buClr>
                <a:srgbClr val="FFFFFF"/>
              </a:buClr>
              <a:buSzPts val="4400"/>
            </a:pPr>
            <a:r>
              <a:rPr lang="en-US" sz="4400" b="1" dirty="0">
                <a:solidFill>
                  <a:srgbClr val="FFFFFF"/>
                </a:solidFill>
                <a:latin typeface="Corbel"/>
              </a:rPr>
              <a:t>What’s on Customers' Mind</a:t>
            </a:r>
          </a:p>
        </p:txBody>
      </p:sp>
      <p:pic>
        <p:nvPicPr>
          <p:cNvPr id="3" name="Graphic 2" descr="Head with gears with solid fill">
            <a:extLst>
              <a:ext uri="{FF2B5EF4-FFF2-40B4-BE49-F238E27FC236}">
                <a16:creationId xmlns:a16="http://schemas.microsoft.com/office/drawing/2014/main" id="{F7BF1315-290D-4BA5-A5C1-03F1FC164F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73809" y="3429000"/>
            <a:ext cx="2544580" cy="2544580"/>
          </a:xfrm>
          <a:prstGeom prst="rect">
            <a:avLst/>
          </a:prstGeom>
        </p:spPr>
      </p:pic>
      <p:sp>
        <p:nvSpPr>
          <p:cNvPr id="4" name="Diagonal Stripe 3">
            <a:extLst>
              <a:ext uri="{FF2B5EF4-FFF2-40B4-BE49-F238E27FC236}">
                <a16:creationId xmlns:a16="http://schemas.microsoft.com/office/drawing/2014/main" id="{4D2222C2-F8C1-458C-9C78-437C2C40ADD5}"/>
              </a:ext>
            </a:extLst>
          </p:cNvPr>
          <p:cNvSpPr/>
          <p:nvPr/>
        </p:nvSpPr>
        <p:spPr>
          <a:xfrm>
            <a:off x="7671438" y="4407108"/>
            <a:ext cx="3241401" cy="1064302"/>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iagonal Stripe 6">
            <a:extLst>
              <a:ext uri="{FF2B5EF4-FFF2-40B4-BE49-F238E27FC236}">
                <a16:creationId xmlns:a16="http://schemas.microsoft.com/office/drawing/2014/main" id="{E97C2103-FB16-46C4-94C7-669A1C3528D0}"/>
              </a:ext>
            </a:extLst>
          </p:cNvPr>
          <p:cNvSpPr/>
          <p:nvPr/>
        </p:nvSpPr>
        <p:spPr>
          <a:xfrm>
            <a:off x="7671437" y="3151642"/>
            <a:ext cx="2752170" cy="1179266"/>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iagonal Stripe 7">
            <a:extLst>
              <a:ext uri="{FF2B5EF4-FFF2-40B4-BE49-F238E27FC236}">
                <a16:creationId xmlns:a16="http://schemas.microsoft.com/office/drawing/2014/main" id="{9BCD5A7D-8C9F-4406-9AE8-D423F54C8EB0}"/>
              </a:ext>
            </a:extLst>
          </p:cNvPr>
          <p:cNvSpPr/>
          <p:nvPr/>
        </p:nvSpPr>
        <p:spPr>
          <a:xfrm>
            <a:off x="7524034" y="2020069"/>
            <a:ext cx="1440083" cy="104355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a:extLst>
              <a:ext uri="{FF2B5EF4-FFF2-40B4-BE49-F238E27FC236}">
                <a16:creationId xmlns:a16="http://schemas.microsoft.com/office/drawing/2014/main" id="{93A4DF1E-46B6-47E8-8C8E-ECF359740BC3}"/>
              </a:ext>
            </a:extLst>
          </p:cNvPr>
          <p:cNvSpPr/>
          <p:nvPr/>
        </p:nvSpPr>
        <p:spPr>
          <a:xfrm flipH="1">
            <a:off x="1094282" y="4407109"/>
            <a:ext cx="3329471" cy="1064302"/>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8C030DA5-5D02-4250-9F0D-0DA067DDEE59}"/>
              </a:ext>
            </a:extLst>
          </p:cNvPr>
          <p:cNvSpPr/>
          <p:nvPr/>
        </p:nvSpPr>
        <p:spPr>
          <a:xfrm flipH="1">
            <a:off x="1768393" y="3063627"/>
            <a:ext cx="2655359" cy="1452241"/>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a:extLst>
              <a:ext uri="{FF2B5EF4-FFF2-40B4-BE49-F238E27FC236}">
                <a16:creationId xmlns:a16="http://schemas.microsoft.com/office/drawing/2014/main" id="{1EBAF848-E926-4A73-9693-5A7A281BC81F}"/>
              </a:ext>
            </a:extLst>
          </p:cNvPr>
          <p:cNvSpPr/>
          <p:nvPr/>
        </p:nvSpPr>
        <p:spPr>
          <a:xfrm flipH="1">
            <a:off x="3222885" y="2108084"/>
            <a:ext cx="1200867" cy="1043558"/>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uble Wave 4">
            <a:extLst>
              <a:ext uri="{FF2B5EF4-FFF2-40B4-BE49-F238E27FC236}">
                <a16:creationId xmlns:a16="http://schemas.microsoft.com/office/drawing/2014/main" id="{C5568207-E569-4A10-85DC-90B2B2B6A458}"/>
              </a:ext>
            </a:extLst>
          </p:cNvPr>
          <p:cNvSpPr/>
          <p:nvPr/>
        </p:nvSpPr>
        <p:spPr>
          <a:xfrm>
            <a:off x="4872429" y="2263342"/>
            <a:ext cx="2345959" cy="1152318"/>
          </a:xfrm>
          <a:prstGeom prst="doubleWave">
            <a:avLst>
              <a:gd name="adj1" fmla="val 6250"/>
              <a:gd name="adj2" fmla="val -1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Competitors</a:t>
            </a:r>
          </a:p>
        </p:txBody>
      </p:sp>
      <p:sp>
        <p:nvSpPr>
          <p:cNvPr id="6" name="TextBox 5">
            <a:extLst>
              <a:ext uri="{FF2B5EF4-FFF2-40B4-BE49-F238E27FC236}">
                <a16:creationId xmlns:a16="http://schemas.microsoft.com/office/drawing/2014/main" id="{5D8F44D7-EF90-4528-A5DB-01548D2F5B0A}"/>
              </a:ext>
            </a:extLst>
          </p:cNvPr>
          <p:cNvSpPr txBox="1"/>
          <p:nvPr/>
        </p:nvSpPr>
        <p:spPr>
          <a:xfrm>
            <a:off x="9493189" y="3895703"/>
            <a:ext cx="1440083" cy="523220"/>
          </a:xfrm>
          <a:prstGeom prst="rect">
            <a:avLst/>
          </a:prstGeom>
          <a:noFill/>
        </p:spPr>
        <p:txBody>
          <a:bodyPr wrap="square" rtlCol="0">
            <a:spAutoFit/>
          </a:bodyPr>
          <a:lstStyle/>
          <a:p>
            <a:pPr algn="r"/>
            <a:r>
              <a:rPr lang="en-US" dirty="0"/>
              <a:t>Most Chosen IVR Path</a:t>
            </a:r>
          </a:p>
        </p:txBody>
      </p:sp>
      <p:sp>
        <p:nvSpPr>
          <p:cNvPr id="14" name="TextBox 13">
            <a:extLst>
              <a:ext uri="{FF2B5EF4-FFF2-40B4-BE49-F238E27FC236}">
                <a16:creationId xmlns:a16="http://schemas.microsoft.com/office/drawing/2014/main" id="{0BE9DC0C-55CC-4792-B8A1-19BFB9D9CC0F}"/>
              </a:ext>
            </a:extLst>
          </p:cNvPr>
          <p:cNvSpPr txBox="1"/>
          <p:nvPr/>
        </p:nvSpPr>
        <p:spPr>
          <a:xfrm>
            <a:off x="9025254" y="2628422"/>
            <a:ext cx="1440083" cy="523220"/>
          </a:xfrm>
          <a:prstGeom prst="rect">
            <a:avLst/>
          </a:prstGeom>
          <a:noFill/>
        </p:spPr>
        <p:txBody>
          <a:bodyPr wrap="square" rtlCol="0">
            <a:spAutoFit/>
          </a:bodyPr>
          <a:lstStyle/>
          <a:p>
            <a:pPr algn="r"/>
            <a:r>
              <a:rPr lang="en-US" dirty="0"/>
              <a:t>Voice On Social Media</a:t>
            </a:r>
          </a:p>
        </p:txBody>
      </p:sp>
      <p:sp>
        <p:nvSpPr>
          <p:cNvPr id="12" name="TextBox 11">
            <a:extLst>
              <a:ext uri="{FF2B5EF4-FFF2-40B4-BE49-F238E27FC236}">
                <a16:creationId xmlns:a16="http://schemas.microsoft.com/office/drawing/2014/main" id="{64139D23-2F23-4B99-8A66-CAC1A3ACA8E0}"/>
              </a:ext>
            </a:extLst>
          </p:cNvPr>
          <p:cNvSpPr txBox="1"/>
          <p:nvPr/>
        </p:nvSpPr>
        <p:spPr>
          <a:xfrm>
            <a:off x="952703" y="3789747"/>
            <a:ext cx="1745527" cy="523220"/>
          </a:xfrm>
          <a:prstGeom prst="rect">
            <a:avLst/>
          </a:prstGeom>
          <a:noFill/>
        </p:spPr>
        <p:txBody>
          <a:bodyPr wrap="square" rtlCol="0">
            <a:spAutoFit/>
          </a:bodyPr>
          <a:lstStyle/>
          <a:p>
            <a:r>
              <a:rPr lang="en-US" dirty="0"/>
              <a:t>Outbound call Analysis</a:t>
            </a:r>
          </a:p>
        </p:txBody>
      </p:sp>
      <p:sp>
        <p:nvSpPr>
          <p:cNvPr id="16" name="TextBox 15">
            <a:extLst>
              <a:ext uri="{FF2B5EF4-FFF2-40B4-BE49-F238E27FC236}">
                <a16:creationId xmlns:a16="http://schemas.microsoft.com/office/drawing/2014/main" id="{99ACDBA7-2242-493A-ABAF-436FCA53DF00}"/>
              </a:ext>
            </a:extLst>
          </p:cNvPr>
          <p:cNvSpPr txBox="1"/>
          <p:nvPr/>
        </p:nvSpPr>
        <p:spPr>
          <a:xfrm>
            <a:off x="1768393" y="2446265"/>
            <a:ext cx="1745527" cy="523220"/>
          </a:xfrm>
          <a:prstGeom prst="rect">
            <a:avLst/>
          </a:prstGeom>
          <a:noFill/>
        </p:spPr>
        <p:txBody>
          <a:bodyPr wrap="square" rtlCol="0">
            <a:spAutoFit/>
          </a:bodyPr>
          <a:lstStyle/>
          <a:p>
            <a:r>
              <a:rPr lang="en-US" dirty="0"/>
              <a:t>Physical Centre Activities</a:t>
            </a:r>
          </a:p>
        </p:txBody>
      </p:sp>
      <p:sp>
        <p:nvSpPr>
          <p:cNvPr id="17" name="TextBox 16">
            <a:extLst>
              <a:ext uri="{FF2B5EF4-FFF2-40B4-BE49-F238E27FC236}">
                <a16:creationId xmlns:a16="http://schemas.microsoft.com/office/drawing/2014/main" id="{5DC74CEF-C301-4C41-8824-BA8D201BA592}"/>
              </a:ext>
            </a:extLst>
          </p:cNvPr>
          <p:cNvSpPr txBox="1"/>
          <p:nvPr/>
        </p:nvSpPr>
        <p:spPr>
          <a:xfrm>
            <a:off x="3133125" y="1490722"/>
            <a:ext cx="1290628" cy="523220"/>
          </a:xfrm>
          <a:prstGeom prst="rect">
            <a:avLst/>
          </a:prstGeom>
          <a:noFill/>
        </p:spPr>
        <p:txBody>
          <a:bodyPr wrap="square" rtlCol="0">
            <a:spAutoFit/>
          </a:bodyPr>
          <a:lstStyle/>
          <a:p>
            <a:r>
              <a:rPr lang="en-US" dirty="0"/>
              <a:t>Payment Regularity</a:t>
            </a:r>
          </a:p>
        </p:txBody>
      </p:sp>
      <p:sp>
        <p:nvSpPr>
          <p:cNvPr id="18" name="TextBox 17">
            <a:extLst>
              <a:ext uri="{FF2B5EF4-FFF2-40B4-BE49-F238E27FC236}">
                <a16:creationId xmlns:a16="http://schemas.microsoft.com/office/drawing/2014/main" id="{D3AF36BC-CC12-49F6-8A1B-BD200F16E30C}"/>
              </a:ext>
            </a:extLst>
          </p:cNvPr>
          <p:cNvSpPr txBox="1"/>
          <p:nvPr/>
        </p:nvSpPr>
        <p:spPr>
          <a:xfrm>
            <a:off x="7607439" y="1426817"/>
            <a:ext cx="1440083" cy="523220"/>
          </a:xfrm>
          <a:prstGeom prst="rect">
            <a:avLst/>
          </a:prstGeom>
          <a:noFill/>
        </p:spPr>
        <p:txBody>
          <a:bodyPr wrap="square" rtlCol="0">
            <a:spAutoFit/>
          </a:bodyPr>
          <a:lstStyle/>
          <a:p>
            <a:pPr algn="r"/>
            <a:r>
              <a:rPr lang="en-US" dirty="0"/>
              <a:t>Complaint Resolution </a:t>
            </a:r>
          </a:p>
        </p:txBody>
      </p:sp>
    </p:spTree>
    <p:extLst>
      <p:ext uri="{BB962C8B-B14F-4D97-AF65-F5344CB8AC3E}">
        <p14:creationId xmlns:p14="http://schemas.microsoft.com/office/powerpoint/2010/main" val="402220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70DC3AB-2563-476E-B6BE-8E6F193C3AEA}"/>
              </a:ext>
            </a:extLst>
          </p:cNvPr>
          <p:cNvGrpSpPr/>
          <p:nvPr/>
        </p:nvGrpSpPr>
        <p:grpSpPr>
          <a:xfrm>
            <a:off x="1" y="-3"/>
            <a:ext cx="7581530" cy="1047565"/>
            <a:chOff x="1" y="195309"/>
            <a:chExt cx="7581530" cy="1047565"/>
          </a:xfrm>
        </p:grpSpPr>
        <p:sp>
          <p:nvSpPr>
            <p:cNvPr id="20" name="Rectangle 19">
              <a:extLst>
                <a:ext uri="{FF2B5EF4-FFF2-40B4-BE49-F238E27FC236}">
                  <a16:creationId xmlns:a16="http://schemas.microsoft.com/office/drawing/2014/main" id="{5605A30B-6BE5-4075-8A39-EDC116771499}"/>
                </a:ext>
              </a:extLst>
            </p:cNvPr>
            <p:cNvSpPr/>
            <p:nvPr/>
          </p:nvSpPr>
          <p:spPr>
            <a:xfrm>
              <a:off x="1" y="195309"/>
              <a:ext cx="7581530" cy="1047565"/>
            </a:xfrm>
            <a:prstGeom prst="rect">
              <a:avLst/>
            </a:prstGeom>
            <a:solidFill>
              <a:srgbClr val="0F3955"/>
            </a:solidFill>
            <a:ln w="12700" cap="flat" cmpd="sng" algn="ctr">
              <a:solidFill>
                <a:srgbClr val="954F72">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Calibri Light"/>
                <a:ea typeface="+mn-ea"/>
                <a:cs typeface="+mn-cs"/>
              </a:endParaRPr>
            </a:p>
          </p:txBody>
        </p:sp>
        <p:sp>
          <p:nvSpPr>
            <p:cNvPr id="21" name="Title 4">
              <a:extLst>
                <a:ext uri="{FF2B5EF4-FFF2-40B4-BE49-F238E27FC236}">
                  <a16:creationId xmlns:a16="http://schemas.microsoft.com/office/drawing/2014/main" id="{4B957ED2-2878-45BE-9E04-9BB8A47820EA}"/>
                </a:ext>
              </a:extLst>
            </p:cNvPr>
            <p:cNvSpPr txBox="1">
              <a:spLocks/>
            </p:cNvSpPr>
            <p:nvPr/>
          </p:nvSpPr>
          <p:spPr>
            <a:xfrm>
              <a:off x="406050" y="505486"/>
              <a:ext cx="7024559" cy="737388"/>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150" normalizeH="0" baseline="0" noProof="0" dirty="0">
                  <a:ln>
                    <a:noFill/>
                  </a:ln>
                  <a:solidFill>
                    <a:srgbClr val="FFFFFF"/>
                  </a:solidFill>
                  <a:effectLst/>
                  <a:uLnTx/>
                  <a:uFillTx/>
                  <a:latin typeface="Corbel"/>
                  <a:ea typeface="+mj-ea"/>
                  <a:cs typeface="Gill Sans" panose="020B0502020104020203" pitchFamily="34" charset="-79"/>
                </a:rPr>
                <a:t>Azure Tools and Resources</a:t>
              </a:r>
            </a:p>
          </p:txBody>
        </p:sp>
      </p:grpSp>
      <p:sp>
        <p:nvSpPr>
          <p:cNvPr id="3" name="TextBox 2">
            <a:extLst>
              <a:ext uri="{FF2B5EF4-FFF2-40B4-BE49-F238E27FC236}">
                <a16:creationId xmlns:a16="http://schemas.microsoft.com/office/drawing/2014/main" id="{1179FE2F-7557-48D3-9AAE-62971AEC8C4A}"/>
              </a:ext>
            </a:extLst>
          </p:cNvPr>
          <p:cNvSpPr txBox="1"/>
          <p:nvPr/>
        </p:nvSpPr>
        <p:spPr>
          <a:xfrm>
            <a:off x="581157" y="1144675"/>
            <a:ext cx="1102968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141414"/>
                </a:solidFill>
                <a:effectLst/>
                <a:uLnTx/>
                <a:uFillTx/>
                <a:latin typeface="Arial"/>
                <a:ea typeface="+mn-ea"/>
                <a:cs typeface="+mn-cs"/>
              </a:rPr>
              <a:t>Following Azure services will likely be required for developing our solution. These cloud services may also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141414"/>
                </a:solidFill>
                <a:effectLst/>
                <a:uLnTx/>
                <a:uFillTx/>
                <a:latin typeface="Arial"/>
                <a:ea typeface="+mn-ea"/>
                <a:cs typeface="+mn-cs"/>
              </a:rPr>
              <a:t>help us develop our solution using a low code approach.</a:t>
            </a:r>
          </a:p>
        </p:txBody>
      </p:sp>
      <p:sp>
        <p:nvSpPr>
          <p:cNvPr id="11" name="Google Shape;1129;p9">
            <a:extLst>
              <a:ext uri="{FF2B5EF4-FFF2-40B4-BE49-F238E27FC236}">
                <a16:creationId xmlns:a16="http://schemas.microsoft.com/office/drawing/2014/main" id="{42383384-353A-4E7D-8752-20BC6055B0C1}"/>
              </a:ext>
            </a:extLst>
          </p:cNvPr>
          <p:cNvSpPr txBox="1">
            <a:spLocks/>
          </p:cNvSpPr>
          <p:nvPr/>
        </p:nvSpPr>
        <p:spPr>
          <a:xfrm>
            <a:off x="1900427" y="2042160"/>
            <a:ext cx="4195573" cy="85674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150000"/>
              </a:lnSpc>
              <a:spcBef>
                <a:spcPts val="0"/>
              </a:spcBef>
              <a:spcAft>
                <a:spcPts val="0"/>
              </a:spcAft>
              <a:buClr>
                <a:schemeClr val="dk1"/>
              </a:buClr>
              <a:buSzPts val="1800"/>
              <a:buFont typeface="Lato"/>
              <a:buNone/>
              <a:defRPr sz="1800" b="0" i="0" u="none" strike="noStrike" cap="none">
                <a:solidFill>
                  <a:srgbClr val="1F1F50"/>
                </a:solidFill>
                <a:latin typeface="Lato"/>
                <a:ea typeface="Lato"/>
                <a:cs typeface="Lato"/>
                <a:sym typeface="Lato"/>
              </a:defRPr>
            </a:lvl1pPr>
            <a:lvl2pPr marL="914400" marR="0" lvl="1"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2pPr>
            <a:lvl3pPr marL="1371600" marR="0" lvl="2"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3pPr>
            <a:lvl4pPr marL="1828800" marR="0" lvl="3"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4pPr>
            <a:lvl5pPr marL="2286000" marR="0" lvl="4"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5pPr>
            <a:lvl6pPr marL="2743200" marR="0" lvl="5"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6pPr>
            <a:lvl7pPr marL="3200400" marR="0" lvl="6"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7pPr>
            <a:lvl8pPr marL="3657600" marR="0" lvl="7"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8pPr>
            <a:lvl9pPr marL="4114800" marR="0" lvl="8" indent="-317500" algn="l" rtl="0">
              <a:lnSpc>
                <a:spcPct val="150000"/>
              </a:lnSpc>
              <a:spcBef>
                <a:spcPts val="2133"/>
              </a:spcBef>
              <a:spcAft>
                <a:spcPts val="2133"/>
              </a:spcAft>
              <a:buClr>
                <a:schemeClr val="dk1"/>
              </a:buClr>
              <a:buSzPts val="1400"/>
              <a:buFont typeface="Lato"/>
              <a:buNone/>
              <a:defRPr sz="1400" b="0" i="0" u="none" strike="noStrike" cap="none">
                <a:solidFill>
                  <a:srgbClr val="1F1F50"/>
                </a:solidFill>
                <a:latin typeface="Lato"/>
                <a:ea typeface="Lato"/>
                <a:cs typeface="Lato"/>
                <a:sym typeface="Lato"/>
              </a:defRPr>
            </a:lvl9pPr>
          </a:lstStyle>
          <a:p>
            <a:pPr marL="0" marR="0" lvl="0" indent="0" algn="l" defTabSz="914400" rtl="0" eaLnBrk="1" fontAlgn="auto" latinLnBrk="0" hangingPunct="1">
              <a:lnSpc>
                <a:spcPct val="90000"/>
              </a:lnSpc>
              <a:spcBef>
                <a:spcPts val="0"/>
              </a:spcBef>
              <a:spcAft>
                <a:spcPts val="0"/>
              </a:spcAft>
              <a:buClr>
                <a:srgbClr val="0A1852"/>
              </a:buClr>
              <a:buSzPts val="1400"/>
              <a:buFont typeface="Lato"/>
              <a:buNone/>
              <a:tabLst/>
              <a:defRPr/>
            </a:pPr>
            <a:r>
              <a:rPr kumimoji="0" lang="en-US" sz="2000" b="0" i="0" u="none" strike="noStrike" kern="0" cap="none" spc="0" normalizeH="0" baseline="0" noProof="0" dirty="0">
                <a:ln>
                  <a:noFill/>
                </a:ln>
                <a:solidFill>
                  <a:srgbClr val="1F1F50"/>
                </a:solidFill>
                <a:effectLst/>
                <a:uLnTx/>
                <a:uFillTx/>
                <a:latin typeface="Calibri" panose="020F0502020204030204" pitchFamily="34" charset="0"/>
                <a:ea typeface="Lato"/>
                <a:cs typeface="Calibri" panose="020F0502020204030204" pitchFamily="34" charset="0"/>
                <a:sym typeface="Lato"/>
              </a:rPr>
              <a:t> Azure Blob Storage</a:t>
            </a:r>
          </a:p>
        </p:txBody>
      </p:sp>
      <p:sp>
        <p:nvSpPr>
          <p:cNvPr id="12" name="Google Shape;1130;p9">
            <a:extLst>
              <a:ext uri="{FF2B5EF4-FFF2-40B4-BE49-F238E27FC236}">
                <a16:creationId xmlns:a16="http://schemas.microsoft.com/office/drawing/2014/main" id="{987FC9FF-1F7D-4DB5-A279-C8E88E54990F}"/>
              </a:ext>
            </a:extLst>
          </p:cNvPr>
          <p:cNvSpPr txBox="1">
            <a:spLocks noGrp="1"/>
          </p:cNvSpPr>
          <p:nvPr>
            <p:ph type="body" idx="2"/>
          </p:nvPr>
        </p:nvSpPr>
        <p:spPr>
          <a:xfrm>
            <a:off x="2007830" y="3109354"/>
            <a:ext cx="3977648" cy="8567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1400"/>
              <a:buNone/>
            </a:pPr>
            <a:r>
              <a:rPr lang="en-US" sz="2000" dirty="0">
                <a:latin typeface="Calibri" panose="020F0502020204030204" pitchFamily="34" charset="0"/>
                <a:cs typeface="Calibri" panose="020F0502020204030204" pitchFamily="34" charset="0"/>
              </a:rPr>
              <a:t>Azure Language/Speech Service</a:t>
            </a:r>
            <a:endParaRPr sz="2000" dirty="0">
              <a:latin typeface="Calibri" panose="020F0502020204030204" pitchFamily="34" charset="0"/>
              <a:cs typeface="Calibri" panose="020F0502020204030204" pitchFamily="34" charset="0"/>
            </a:endParaRPr>
          </a:p>
        </p:txBody>
      </p:sp>
      <p:sp>
        <p:nvSpPr>
          <p:cNvPr id="13" name="Google Shape;1131;p9">
            <a:extLst>
              <a:ext uri="{FF2B5EF4-FFF2-40B4-BE49-F238E27FC236}">
                <a16:creationId xmlns:a16="http://schemas.microsoft.com/office/drawing/2014/main" id="{4360EF4C-1264-4EBD-943F-752FC671C03B}"/>
              </a:ext>
            </a:extLst>
          </p:cNvPr>
          <p:cNvSpPr txBox="1">
            <a:spLocks/>
          </p:cNvSpPr>
          <p:nvPr/>
        </p:nvSpPr>
        <p:spPr>
          <a:xfrm>
            <a:off x="1979553" y="4167674"/>
            <a:ext cx="3977648" cy="10445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150000"/>
              </a:lnSpc>
              <a:spcBef>
                <a:spcPts val="0"/>
              </a:spcBef>
              <a:spcAft>
                <a:spcPts val="0"/>
              </a:spcAft>
              <a:buClr>
                <a:schemeClr val="dk1"/>
              </a:buClr>
              <a:buSzPts val="1800"/>
              <a:buFont typeface="Lato"/>
              <a:buNone/>
              <a:defRPr sz="1800" b="0" i="0" u="none" strike="noStrike" cap="none">
                <a:solidFill>
                  <a:srgbClr val="1F1F50"/>
                </a:solidFill>
                <a:latin typeface="Lato"/>
                <a:ea typeface="Lato"/>
                <a:cs typeface="Lato"/>
                <a:sym typeface="Lato"/>
              </a:defRPr>
            </a:lvl1pPr>
            <a:lvl2pPr marL="914400" marR="0" lvl="1"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2pPr>
            <a:lvl3pPr marL="1371600" marR="0" lvl="2"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3pPr>
            <a:lvl4pPr marL="1828800" marR="0" lvl="3"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4pPr>
            <a:lvl5pPr marL="2286000" marR="0" lvl="4"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5pPr>
            <a:lvl6pPr marL="2743200" marR="0" lvl="5"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6pPr>
            <a:lvl7pPr marL="3200400" marR="0" lvl="6"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7pPr>
            <a:lvl8pPr marL="3657600" marR="0" lvl="7"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8pPr>
            <a:lvl9pPr marL="4114800" marR="0" lvl="8" indent="-317500" algn="l" rtl="0">
              <a:lnSpc>
                <a:spcPct val="150000"/>
              </a:lnSpc>
              <a:spcBef>
                <a:spcPts val="2133"/>
              </a:spcBef>
              <a:spcAft>
                <a:spcPts val="2133"/>
              </a:spcAft>
              <a:buClr>
                <a:schemeClr val="dk1"/>
              </a:buClr>
              <a:buSzPts val="1400"/>
              <a:buFont typeface="Lato"/>
              <a:buNone/>
              <a:defRPr sz="1400" b="0" i="0" u="none" strike="noStrike" cap="none">
                <a:solidFill>
                  <a:srgbClr val="1F1F50"/>
                </a:solidFill>
                <a:latin typeface="Lato"/>
                <a:ea typeface="Lato"/>
                <a:cs typeface="Lato"/>
                <a:sym typeface="Lato"/>
              </a:defRPr>
            </a:lvl9pPr>
          </a:lstStyle>
          <a:p>
            <a:pPr marL="0" marR="0" lvl="0" indent="0" algn="l" defTabSz="914400" rtl="0" eaLnBrk="1" fontAlgn="auto" latinLnBrk="0" hangingPunct="1">
              <a:lnSpc>
                <a:spcPct val="90000"/>
              </a:lnSpc>
              <a:spcBef>
                <a:spcPts val="0"/>
              </a:spcBef>
              <a:spcAft>
                <a:spcPts val="0"/>
              </a:spcAft>
              <a:buClr>
                <a:srgbClr val="0A1852"/>
              </a:buClr>
              <a:buSzPts val="1400"/>
              <a:buFont typeface="Lato"/>
              <a:buNone/>
              <a:tabLst/>
              <a:defRPr/>
            </a:pPr>
            <a:r>
              <a:rPr kumimoji="0" lang="en-US" sz="2000" b="0" i="0" u="none" strike="noStrike" kern="0" cap="none" spc="0" normalizeH="0" baseline="0" noProof="0" dirty="0">
                <a:ln>
                  <a:noFill/>
                </a:ln>
                <a:solidFill>
                  <a:srgbClr val="1F1F50"/>
                </a:solidFill>
                <a:effectLst/>
                <a:uLnTx/>
                <a:uFillTx/>
                <a:latin typeface="Calibri" panose="020F0502020204030204" pitchFamily="34" charset="0"/>
                <a:ea typeface="Lato"/>
                <a:cs typeface="Calibri" panose="020F0502020204030204" pitchFamily="34" charset="0"/>
                <a:sym typeface="Lato"/>
              </a:rPr>
              <a:t>Azure Text Analytics Service </a:t>
            </a:r>
            <a:r>
              <a:rPr kumimoji="0" lang="en-US" sz="1800" b="0" i="0" u="none" strike="noStrike" kern="0" cap="none" spc="0" normalizeH="0" baseline="0" noProof="0" dirty="0">
                <a:ln>
                  <a:noFill/>
                </a:ln>
                <a:solidFill>
                  <a:srgbClr val="1F1F50"/>
                </a:solidFill>
                <a:effectLst/>
                <a:uLnTx/>
                <a:uFillTx/>
                <a:latin typeface="Calibri" panose="020F0502020204030204" pitchFamily="34" charset="0"/>
                <a:ea typeface="Lato"/>
                <a:cs typeface="Calibri" panose="020F0502020204030204" pitchFamily="34" charset="0"/>
                <a:sym typeface="Lato"/>
              </a:rPr>
              <a:t>(Sentiment Analysis)</a:t>
            </a:r>
          </a:p>
        </p:txBody>
      </p:sp>
      <p:sp>
        <p:nvSpPr>
          <p:cNvPr id="18" name="Google Shape;1138;p9">
            <a:extLst>
              <a:ext uri="{FF2B5EF4-FFF2-40B4-BE49-F238E27FC236}">
                <a16:creationId xmlns:a16="http://schemas.microsoft.com/office/drawing/2014/main" id="{F080E4D0-3870-47C4-8294-9EEBB8C54F9F}"/>
              </a:ext>
            </a:extLst>
          </p:cNvPr>
          <p:cNvSpPr txBox="1"/>
          <p:nvPr/>
        </p:nvSpPr>
        <p:spPr>
          <a:xfrm>
            <a:off x="7018147" y="5451519"/>
            <a:ext cx="3977648" cy="731694"/>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A1852"/>
              </a:buClr>
              <a:buSzPts val="1400"/>
              <a:buFont typeface="Arial"/>
              <a:buNone/>
              <a:tabLst/>
              <a:defRPr/>
            </a:pPr>
            <a:r>
              <a:rPr kumimoji="0" lang="en-US" sz="2000" b="0" i="0" u="none" strike="noStrike" kern="1200" cap="none" spc="0" normalizeH="0" baseline="0" noProof="0" dirty="0">
                <a:ln>
                  <a:noFill/>
                </a:ln>
                <a:solidFill>
                  <a:srgbClr val="0A1852"/>
                </a:solidFill>
                <a:effectLst/>
                <a:uLnTx/>
                <a:uFillTx/>
                <a:latin typeface="Calibri"/>
                <a:ea typeface="Calibri"/>
                <a:cs typeface="Calibri"/>
                <a:sym typeface="Calibri"/>
              </a:rPr>
              <a:t>Power BI to Visualize Data in Report</a:t>
            </a:r>
            <a:endParaRPr kumimoji="0" sz="2000" b="0" i="0" u="none" strike="noStrike" kern="1200" cap="none" spc="0" normalizeH="0" baseline="0" noProof="0" dirty="0">
              <a:ln>
                <a:noFill/>
              </a:ln>
              <a:solidFill>
                <a:srgbClr val="0A1852"/>
              </a:solidFill>
              <a:effectLst/>
              <a:uLnTx/>
              <a:uFillTx/>
              <a:latin typeface="Calibri"/>
              <a:ea typeface="Calibri"/>
              <a:cs typeface="Calibri"/>
              <a:sym typeface="Calibri"/>
            </a:endParaRPr>
          </a:p>
        </p:txBody>
      </p:sp>
      <p:sp>
        <p:nvSpPr>
          <p:cNvPr id="19" name="Google Shape;1139;p9">
            <a:extLst>
              <a:ext uri="{FF2B5EF4-FFF2-40B4-BE49-F238E27FC236}">
                <a16:creationId xmlns:a16="http://schemas.microsoft.com/office/drawing/2014/main" id="{EEB45C4F-9478-42F5-A93D-F287617266E1}"/>
              </a:ext>
            </a:extLst>
          </p:cNvPr>
          <p:cNvSpPr txBox="1"/>
          <p:nvPr/>
        </p:nvSpPr>
        <p:spPr>
          <a:xfrm>
            <a:off x="2081440" y="5251365"/>
            <a:ext cx="4065985" cy="1264902"/>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A1852"/>
              </a:buClr>
              <a:buSzPts val="1400"/>
              <a:buFont typeface="Arial"/>
              <a:buNone/>
              <a:tabLst/>
              <a:defRPr/>
            </a:pPr>
            <a:r>
              <a:rPr kumimoji="0" lang="en-US" sz="2000" b="0" i="0" u="none" strike="noStrike" kern="1200" cap="none" spc="0" normalizeH="0" baseline="0" noProof="0" dirty="0">
                <a:ln>
                  <a:noFill/>
                </a:ln>
                <a:solidFill>
                  <a:srgbClr val="0A1852"/>
                </a:solidFill>
                <a:effectLst/>
                <a:uLnTx/>
                <a:uFillTx/>
                <a:latin typeface="Calibri"/>
                <a:ea typeface="Calibri"/>
                <a:cs typeface="Calibri"/>
                <a:sym typeface="Calibri"/>
              </a:rPr>
              <a:t>Azure Cosmos Database </a:t>
            </a:r>
          </a:p>
          <a:p>
            <a:pPr marL="0" marR="0" lvl="0" indent="0" algn="l" defTabSz="914400" rtl="0" eaLnBrk="1" fontAlgn="auto" latinLnBrk="0" hangingPunct="1">
              <a:lnSpc>
                <a:spcPct val="90000"/>
              </a:lnSpc>
              <a:spcBef>
                <a:spcPts val="0"/>
              </a:spcBef>
              <a:spcAft>
                <a:spcPts val="0"/>
              </a:spcAft>
              <a:buClr>
                <a:srgbClr val="0A1852"/>
              </a:buClr>
              <a:buSzPts val="1400"/>
              <a:buFont typeface="Arial"/>
              <a:buNone/>
              <a:tabLst/>
              <a:defRPr/>
            </a:pPr>
            <a:r>
              <a:rPr kumimoji="0" lang="en-US" sz="1800" b="0" i="0" u="none" strike="noStrike" kern="1200" cap="none" spc="0" normalizeH="0" baseline="0" noProof="0" dirty="0">
                <a:ln>
                  <a:noFill/>
                </a:ln>
                <a:solidFill>
                  <a:srgbClr val="0A1852"/>
                </a:solidFill>
                <a:effectLst/>
                <a:uLnTx/>
                <a:uFillTx/>
                <a:latin typeface="Calibri"/>
                <a:ea typeface="Calibri"/>
                <a:cs typeface="Calibri"/>
                <a:sym typeface="Calibri"/>
              </a:rPr>
              <a:t>(For Storing Analysis Result As JSON)</a:t>
            </a:r>
            <a:endParaRPr kumimoji="0" sz="1800" b="0" i="0" u="none" strike="noStrike" kern="1200" cap="none" spc="0" normalizeH="0" baseline="0" noProof="0" dirty="0">
              <a:ln>
                <a:noFill/>
              </a:ln>
              <a:solidFill>
                <a:srgbClr val="0A1852"/>
              </a:solidFill>
              <a:effectLst/>
              <a:uLnTx/>
              <a:uFillTx/>
              <a:latin typeface="Calibri"/>
              <a:ea typeface="Calibri"/>
              <a:cs typeface="Calibri"/>
              <a:sym typeface="Calibri"/>
            </a:endParaRPr>
          </a:p>
        </p:txBody>
      </p:sp>
      <p:pic>
        <p:nvPicPr>
          <p:cNvPr id="22" name="Google Shape;1140;p9">
            <a:extLst>
              <a:ext uri="{FF2B5EF4-FFF2-40B4-BE49-F238E27FC236}">
                <a16:creationId xmlns:a16="http://schemas.microsoft.com/office/drawing/2014/main" id="{E814F8EB-F490-4A36-92F8-86D16D272378}"/>
              </a:ext>
            </a:extLst>
          </p:cNvPr>
          <p:cNvPicPr preferRelativeResize="0">
            <a:picLocks/>
          </p:cNvPicPr>
          <p:nvPr/>
        </p:nvPicPr>
        <p:blipFill>
          <a:blip r:embed="rId2"/>
          <a:srcRect l="20997" r="20997"/>
          <a:stretch/>
        </p:blipFill>
        <p:spPr>
          <a:xfrm>
            <a:off x="6109395" y="5451519"/>
            <a:ext cx="870669" cy="763646"/>
          </a:xfrm>
          <a:prstGeom prst="ellipse">
            <a:avLst/>
          </a:prstGeom>
          <a:solidFill>
            <a:schemeClr val="lt1"/>
          </a:solidFill>
          <a:ln>
            <a:noFill/>
          </a:ln>
        </p:spPr>
      </p:pic>
      <p:pic>
        <p:nvPicPr>
          <p:cNvPr id="23" name="Picture Placeholder 11">
            <a:extLst>
              <a:ext uri="{FF2B5EF4-FFF2-40B4-BE49-F238E27FC236}">
                <a16:creationId xmlns:a16="http://schemas.microsoft.com/office/drawing/2014/main" id="{90D3BDA8-7783-4C68-B5DA-9A9FA98DF87A}"/>
              </a:ext>
            </a:extLst>
          </p:cNvPr>
          <p:cNvPicPr>
            <a:picLocks noChangeAspect="1"/>
          </p:cNvPicPr>
          <p:nvPr/>
        </p:nvPicPr>
        <p:blipFill>
          <a:blip r:embed="rId3"/>
          <a:srcRect/>
          <a:stretch>
            <a:fillRect/>
          </a:stretch>
        </p:blipFill>
        <p:spPr>
          <a:xfrm>
            <a:off x="978279" y="2042160"/>
            <a:ext cx="885235" cy="885235"/>
          </a:xfrm>
          <a:prstGeom prst="ellipse">
            <a:avLst/>
          </a:prstGeom>
        </p:spPr>
      </p:pic>
      <p:pic>
        <p:nvPicPr>
          <p:cNvPr id="24" name="Picture Placeholder 15">
            <a:extLst>
              <a:ext uri="{FF2B5EF4-FFF2-40B4-BE49-F238E27FC236}">
                <a16:creationId xmlns:a16="http://schemas.microsoft.com/office/drawing/2014/main" id="{F4188322-3F1D-4BC3-8F8E-95FC4A8EE98E}"/>
              </a:ext>
            </a:extLst>
          </p:cNvPr>
          <p:cNvPicPr>
            <a:picLocks noChangeAspect="1"/>
          </p:cNvPicPr>
          <p:nvPr/>
        </p:nvPicPr>
        <p:blipFill>
          <a:blip r:embed="rId4"/>
          <a:srcRect t="90" b="90"/>
          <a:stretch>
            <a:fillRect/>
          </a:stretch>
        </p:blipFill>
        <p:spPr>
          <a:xfrm>
            <a:off x="978279" y="3095110"/>
            <a:ext cx="885235" cy="885235"/>
          </a:xfrm>
          <a:prstGeom prst="ellipse">
            <a:avLst/>
          </a:prstGeom>
        </p:spPr>
      </p:pic>
      <p:pic>
        <p:nvPicPr>
          <p:cNvPr id="25" name="Picture Placeholder 19">
            <a:extLst>
              <a:ext uri="{FF2B5EF4-FFF2-40B4-BE49-F238E27FC236}">
                <a16:creationId xmlns:a16="http://schemas.microsoft.com/office/drawing/2014/main" id="{6603E43E-D9D0-4E14-AC45-3D8D25FD02B9}"/>
              </a:ext>
            </a:extLst>
          </p:cNvPr>
          <p:cNvPicPr>
            <a:picLocks noChangeAspect="1"/>
          </p:cNvPicPr>
          <p:nvPr/>
        </p:nvPicPr>
        <p:blipFill>
          <a:blip r:embed="rId5"/>
          <a:srcRect t="90" b="90"/>
          <a:stretch>
            <a:fillRect/>
          </a:stretch>
        </p:blipFill>
        <p:spPr>
          <a:xfrm>
            <a:off x="978279" y="4247308"/>
            <a:ext cx="819687" cy="819687"/>
          </a:xfrm>
          <a:prstGeom prst="ellipse">
            <a:avLst/>
          </a:prstGeom>
        </p:spPr>
      </p:pic>
      <p:pic>
        <p:nvPicPr>
          <p:cNvPr id="26" name="Picture Placeholder 23">
            <a:extLst>
              <a:ext uri="{FF2B5EF4-FFF2-40B4-BE49-F238E27FC236}">
                <a16:creationId xmlns:a16="http://schemas.microsoft.com/office/drawing/2014/main" id="{36FA0242-6CDD-4565-9878-F77F09CB0DFE}"/>
              </a:ext>
            </a:extLst>
          </p:cNvPr>
          <p:cNvPicPr>
            <a:picLocks noChangeAspect="1"/>
          </p:cNvPicPr>
          <p:nvPr/>
        </p:nvPicPr>
        <p:blipFill>
          <a:blip r:embed="rId6"/>
          <a:srcRect l="222" r="222"/>
          <a:stretch>
            <a:fillRect/>
          </a:stretch>
        </p:blipFill>
        <p:spPr>
          <a:xfrm>
            <a:off x="978279" y="5441199"/>
            <a:ext cx="885235" cy="885235"/>
          </a:xfrm>
          <a:prstGeom prst="ellipse">
            <a:avLst/>
          </a:prstGeom>
        </p:spPr>
      </p:pic>
      <p:sp>
        <p:nvSpPr>
          <p:cNvPr id="27" name="Google Shape;1129;p9">
            <a:extLst>
              <a:ext uri="{FF2B5EF4-FFF2-40B4-BE49-F238E27FC236}">
                <a16:creationId xmlns:a16="http://schemas.microsoft.com/office/drawing/2014/main" id="{51929CD7-BB45-4E62-81F0-9F4673287555}"/>
              </a:ext>
            </a:extLst>
          </p:cNvPr>
          <p:cNvSpPr txBox="1">
            <a:spLocks/>
          </p:cNvSpPr>
          <p:nvPr/>
        </p:nvSpPr>
        <p:spPr>
          <a:xfrm>
            <a:off x="7055060" y="2042160"/>
            <a:ext cx="4195573" cy="85674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150000"/>
              </a:lnSpc>
              <a:spcBef>
                <a:spcPts val="0"/>
              </a:spcBef>
              <a:spcAft>
                <a:spcPts val="0"/>
              </a:spcAft>
              <a:buClr>
                <a:schemeClr val="dk1"/>
              </a:buClr>
              <a:buSzPts val="1800"/>
              <a:buFont typeface="Lato"/>
              <a:buNone/>
              <a:defRPr sz="1800" b="0" i="0" u="none" strike="noStrike" cap="none">
                <a:solidFill>
                  <a:srgbClr val="1F1F50"/>
                </a:solidFill>
                <a:latin typeface="Lato"/>
                <a:ea typeface="Lato"/>
                <a:cs typeface="Lato"/>
                <a:sym typeface="Lato"/>
              </a:defRPr>
            </a:lvl1pPr>
            <a:lvl2pPr marL="914400" marR="0" lvl="1"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2pPr>
            <a:lvl3pPr marL="1371600" marR="0" lvl="2"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3pPr>
            <a:lvl4pPr marL="1828800" marR="0" lvl="3"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4pPr>
            <a:lvl5pPr marL="2286000" marR="0" lvl="4"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5pPr>
            <a:lvl6pPr marL="2743200" marR="0" lvl="5"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6pPr>
            <a:lvl7pPr marL="3200400" marR="0" lvl="6"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7pPr>
            <a:lvl8pPr marL="3657600" marR="0" lvl="7"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8pPr>
            <a:lvl9pPr marL="4114800" marR="0" lvl="8" indent="-317500" algn="l" rtl="0">
              <a:lnSpc>
                <a:spcPct val="150000"/>
              </a:lnSpc>
              <a:spcBef>
                <a:spcPts val="2133"/>
              </a:spcBef>
              <a:spcAft>
                <a:spcPts val="2133"/>
              </a:spcAft>
              <a:buClr>
                <a:schemeClr val="dk1"/>
              </a:buClr>
              <a:buSzPts val="1400"/>
              <a:buFont typeface="Lato"/>
              <a:buNone/>
              <a:defRPr sz="1400" b="0" i="0" u="none" strike="noStrike" cap="none">
                <a:solidFill>
                  <a:srgbClr val="1F1F50"/>
                </a:solidFill>
                <a:latin typeface="Lato"/>
                <a:ea typeface="Lato"/>
                <a:cs typeface="Lato"/>
                <a:sym typeface="Lato"/>
              </a:defRPr>
            </a:lvl9pPr>
          </a:lstStyle>
          <a:p>
            <a:pPr marL="0" marR="0" lvl="0" indent="0" algn="l" defTabSz="914400" rtl="0" eaLnBrk="1" fontAlgn="auto" latinLnBrk="0" hangingPunct="1">
              <a:lnSpc>
                <a:spcPct val="90000"/>
              </a:lnSpc>
              <a:spcBef>
                <a:spcPts val="0"/>
              </a:spcBef>
              <a:spcAft>
                <a:spcPts val="0"/>
              </a:spcAft>
              <a:buClr>
                <a:srgbClr val="0A1852"/>
              </a:buClr>
              <a:buSzPts val="1400"/>
              <a:buFont typeface="Lato"/>
              <a:buNone/>
              <a:tabLst/>
              <a:defRPr/>
            </a:pPr>
            <a:r>
              <a:rPr kumimoji="0" lang="en-US" sz="2000" b="0" i="0" u="none" strike="noStrike" kern="0" cap="none" spc="0" normalizeH="0" baseline="0" noProof="0" dirty="0">
                <a:ln>
                  <a:noFill/>
                </a:ln>
                <a:solidFill>
                  <a:srgbClr val="1F1F50"/>
                </a:solidFill>
                <a:effectLst/>
                <a:uLnTx/>
                <a:uFillTx/>
                <a:latin typeface="Calibri" panose="020F0502020204030204" pitchFamily="34" charset="0"/>
                <a:ea typeface="Lato"/>
                <a:cs typeface="Calibri" panose="020F0502020204030204" pitchFamily="34" charset="0"/>
                <a:sym typeface="Lato"/>
              </a:rPr>
              <a:t> Azure Blob Storage SDK</a:t>
            </a:r>
          </a:p>
        </p:txBody>
      </p:sp>
      <p:sp>
        <p:nvSpPr>
          <p:cNvPr id="28" name="Google Shape;1130;p9">
            <a:extLst>
              <a:ext uri="{FF2B5EF4-FFF2-40B4-BE49-F238E27FC236}">
                <a16:creationId xmlns:a16="http://schemas.microsoft.com/office/drawing/2014/main" id="{751F5943-8D43-4CE3-82DC-11781B9B67C2}"/>
              </a:ext>
            </a:extLst>
          </p:cNvPr>
          <p:cNvSpPr txBox="1">
            <a:spLocks/>
          </p:cNvSpPr>
          <p:nvPr/>
        </p:nvSpPr>
        <p:spPr>
          <a:xfrm>
            <a:off x="7114544" y="3109354"/>
            <a:ext cx="3977648" cy="85674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609585" marR="0" lvl="0" indent="-423323" algn="l" rtl="0">
              <a:lnSpc>
                <a:spcPct val="150000"/>
              </a:lnSpc>
              <a:spcBef>
                <a:spcPts val="0"/>
              </a:spcBef>
              <a:spcAft>
                <a:spcPts val="0"/>
              </a:spcAft>
              <a:buClr>
                <a:schemeClr val="dk1"/>
              </a:buClr>
              <a:buSzPts val="1400"/>
              <a:buFont typeface="Lato"/>
              <a:buChar char="●"/>
              <a:defRPr sz="1867" b="0" i="0" u="none" strike="noStrike" cap="none">
                <a:solidFill>
                  <a:schemeClr val="dk1"/>
                </a:solidFill>
                <a:latin typeface="Lato"/>
                <a:ea typeface="Lato"/>
                <a:cs typeface="Lato"/>
                <a:sym typeface="Lato"/>
              </a:defRPr>
            </a:lvl1pPr>
            <a:lvl2pPr marL="1219170" marR="0" lvl="1"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828754" marR="0" lvl="2"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2438339" marR="0" lvl="3"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3047924" marR="0" lvl="4"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3657509" marR="0" lvl="5"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4267093" marR="0" lvl="6"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4876678" marR="0" lvl="7" indent="-423323" algn="l" rtl="0">
              <a:lnSpc>
                <a:spcPct val="150000"/>
              </a:lnSpc>
              <a:spcBef>
                <a:spcPts val="2133"/>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5486263" marR="0" lvl="8" indent="-423323" algn="l" rtl="0">
              <a:lnSpc>
                <a:spcPct val="150000"/>
              </a:lnSpc>
              <a:spcBef>
                <a:spcPts val="2133"/>
              </a:spcBef>
              <a:spcAft>
                <a:spcPts val="2133"/>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marR="0" lvl="0" indent="0" algn="l" defTabSz="914400" rtl="0" eaLnBrk="1" fontAlgn="auto" latinLnBrk="0" hangingPunct="1">
              <a:lnSpc>
                <a:spcPct val="90000"/>
              </a:lnSpc>
              <a:spcBef>
                <a:spcPts val="0"/>
              </a:spcBef>
              <a:spcAft>
                <a:spcPts val="0"/>
              </a:spcAft>
              <a:buClr>
                <a:srgbClr val="0A1852"/>
              </a:buClr>
              <a:buSzPts val="1400"/>
              <a:buFont typeface="Lato"/>
              <a:buNone/>
              <a:tabLst/>
              <a:defRPr/>
            </a:pPr>
            <a:r>
              <a:rPr kumimoji="0" lang="en-US" sz="2000" b="0" i="0" u="none" strike="noStrike" kern="0" cap="none" spc="0" normalizeH="0" baseline="0" noProof="0" dirty="0">
                <a:ln>
                  <a:noFill/>
                </a:ln>
                <a:solidFill>
                  <a:srgbClr val="141414"/>
                </a:solidFill>
                <a:effectLst/>
                <a:uLnTx/>
                <a:uFillTx/>
                <a:latin typeface="Calibri" panose="020F0502020204030204" pitchFamily="34" charset="0"/>
                <a:ea typeface="Lato"/>
                <a:cs typeface="Calibri" panose="020F0502020204030204" pitchFamily="34" charset="0"/>
                <a:sym typeface="Lato"/>
              </a:rPr>
              <a:t>Azure Speech SDK (Python)</a:t>
            </a:r>
          </a:p>
        </p:txBody>
      </p:sp>
      <p:sp>
        <p:nvSpPr>
          <p:cNvPr id="29" name="Google Shape;1131;p9">
            <a:extLst>
              <a:ext uri="{FF2B5EF4-FFF2-40B4-BE49-F238E27FC236}">
                <a16:creationId xmlns:a16="http://schemas.microsoft.com/office/drawing/2014/main" id="{7D05ED14-93B7-43F9-8399-0CAF6D41144F}"/>
              </a:ext>
            </a:extLst>
          </p:cNvPr>
          <p:cNvSpPr txBox="1">
            <a:spLocks/>
          </p:cNvSpPr>
          <p:nvPr/>
        </p:nvSpPr>
        <p:spPr>
          <a:xfrm>
            <a:off x="7074513" y="4167674"/>
            <a:ext cx="3977648" cy="104450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150000"/>
              </a:lnSpc>
              <a:spcBef>
                <a:spcPts val="0"/>
              </a:spcBef>
              <a:spcAft>
                <a:spcPts val="0"/>
              </a:spcAft>
              <a:buClr>
                <a:schemeClr val="dk1"/>
              </a:buClr>
              <a:buSzPts val="1800"/>
              <a:buFont typeface="Lato"/>
              <a:buNone/>
              <a:defRPr sz="1800" b="0" i="0" u="none" strike="noStrike" cap="none">
                <a:solidFill>
                  <a:srgbClr val="1F1F50"/>
                </a:solidFill>
                <a:latin typeface="Lato"/>
                <a:ea typeface="Lato"/>
                <a:cs typeface="Lato"/>
                <a:sym typeface="Lato"/>
              </a:defRPr>
            </a:lvl1pPr>
            <a:lvl2pPr marL="914400" marR="0" lvl="1"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2pPr>
            <a:lvl3pPr marL="1371600" marR="0" lvl="2"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3pPr>
            <a:lvl4pPr marL="1828800" marR="0" lvl="3"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4pPr>
            <a:lvl5pPr marL="2286000" marR="0" lvl="4"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5pPr>
            <a:lvl6pPr marL="2743200" marR="0" lvl="5"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6pPr>
            <a:lvl7pPr marL="3200400" marR="0" lvl="6"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7pPr>
            <a:lvl8pPr marL="3657600" marR="0" lvl="7" indent="-317500" algn="l" rtl="0">
              <a:lnSpc>
                <a:spcPct val="150000"/>
              </a:lnSpc>
              <a:spcBef>
                <a:spcPts val="2133"/>
              </a:spcBef>
              <a:spcAft>
                <a:spcPts val="0"/>
              </a:spcAft>
              <a:buClr>
                <a:schemeClr val="dk1"/>
              </a:buClr>
              <a:buSzPts val="1400"/>
              <a:buFont typeface="Lato"/>
              <a:buNone/>
              <a:defRPr sz="1400" b="0" i="0" u="none" strike="noStrike" cap="none">
                <a:solidFill>
                  <a:srgbClr val="1F1F50"/>
                </a:solidFill>
                <a:latin typeface="Lato"/>
                <a:ea typeface="Lato"/>
                <a:cs typeface="Lato"/>
                <a:sym typeface="Lato"/>
              </a:defRPr>
            </a:lvl8pPr>
            <a:lvl9pPr marL="4114800" marR="0" lvl="8" indent="-317500" algn="l" rtl="0">
              <a:lnSpc>
                <a:spcPct val="150000"/>
              </a:lnSpc>
              <a:spcBef>
                <a:spcPts val="2133"/>
              </a:spcBef>
              <a:spcAft>
                <a:spcPts val="2133"/>
              </a:spcAft>
              <a:buClr>
                <a:schemeClr val="dk1"/>
              </a:buClr>
              <a:buSzPts val="1400"/>
              <a:buFont typeface="Lato"/>
              <a:buNone/>
              <a:defRPr sz="1400" b="0" i="0" u="none" strike="noStrike" cap="none">
                <a:solidFill>
                  <a:srgbClr val="1F1F50"/>
                </a:solidFill>
                <a:latin typeface="Lato"/>
                <a:ea typeface="Lato"/>
                <a:cs typeface="Lato"/>
                <a:sym typeface="Lato"/>
              </a:defRPr>
            </a:lvl9pPr>
          </a:lstStyle>
          <a:p>
            <a:pPr marL="0" marR="0" lvl="0" indent="0" algn="l" defTabSz="914400" rtl="0" eaLnBrk="1" fontAlgn="auto" latinLnBrk="0" hangingPunct="1">
              <a:lnSpc>
                <a:spcPct val="90000"/>
              </a:lnSpc>
              <a:spcBef>
                <a:spcPts val="0"/>
              </a:spcBef>
              <a:spcAft>
                <a:spcPts val="0"/>
              </a:spcAft>
              <a:buClr>
                <a:srgbClr val="0A1852"/>
              </a:buClr>
              <a:buSzPts val="1400"/>
              <a:buFont typeface="Lato"/>
              <a:buNone/>
              <a:tabLst/>
              <a:defRPr/>
            </a:pPr>
            <a:r>
              <a:rPr kumimoji="0" lang="en-US" sz="2000" b="0" i="0" u="none" strike="noStrike" kern="0" cap="none" spc="0" normalizeH="0" baseline="0" noProof="0" dirty="0">
                <a:ln>
                  <a:noFill/>
                </a:ln>
                <a:solidFill>
                  <a:srgbClr val="1F1F50"/>
                </a:solidFill>
                <a:effectLst/>
                <a:uLnTx/>
                <a:uFillTx/>
                <a:latin typeface="Calibri" panose="020F0502020204030204" pitchFamily="34" charset="0"/>
                <a:ea typeface="Lato"/>
                <a:cs typeface="Calibri" panose="020F0502020204030204" pitchFamily="34" charset="0"/>
                <a:sym typeface="Lato"/>
              </a:rPr>
              <a:t>Azure Text Analytics SDK (Python)</a:t>
            </a:r>
          </a:p>
        </p:txBody>
      </p:sp>
      <p:pic>
        <p:nvPicPr>
          <p:cNvPr id="30" name="Picture Placeholder 11">
            <a:extLst>
              <a:ext uri="{FF2B5EF4-FFF2-40B4-BE49-F238E27FC236}">
                <a16:creationId xmlns:a16="http://schemas.microsoft.com/office/drawing/2014/main" id="{F6927269-7638-48B5-8E5C-6D8B8977C866}"/>
              </a:ext>
            </a:extLst>
          </p:cNvPr>
          <p:cNvPicPr>
            <a:picLocks noChangeAspect="1"/>
          </p:cNvPicPr>
          <p:nvPr/>
        </p:nvPicPr>
        <p:blipFill>
          <a:blip r:embed="rId3"/>
          <a:srcRect/>
          <a:stretch>
            <a:fillRect/>
          </a:stretch>
        </p:blipFill>
        <p:spPr>
          <a:xfrm>
            <a:off x="6109395" y="2077711"/>
            <a:ext cx="870669" cy="849684"/>
          </a:xfrm>
          <a:prstGeom prst="ellipse">
            <a:avLst/>
          </a:prstGeom>
        </p:spPr>
      </p:pic>
      <p:pic>
        <p:nvPicPr>
          <p:cNvPr id="31" name="Picture Placeholder 15">
            <a:extLst>
              <a:ext uri="{FF2B5EF4-FFF2-40B4-BE49-F238E27FC236}">
                <a16:creationId xmlns:a16="http://schemas.microsoft.com/office/drawing/2014/main" id="{512CAE7D-3946-4A07-A963-665912AB7522}"/>
              </a:ext>
            </a:extLst>
          </p:cNvPr>
          <p:cNvPicPr>
            <a:picLocks noChangeAspect="1"/>
          </p:cNvPicPr>
          <p:nvPr/>
        </p:nvPicPr>
        <p:blipFill>
          <a:blip r:embed="rId4"/>
          <a:srcRect t="90" b="90"/>
          <a:stretch>
            <a:fillRect/>
          </a:stretch>
        </p:blipFill>
        <p:spPr>
          <a:xfrm>
            <a:off x="6109395" y="3130661"/>
            <a:ext cx="870669" cy="849684"/>
          </a:xfrm>
          <a:prstGeom prst="ellipse">
            <a:avLst/>
          </a:prstGeom>
        </p:spPr>
      </p:pic>
      <p:pic>
        <p:nvPicPr>
          <p:cNvPr id="32" name="Picture Placeholder 19">
            <a:extLst>
              <a:ext uri="{FF2B5EF4-FFF2-40B4-BE49-F238E27FC236}">
                <a16:creationId xmlns:a16="http://schemas.microsoft.com/office/drawing/2014/main" id="{4115DC6E-FFD9-4B63-AFCD-AD2FC2552243}"/>
              </a:ext>
            </a:extLst>
          </p:cNvPr>
          <p:cNvPicPr>
            <a:picLocks noChangeAspect="1"/>
          </p:cNvPicPr>
          <p:nvPr/>
        </p:nvPicPr>
        <p:blipFill>
          <a:blip r:embed="rId5"/>
          <a:srcRect t="90" b="90"/>
          <a:stretch>
            <a:fillRect/>
          </a:stretch>
        </p:blipFill>
        <p:spPr>
          <a:xfrm>
            <a:off x="6109395" y="4313000"/>
            <a:ext cx="806200" cy="786769"/>
          </a:xfrm>
          <a:prstGeom prst="ellipse">
            <a:avLst/>
          </a:prstGeom>
        </p:spPr>
      </p:pic>
    </p:spTree>
    <p:extLst>
      <p:ext uri="{BB962C8B-B14F-4D97-AF65-F5344CB8AC3E}">
        <p14:creationId xmlns:p14="http://schemas.microsoft.com/office/powerpoint/2010/main" val="117815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50" name="Google Shape;1150;p10"/>
          <p:cNvSpPr/>
          <p:nvPr/>
        </p:nvSpPr>
        <p:spPr>
          <a:xfrm>
            <a:off x="0" y="17665"/>
            <a:ext cx="7682845" cy="896736"/>
          </a:xfrm>
          <a:prstGeom prst="rect">
            <a:avLst/>
          </a:prstGeom>
          <a:solidFill>
            <a:srgbClr val="0F3955"/>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51" name="Google Shape;1151;p10"/>
          <p:cNvSpPr txBox="1"/>
          <p:nvPr/>
        </p:nvSpPr>
        <p:spPr>
          <a:xfrm>
            <a:off x="377771" y="175548"/>
            <a:ext cx="4354486" cy="55974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3600"/>
              <a:buFont typeface="Corbel"/>
              <a:buNone/>
            </a:pPr>
            <a:r>
              <a:rPr lang="en-US" sz="3600" b="1" i="0" dirty="0">
                <a:solidFill>
                  <a:srgbClr val="FFFFFF"/>
                </a:solidFill>
                <a:latin typeface="Corbel"/>
                <a:ea typeface="Corbel"/>
                <a:cs typeface="Corbel"/>
                <a:sym typeface="Corbel"/>
              </a:rPr>
              <a:t>Key Differentiator</a:t>
            </a:r>
            <a:endParaRPr dirty="0"/>
          </a:p>
        </p:txBody>
      </p:sp>
      <p:graphicFrame>
        <p:nvGraphicFramePr>
          <p:cNvPr id="6" name="Diagram 5">
            <a:extLst>
              <a:ext uri="{FF2B5EF4-FFF2-40B4-BE49-F238E27FC236}">
                <a16:creationId xmlns:a16="http://schemas.microsoft.com/office/drawing/2014/main" id="{B3A03043-3298-41F4-ABE7-3F6715E89522}"/>
              </a:ext>
            </a:extLst>
          </p:cNvPr>
          <p:cNvGraphicFramePr/>
          <p:nvPr>
            <p:extLst>
              <p:ext uri="{D42A27DB-BD31-4B8C-83A1-F6EECF244321}">
                <p14:modId xmlns:p14="http://schemas.microsoft.com/office/powerpoint/2010/main" val="486221440"/>
              </p:ext>
            </p:extLst>
          </p:nvPr>
        </p:nvGraphicFramePr>
        <p:xfrm>
          <a:off x="494907" y="1292652"/>
          <a:ext cx="11202185" cy="5328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50" name="Google Shape;1150;p10"/>
          <p:cNvSpPr/>
          <p:nvPr/>
        </p:nvSpPr>
        <p:spPr>
          <a:xfrm>
            <a:off x="0" y="17665"/>
            <a:ext cx="7682845" cy="896736"/>
          </a:xfrm>
          <a:prstGeom prst="rect">
            <a:avLst/>
          </a:prstGeom>
          <a:solidFill>
            <a:srgbClr val="0F3955"/>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51" name="Google Shape;1151;p10"/>
          <p:cNvSpPr txBox="1"/>
          <p:nvPr/>
        </p:nvSpPr>
        <p:spPr>
          <a:xfrm>
            <a:off x="377771" y="175548"/>
            <a:ext cx="4354486" cy="55974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3600"/>
              <a:buFont typeface="Corbel"/>
              <a:buNone/>
            </a:pPr>
            <a:r>
              <a:rPr lang="en-US" sz="3600" b="1" i="0" dirty="0">
                <a:solidFill>
                  <a:srgbClr val="FFFFFF"/>
                </a:solidFill>
                <a:latin typeface="Corbel"/>
                <a:ea typeface="Corbel"/>
                <a:cs typeface="Corbel"/>
                <a:sym typeface="Corbel"/>
              </a:rPr>
              <a:t>Adoption Plan</a:t>
            </a:r>
            <a:endParaRPr dirty="0"/>
          </a:p>
        </p:txBody>
      </p:sp>
      <p:graphicFrame>
        <p:nvGraphicFramePr>
          <p:cNvPr id="4" name="Diagram 3">
            <a:extLst>
              <a:ext uri="{FF2B5EF4-FFF2-40B4-BE49-F238E27FC236}">
                <a16:creationId xmlns:a16="http://schemas.microsoft.com/office/drawing/2014/main" id="{189C1ABB-9F32-4FAA-97D3-26DBCF305FDB}"/>
              </a:ext>
            </a:extLst>
          </p:cNvPr>
          <p:cNvGraphicFramePr/>
          <p:nvPr>
            <p:extLst>
              <p:ext uri="{D42A27DB-BD31-4B8C-83A1-F6EECF244321}">
                <p14:modId xmlns:p14="http://schemas.microsoft.com/office/powerpoint/2010/main" val="3012721863"/>
              </p:ext>
            </p:extLst>
          </p:nvPr>
        </p:nvGraphicFramePr>
        <p:xfrm>
          <a:off x="2050564" y="976549"/>
          <a:ext cx="8211315" cy="1251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5DBB340A-B2CB-488B-A50A-81E3B802C219}"/>
              </a:ext>
            </a:extLst>
          </p:cNvPr>
          <p:cNvGrpSpPr/>
          <p:nvPr/>
        </p:nvGrpSpPr>
        <p:grpSpPr>
          <a:xfrm>
            <a:off x="1549117" y="2448691"/>
            <a:ext cx="9214207" cy="4233761"/>
            <a:chOff x="1403020" y="2448691"/>
            <a:chExt cx="9214207" cy="4233761"/>
          </a:xfrm>
        </p:grpSpPr>
        <p:grpSp>
          <p:nvGrpSpPr>
            <p:cNvPr id="7" name="Group 6">
              <a:extLst>
                <a:ext uri="{FF2B5EF4-FFF2-40B4-BE49-F238E27FC236}">
                  <a16:creationId xmlns:a16="http://schemas.microsoft.com/office/drawing/2014/main" id="{027B487E-C3EA-4BA1-B3EA-39312FE12502}"/>
                </a:ext>
              </a:extLst>
            </p:cNvPr>
            <p:cNvGrpSpPr/>
            <p:nvPr/>
          </p:nvGrpSpPr>
          <p:grpSpPr>
            <a:xfrm>
              <a:off x="1403020" y="2931736"/>
              <a:ext cx="9214207" cy="3750716"/>
              <a:chOff x="757287" y="2005318"/>
              <a:chExt cx="10503144" cy="4140957"/>
            </a:xfrm>
          </p:grpSpPr>
          <p:graphicFrame>
            <p:nvGraphicFramePr>
              <p:cNvPr id="8" name="Diagram 7">
                <a:extLst>
                  <a:ext uri="{FF2B5EF4-FFF2-40B4-BE49-F238E27FC236}">
                    <a16:creationId xmlns:a16="http://schemas.microsoft.com/office/drawing/2014/main" id="{5C7926A6-D7A2-4110-ADE4-9ADD3647A120}"/>
                  </a:ext>
                </a:extLst>
              </p:cNvPr>
              <p:cNvGraphicFramePr/>
              <p:nvPr>
                <p:extLst>
                  <p:ext uri="{D42A27DB-BD31-4B8C-83A1-F6EECF244321}">
                    <p14:modId xmlns:p14="http://schemas.microsoft.com/office/powerpoint/2010/main" val="3148974486"/>
                  </p:ext>
                </p:extLst>
              </p:nvPr>
            </p:nvGraphicFramePr>
            <p:xfrm>
              <a:off x="757287" y="2036190"/>
              <a:ext cx="4229492" cy="41100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CF870B4B-52E4-4132-804B-9D959398CCD5}"/>
                  </a:ext>
                </a:extLst>
              </p:cNvPr>
              <p:cNvGraphicFramePr/>
              <p:nvPr>
                <p:extLst>
                  <p:ext uri="{D42A27DB-BD31-4B8C-83A1-F6EECF244321}">
                    <p14:modId xmlns:p14="http://schemas.microsoft.com/office/powerpoint/2010/main" val="3102314409"/>
                  </p:ext>
                </p:extLst>
              </p:nvPr>
            </p:nvGraphicFramePr>
            <p:xfrm>
              <a:off x="6672720" y="2005318"/>
              <a:ext cx="4587711" cy="41100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0" name="Oval 9">
                <a:extLst>
                  <a:ext uri="{FF2B5EF4-FFF2-40B4-BE49-F238E27FC236}">
                    <a16:creationId xmlns:a16="http://schemas.microsoft.com/office/drawing/2014/main" id="{51AC5A04-15ED-4006-BFEB-7E678202E6FA}"/>
                  </a:ext>
                </a:extLst>
              </p:cNvPr>
              <p:cNvSpPr/>
              <p:nvPr/>
            </p:nvSpPr>
            <p:spPr>
              <a:xfrm>
                <a:off x="5454250" y="2226216"/>
                <a:ext cx="750998" cy="656206"/>
              </a:xfrm>
              <a:prstGeom prst="ellipse">
                <a:avLst/>
              </a:prstGeom>
              <a:solidFill>
                <a:schemeClr val="bg1"/>
              </a:solidFill>
              <a:ln>
                <a:solidFill>
                  <a:schemeClr val="accent2">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ln w="22225">
                      <a:solidFill>
                        <a:schemeClr val="accent2"/>
                      </a:solidFill>
                      <a:prstDash val="solid"/>
                    </a:ln>
                    <a:solidFill>
                      <a:srgbClr val="002060"/>
                    </a:solidFill>
                  </a:rPr>
                  <a:t>01</a:t>
                </a:r>
                <a:endParaRPr lang="en-IN" sz="2000" dirty="0">
                  <a:solidFill>
                    <a:srgbClr val="002060"/>
                  </a:solidFill>
                </a:endParaRPr>
              </a:p>
            </p:txBody>
          </p:sp>
        </p:grpSp>
        <p:sp>
          <p:nvSpPr>
            <p:cNvPr id="2" name="Rectangle: Rounded Corners 1">
              <a:extLst>
                <a:ext uri="{FF2B5EF4-FFF2-40B4-BE49-F238E27FC236}">
                  <a16:creationId xmlns:a16="http://schemas.microsoft.com/office/drawing/2014/main" id="{885FC390-18DA-41A9-849E-6B593F35D3F6}"/>
                </a:ext>
              </a:extLst>
            </p:cNvPr>
            <p:cNvSpPr/>
            <p:nvPr/>
          </p:nvSpPr>
          <p:spPr>
            <a:xfrm>
              <a:off x="2408917" y="2448692"/>
              <a:ext cx="1697254" cy="355358"/>
            </a:xfrm>
            <a:prstGeom prst="roundRect">
              <a:avLst/>
            </a:prstGeom>
            <a:gradFill rotWithShape="0">
              <a:gsLst>
                <a:gs pos="0">
                  <a:srgbClr val="1B2E85">
                    <a:hueOff val="0"/>
                    <a:satOff val="0"/>
                    <a:lumOff val="0"/>
                    <a:alphaOff val="0"/>
                    <a:tint val="50000"/>
                    <a:satMod val="300000"/>
                  </a:srgbClr>
                </a:gs>
                <a:gs pos="35000">
                  <a:srgbClr val="1B2E85">
                    <a:hueOff val="0"/>
                    <a:satOff val="0"/>
                    <a:lumOff val="0"/>
                    <a:alphaOff val="0"/>
                    <a:tint val="37000"/>
                    <a:satMod val="300000"/>
                  </a:srgbClr>
                </a:gs>
                <a:gs pos="100000">
                  <a:srgbClr val="1B2E85">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txBody>
            <a:bodyPr spcFirstLastPara="0" vert="horz" wrap="square" lIns="72009" tIns="24003" rIns="24003" bIns="24003" numCol="1" spcCol="1270" anchor="ctr" anchorCtr="0">
              <a:noAutofit/>
            </a:bodyPr>
            <a:lstStyle/>
            <a:p>
              <a:pPr algn="ctr"/>
              <a:r>
                <a:rPr lang="en-IN" sz="2000" b="1" dirty="0"/>
                <a:t>Approach</a:t>
              </a:r>
            </a:p>
          </p:txBody>
        </p:sp>
        <p:sp>
          <p:nvSpPr>
            <p:cNvPr id="13" name="Rectangle: Rounded Corners 12">
              <a:extLst>
                <a:ext uri="{FF2B5EF4-FFF2-40B4-BE49-F238E27FC236}">
                  <a16:creationId xmlns:a16="http://schemas.microsoft.com/office/drawing/2014/main" id="{129A01EE-594D-4ED6-85FD-2E87AA20509E}"/>
                </a:ext>
              </a:extLst>
            </p:cNvPr>
            <p:cNvSpPr/>
            <p:nvPr/>
          </p:nvSpPr>
          <p:spPr>
            <a:xfrm>
              <a:off x="7750031" y="2448691"/>
              <a:ext cx="1884163" cy="355359"/>
            </a:xfrm>
            <a:prstGeom prst="roundRect">
              <a:avLst/>
            </a:prstGeom>
            <a:gradFill rotWithShape="0">
              <a:gsLst>
                <a:gs pos="0">
                  <a:srgbClr val="1B2E85">
                    <a:hueOff val="0"/>
                    <a:satOff val="0"/>
                    <a:lumOff val="0"/>
                    <a:alphaOff val="0"/>
                    <a:tint val="50000"/>
                    <a:satMod val="300000"/>
                  </a:srgbClr>
                </a:gs>
                <a:gs pos="35000">
                  <a:srgbClr val="1B2E85">
                    <a:hueOff val="0"/>
                    <a:satOff val="0"/>
                    <a:lumOff val="0"/>
                    <a:alphaOff val="0"/>
                    <a:tint val="37000"/>
                    <a:satMod val="300000"/>
                  </a:srgbClr>
                </a:gs>
                <a:gs pos="100000">
                  <a:srgbClr val="1B2E85">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txBody>
            <a:bodyPr rot="0" spcFirstLastPara="0" vertOverflow="overflow" horzOverflow="overflow" vert="horz" wrap="square" lIns="72009" tIns="24003" rIns="24003" bIns="24003" numCol="1" spcCol="1270" rtlCol="0" fromWordArt="0" anchor="ctr" anchorCtr="0" forceAA="0" compatLnSpc="1">
              <a:prstTxWarp prst="textNoShape">
                <a:avLst/>
              </a:prstTxWarp>
              <a:noAutofit/>
            </a:bodyPr>
            <a:lstStyle/>
            <a:p>
              <a:pPr algn="ctr"/>
              <a:r>
                <a:rPr lang="en-IN" sz="2000" b="1" dirty="0">
                  <a:solidFill>
                    <a:srgbClr val="000000"/>
                  </a:solidFill>
                  <a:latin typeface="Arial"/>
                  <a:cs typeface="Arial"/>
                </a:rPr>
                <a:t>Benefits</a:t>
              </a:r>
            </a:p>
          </p:txBody>
        </p:sp>
        <p:sp>
          <p:nvSpPr>
            <p:cNvPr id="14" name="Oval 13">
              <a:extLst>
                <a:ext uri="{FF2B5EF4-FFF2-40B4-BE49-F238E27FC236}">
                  <a16:creationId xmlns:a16="http://schemas.microsoft.com/office/drawing/2014/main" id="{0BB1799D-EF23-41C6-93A6-2B95D7A05BFC}"/>
                </a:ext>
              </a:extLst>
            </p:cNvPr>
            <p:cNvSpPr/>
            <p:nvPr/>
          </p:nvSpPr>
          <p:spPr>
            <a:xfrm>
              <a:off x="5511007" y="4029014"/>
              <a:ext cx="658836" cy="594366"/>
            </a:xfrm>
            <a:prstGeom prst="ellipse">
              <a:avLst/>
            </a:prstGeom>
            <a:solidFill>
              <a:schemeClr val="bg1"/>
            </a:solidFill>
            <a:ln>
              <a:solidFill>
                <a:schemeClr val="accent2">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ln w="22225">
                    <a:solidFill>
                      <a:schemeClr val="accent2"/>
                    </a:solidFill>
                    <a:prstDash val="solid"/>
                  </a:ln>
                  <a:solidFill>
                    <a:srgbClr val="002060"/>
                  </a:solidFill>
                </a:rPr>
                <a:t>02</a:t>
              </a:r>
              <a:endParaRPr lang="en-IN" sz="2000" dirty="0">
                <a:solidFill>
                  <a:srgbClr val="002060"/>
                </a:solidFill>
              </a:endParaRPr>
            </a:p>
          </p:txBody>
        </p:sp>
        <p:sp>
          <p:nvSpPr>
            <p:cNvPr id="15" name="Oval 14">
              <a:extLst>
                <a:ext uri="{FF2B5EF4-FFF2-40B4-BE49-F238E27FC236}">
                  <a16:creationId xmlns:a16="http://schemas.microsoft.com/office/drawing/2014/main" id="{864FE24D-28FE-44BC-95AC-DBA5016B8654}"/>
                </a:ext>
              </a:extLst>
            </p:cNvPr>
            <p:cNvSpPr/>
            <p:nvPr/>
          </p:nvSpPr>
          <p:spPr>
            <a:xfrm>
              <a:off x="5497386" y="4926212"/>
              <a:ext cx="658836" cy="594366"/>
            </a:xfrm>
            <a:prstGeom prst="ellipse">
              <a:avLst/>
            </a:prstGeom>
            <a:solidFill>
              <a:schemeClr val="bg1"/>
            </a:solidFill>
            <a:ln>
              <a:solidFill>
                <a:schemeClr val="accent2">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ln w="22225">
                    <a:solidFill>
                      <a:schemeClr val="accent2"/>
                    </a:solidFill>
                    <a:prstDash val="solid"/>
                  </a:ln>
                  <a:solidFill>
                    <a:srgbClr val="002060"/>
                  </a:solidFill>
                </a:rPr>
                <a:t>03</a:t>
              </a:r>
              <a:endParaRPr lang="en-IN" sz="2000" dirty="0">
                <a:solidFill>
                  <a:srgbClr val="002060"/>
                </a:solidFill>
              </a:endParaRPr>
            </a:p>
          </p:txBody>
        </p:sp>
        <p:sp>
          <p:nvSpPr>
            <p:cNvPr id="16" name="Oval 15">
              <a:extLst>
                <a:ext uri="{FF2B5EF4-FFF2-40B4-BE49-F238E27FC236}">
                  <a16:creationId xmlns:a16="http://schemas.microsoft.com/office/drawing/2014/main" id="{08DD6138-B54A-4140-8079-24F3CA124E02}"/>
                </a:ext>
              </a:extLst>
            </p:cNvPr>
            <p:cNvSpPr/>
            <p:nvPr/>
          </p:nvSpPr>
          <p:spPr>
            <a:xfrm>
              <a:off x="5497386" y="5872987"/>
              <a:ext cx="658836" cy="594366"/>
            </a:xfrm>
            <a:prstGeom prst="ellipse">
              <a:avLst/>
            </a:prstGeom>
            <a:solidFill>
              <a:schemeClr val="bg1"/>
            </a:solidFill>
            <a:ln>
              <a:solidFill>
                <a:schemeClr val="accent2">
                  <a:lumMod val="75000"/>
                  <a:lumOff val="2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b="1" dirty="0">
                  <a:ln w="22225">
                    <a:solidFill>
                      <a:schemeClr val="accent2"/>
                    </a:solidFill>
                    <a:prstDash val="solid"/>
                  </a:ln>
                  <a:solidFill>
                    <a:srgbClr val="002060"/>
                  </a:solidFill>
                </a:rPr>
                <a:t>04</a:t>
              </a:r>
              <a:endParaRPr lang="en-IN" sz="2000" dirty="0">
                <a:solidFill>
                  <a:srgbClr val="002060"/>
                </a:solidFill>
              </a:endParaRPr>
            </a:p>
          </p:txBody>
        </p:sp>
      </p:grpSp>
    </p:spTree>
    <p:extLst>
      <p:ext uri="{BB962C8B-B14F-4D97-AF65-F5344CB8AC3E}">
        <p14:creationId xmlns:p14="http://schemas.microsoft.com/office/powerpoint/2010/main" val="24568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5"/>
        <p:cNvGrpSpPr/>
        <p:nvPr/>
      </p:nvGrpSpPr>
      <p:grpSpPr>
        <a:xfrm>
          <a:off x="0" y="0"/>
          <a:ext cx="0" cy="0"/>
          <a:chOff x="0" y="0"/>
          <a:chExt cx="0" cy="0"/>
        </a:xfrm>
      </p:grpSpPr>
      <p:sp>
        <p:nvSpPr>
          <p:cNvPr id="1156" name="Google Shape;1156;p11"/>
          <p:cNvSpPr txBox="1">
            <a:spLocks noGrp="1"/>
          </p:cNvSpPr>
          <p:nvPr>
            <p:ph type="title"/>
          </p:nvPr>
        </p:nvSpPr>
        <p:spPr>
          <a:xfrm>
            <a:off x="8213619" y="2739864"/>
            <a:ext cx="3478272" cy="110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Appendix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12"/>
          <p:cNvSpPr txBox="1">
            <a:spLocks noGrp="1"/>
          </p:cNvSpPr>
          <p:nvPr>
            <p:ph type="body" idx="1"/>
          </p:nvPr>
        </p:nvSpPr>
        <p:spPr>
          <a:xfrm>
            <a:off x="683833" y="1406833"/>
            <a:ext cx="10670000" cy="4804400"/>
          </a:xfrm>
          <a:prstGeom prst="rect">
            <a:avLst/>
          </a:prstGeom>
          <a:noFill/>
          <a:ln>
            <a:noFill/>
          </a:ln>
        </p:spPr>
        <p:txBody>
          <a:bodyPr spcFirstLastPara="1" wrap="square" lIns="91425" tIns="91425" rIns="91425" bIns="91425" anchor="t" anchorCtr="0">
            <a:noAutofit/>
          </a:bodyPr>
          <a:lstStyle/>
          <a:p>
            <a:pPr marL="618062" lvl="0" indent="-342900">
              <a:buFont typeface="Arial" panose="020B0604020202020204" pitchFamily="34" charset="0"/>
              <a:buChar char="•"/>
            </a:pPr>
            <a:r>
              <a:rPr lang="en-IN" dirty="0">
                <a:hlinkClick r:id="rId3"/>
              </a:rPr>
              <a:t>https://www.verint.com/speech-analytics/</a:t>
            </a:r>
            <a:endParaRPr lang="en-IN" dirty="0"/>
          </a:p>
          <a:p>
            <a:pPr marL="618062" lvl="0" indent="-342900">
              <a:buFont typeface="Arial" panose="020B0604020202020204" pitchFamily="34" charset="0"/>
              <a:buChar char="•"/>
            </a:pPr>
            <a:r>
              <a:rPr lang="en-IN" dirty="0">
                <a:hlinkClick r:id="rId4"/>
              </a:rPr>
              <a:t>https://callminer.com/products/eureka</a:t>
            </a:r>
            <a:endParaRPr lang="en-IN" dirty="0"/>
          </a:p>
          <a:p>
            <a:pPr marL="618062" lvl="0" indent="-342900">
              <a:buFont typeface="Arial" panose="020B0604020202020204" pitchFamily="34" charset="0"/>
              <a:buChar char="•"/>
            </a:pPr>
            <a:r>
              <a:rPr lang="en-IN" dirty="0">
                <a:hlinkClick r:id="rId5"/>
              </a:rPr>
              <a:t>https://www.nice.com/websites/analytics/cn/files/IA/Nexidia-Analytics.pdf</a:t>
            </a:r>
            <a:endParaRPr lang="en-IN" dirty="0"/>
          </a:p>
          <a:p>
            <a:pPr marL="618062" lvl="0" indent="-342900">
              <a:buFont typeface="Arial" panose="020B0604020202020204" pitchFamily="34" charset="0"/>
              <a:buChar char="•"/>
            </a:pPr>
            <a:r>
              <a:rPr lang="en-IN" dirty="0">
                <a:hlinkClick r:id="rId6"/>
              </a:rPr>
              <a:t>https://enthu.ai/blog/best-speech-analytics-software/</a:t>
            </a:r>
            <a:endParaRPr lang="en-IN" dirty="0"/>
          </a:p>
          <a:p>
            <a:pPr marL="618062" lvl="0" indent="-342900">
              <a:buFont typeface="Arial" panose="020B0604020202020204" pitchFamily="34" charset="0"/>
              <a:buChar char="•"/>
            </a:pPr>
            <a:r>
              <a:rPr lang="en-IN" dirty="0">
                <a:hlinkClick r:id="rId7"/>
              </a:rPr>
              <a:t>https://www.mckinsey.com/capabilities/operations/our-insights/how-advanced-analytics-can-help-contact-centers-put-the-customer-first</a:t>
            </a:r>
            <a:endParaRPr lang="en-IN" dirty="0"/>
          </a:p>
          <a:p>
            <a:pPr marL="618062" lvl="0" indent="-342900">
              <a:buFont typeface="Arial" panose="020B0604020202020204" pitchFamily="34" charset="0"/>
              <a:buChar char="•"/>
            </a:pPr>
            <a:r>
              <a:rPr lang="en-IN" dirty="0">
                <a:hlinkClick r:id="rId8"/>
              </a:rPr>
              <a:t>https://learn.microsoft.com/en-in/azure/cognitive-services/speech-service/</a:t>
            </a:r>
            <a:endParaRPr lang="en-IN" dirty="0"/>
          </a:p>
          <a:p>
            <a:pPr marL="618062" lvl="0" indent="-342900">
              <a:buFont typeface="Arial" panose="020B0604020202020204" pitchFamily="34" charset="0"/>
              <a:buChar char="•"/>
            </a:pPr>
            <a:r>
              <a:rPr lang="en-IN" dirty="0">
                <a:hlinkClick r:id="rId9"/>
              </a:rPr>
              <a:t>https://learn.microsoft.com/en-us/azure/cognitive-services/language-service/</a:t>
            </a:r>
            <a:endParaRPr lang="en-IN" dirty="0"/>
          </a:p>
          <a:p>
            <a:pPr marL="618062" lvl="0" indent="-342900">
              <a:buFont typeface="Arial" panose="020B0604020202020204" pitchFamily="34" charset="0"/>
              <a:buChar char="•"/>
            </a:pPr>
            <a:r>
              <a:rPr lang="en-IN" dirty="0">
                <a:hlinkClick r:id="rId10"/>
              </a:rPr>
              <a:t>https://learn.microsoft.com/en-in/azure/storage/blobs/storage-blobs-introduction</a:t>
            </a:r>
            <a:endParaRPr lang="en-IN" dirty="0"/>
          </a:p>
          <a:p>
            <a:pPr marL="618062" lvl="0" indent="-342900">
              <a:buFont typeface="Arial" panose="020B0604020202020204" pitchFamily="34" charset="0"/>
              <a:buChar char="•"/>
            </a:pPr>
            <a:endParaRPr lang="en-IN" dirty="0"/>
          </a:p>
          <a:p>
            <a:pPr marL="618062" lvl="0" indent="-342900">
              <a:buFont typeface="Arial" panose="020B0604020202020204" pitchFamily="34" charset="0"/>
              <a:buChar char="•"/>
            </a:pPr>
            <a:endParaRPr dirty="0"/>
          </a:p>
        </p:txBody>
      </p:sp>
      <p:sp>
        <p:nvSpPr>
          <p:cNvPr id="1162" name="Google Shape;1162;p12"/>
          <p:cNvSpPr/>
          <p:nvPr/>
        </p:nvSpPr>
        <p:spPr>
          <a:xfrm>
            <a:off x="1" y="195309"/>
            <a:ext cx="7581530" cy="1047565"/>
          </a:xfrm>
          <a:prstGeom prst="rect">
            <a:avLst/>
          </a:prstGeom>
          <a:solidFill>
            <a:srgbClr val="0F3955"/>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63" name="Google Shape;1163;p12"/>
          <p:cNvSpPr txBox="1"/>
          <p:nvPr/>
        </p:nvSpPr>
        <p:spPr>
          <a:xfrm>
            <a:off x="406050" y="505486"/>
            <a:ext cx="7024559" cy="67626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3600"/>
              <a:buFont typeface="Corbel"/>
              <a:buNone/>
            </a:pPr>
            <a:r>
              <a:rPr lang="en-US" sz="3600" b="1" i="0">
                <a:solidFill>
                  <a:srgbClr val="FFFFFF"/>
                </a:solidFill>
                <a:latin typeface="Corbel"/>
                <a:ea typeface="Corbel"/>
                <a:cs typeface="Corbel"/>
                <a:sym typeface="Corbel"/>
              </a:rPr>
              <a:t>Resources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1642"/>
        </a:solidFill>
        <a:effectLst/>
      </p:bgPr>
    </p:bg>
    <p:spTree>
      <p:nvGrpSpPr>
        <p:cNvPr id="1" name="Shape 1167"/>
        <p:cNvGrpSpPr/>
        <p:nvPr/>
      </p:nvGrpSpPr>
      <p:grpSpPr>
        <a:xfrm>
          <a:off x="0" y="0"/>
          <a:ext cx="0" cy="0"/>
          <a:chOff x="0" y="0"/>
          <a:chExt cx="0" cy="0"/>
        </a:xfrm>
      </p:grpSpPr>
      <p:sp>
        <p:nvSpPr>
          <p:cNvPr id="1168" name="Google Shape;1168;p13"/>
          <p:cNvSpPr txBox="1">
            <a:spLocks noGrp="1"/>
          </p:cNvSpPr>
          <p:nvPr>
            <p:ph type="title"/>
          </p:nvPr>
        </p:nvSpPr>
        <p:spPr>
          <a:xfrm>
            <a:off x="451033" y="2555900"/>
            <a:ext cx="11532400" cy="1103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2800"/>
              <a:buNone/>
            </a:pPr>
            <a:r>
              <a:rPr lang="en-US" sz="4800" dirty="0">
                <a:latin typeface="Abadi" panose="020B0604020104020204" pitchFamily="34" charset="0"/>
              </a:rPr>
              <a:t>Thank You</a:t>
            </a:r>
            <a:endParaRPr sz="4800" dirty="0">
              <a:latin typeface="Abadi" panose="020B0604020104020204" pitchFamily="34" charset="0"/>
            </a:endParaRPr>
          </a:p>
        </p:txBody>
      </p:sp>
      <p:sp>
        <p:nvSpPr>
          <p:cNvPr id="1169" name="Google Shape;1169;p13"/>
          <p:cNvSpPr txBox="1">
            <a:spLocks noGrp="1"/>
          </p:cNvSpPr>
          <p:nvPr>
            <p:ph type="subTitle" idx="1"/>
          </p:nvPr>
        </p:nvSpPr>
        <p:spPr>
          <a:xfrm>
            <a:off x="9108720" y="4044098"/>
            <a:ext cx="2874713" cy="2601798"/>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33"/>
              </a:spcAft>
              <a:buSzPts val="1800"/>
              <a:buNone/>
            </a:pPr>
            <a:r>
              <a:rPr lang="en-US" b="1" u="sng" dirty="0">
                <a:latin typeface="Calibri" panose="020F0502020204030204" pitchFamily="34" charset="0"/>
                <a:cs typeface="Calibri" panose="020F0502020204030204" pitchFamily="34" charset="0"/>
              </a:rPr>
              <a:t>Team Members</a:t>
            </a:r>
          </a:p>
          <a:p>
            <a:pPr marL="0" lvl="0" indent="0" algn="l" rtl="0">
              <a:lnSpc>
                <a:spcPct val="100000"/>
              </a:lnSpc>
              <a:spcBef>
                <a:spcPts val="0"/>
              </a:spcBef>
              <a:spcAft>
                <a:spcPts val="2133"/>
              </a:spcAft>
              <a:buSzPts val="1800"/>
              <a:buNone/>
            </a:pPr>
            <a:r>
              <a:rPr lang="en-US" sz="1400" dirty="0">
                <a:latin typeface="+mj-lt"/>
                <a:cs typeface="Calibri" panose="020F0502020204030204" pitchFamily="34" charset="0"/>
              </a:rPr>
              <a:t>Ankan Bera</a:t>
            </a:r>
          </a:p>
          <a:p>
            <a:pPr marL="0" lvl="0" indent="0" algn="l" rtl="0">
              <a:lnSpc>
                <a:spcPct val="100000"/>
              </a:lnSpc>
              <a:spcBef>
                <a:spcPts val="0"/>
              </a:spcBef>
              <a:spcAft>
                <a:spcPts val="2133"/>
              </a:spcAft>
              <a:buSzPts val="1800"/>
              <a:buNone/>
            </a:pPr>
            <a:r>
              <a:rPr lang="en-US" sz="1400" dirty="0">
                <a:latin typeface="+mj-lt"/>
                <a:cs typeface="Calibri" panose="020F0502020204030204" pitchFamily="34" charset="0"/>
              </a:rPr>
              <a:t>Aditya Maurya</a:t>
            </a:r>
          </a:p>
          <a:p>
            <a:pPr marL="0" lvl="0" indent="0" algn="l" rtl="0">
              <a:lnSpc>
                <a:spcPct val="100000"/>
              </a:lnSpc>
              <a:spcBef>
                <a:spcPts val="0"/>
              </a:spcBef>
              <a:spcAft>
                <a:spcPts val="2133"/>
              </a:spcAft>
              <a:buSzPts val="1800"/>
              <a:buNone/>
            </a:pPr>
            <a:r>
              <a:rPr lang="en-US" sz="1400" dirty="0">
                <a:latin typeface="+mj-lt"/>
                <a:cs typeface="Calibri" panose="020F0502020204030204" pitchFamily="34" charset="0"/>
              </a:rPr>
              <a:t>Gaurav </a:t>
            </a:r>
            <a:r>
              <a:rPr lang="en-US" sz="1400" dirty="0" err="1">
                <a:latin typeface="+mj-lt"/>
                <a:cs typeface="Calibri" panose="020F0502020204030204" pitchFamily="34" charset="0"/>
              </a:rPr>
              <a:t>Ramakant</a:t>
            </a:r>
            <a:r>
              <a:rPr lang="en-US" sz="1400" dirty="0">
                <a:latin typeface="+mj-lt"/>
                <a:cs typeface="Calibri" panose="020F0502020204030204" pitchFamily="34" charset="0"/>
              </a:rPr>
              <a:t> </a:t>
            </a:r>
            <a:r>
              <a:rPr lang="en-US" sz="1400" dirty="0" err="1">
                <a:latin typeface="+mj-lt"/>
                <a:cs typeface="Calibri" panose="020F0502020204030204" pitchFamily="34" charset="0"/>
              </a:rPr>
              <a:t>Shirude</a:t>
            </a:r>
            <a:endParaRPr lang="en-US" sz="1400" dirty="0">
              <a:latin typeface="+mj-lt"/>
              <a:cs typeface="Calibri" panose="020F0502020204030204" pitchFamily="34" charset="0"/>
            </a:endParaRPr>
          </a:p>
          <a:p>
            <a:pPr marL="0" lvl="0" indent="0" algn="l" rtl="0">
              <a:lnSpc>
                <a:spcPct val="100000"/>
              </a:lnSpc>
              <a:spcBef>
                <a:spcPts val="0"/>
              </a:spcBef>
              <a:spcAft>
                <a:spcPts val="2133"/>
              </a:spcAft>
              <a:buSzPts val="1800"/>
              <a:buNone/>
            </a:pPr>
            <a:r>
              <a:rPr lang="en-US" sz="1400" dirty="0" err="1">
                <a:latin typeface="+mj-lt"/>
                <a:cs typeface="Calibri" panose="020F0502020204030204" pitchFamily="34" charset="0"/>
              </a:rPr>
              <a:t>Panchalika</a:t>
            </a:r>
            <a:r>
              <a:rPr lang="en-US" sz="1400" dirty="0">
                <a:latin typeface="+mj-lt"/>
                <a:cs typeface="Calibri" panose="020F0502020204030204" pitchFamily="34" charset="0"/>
              </a:rPr>
              <a:t> Pal</a:t>
            </a:r>
            <a:endParaRPr sz="1400" dirty="0">
              <a:latin typeface="+mj-lt"/>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711217" y="3718484"/>
            <a:ext cx="2657979" cy="1025525"/>
          </a:xfrm>
        </p:spPr>
        <p:txBody>
          <a:bodyPr/>
          <a:lstStyle/>
          <a:p>
            <a:r>
              <a:rPr lang="en-US" dirty="0"/>
              <a:t>Contents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3948897" y="491700"/>
            <a:ext cx="4294206" cy="2138378"/>
          </a:xfrm>
        </p:spPr>
        <p:txBody>
          <a:bodyPr/>
          <a:lstStyle/>
          <a:p>
            <a:pPr marL="342900" indent="-342900">
              <a:buFont typeface="+mj-lt"/>
              <a:buAutoNum type="arabicPeriod"/>
            </a:pPr>
            <a:r>
              <a:rPr lang="en-US" sz="2400" b="1" dirty="0">
                <a:latin typeface="+mj-lt"/>
              </a:rPr>
              <a:t>Introduction</a:t>
            </a:r>
          </a:p>
          <a:p>
            <a:pPr marL="800100" lvl="1" indent="-342900">
              <a:buFont typeface="+mj-lt"/>
              <a:buAutoNum type="alphaLcParenR"/>
            </a:pPr>
            <a:r>
              <a:rPr lang="en-US" dirty="0">
                <a:latin typeface="+mj-lt"/>
              </a:rPr>
              <a:t>Problem Statement</a:t>
            </a:r>
          </a:p>
          <a:p>
            <a:pPr marL="800100" lvl="1" indent="-342900">
              <a:buFont typeface="+mj-lt"/>
              <a:buAutoNum type="alphaLcParenR"/>
            </a:pPr>
            <a:r>
              <a:rPr lang="en-US" dirty="0">
                <a:latin typeface="+mj-lt"/>
              </a:rPr>
              <a:t>User Segment and Pain Points</a:t>
            </a:r>
          </a:p>
          <a:p>
            <a:pPr marL="800100" lvl="1" indent="-342900">
              <a:buFont typeface="+mj-lt"/>
              <a:buAutoNum type="alphaLcParenR"/>
            </a:pPr>
            <a:r>
              <a:rPr lang="en-US" dirty="0">
                <a:latin typeface="+mj-lt"/>
              </a:rPr>
              <a:t>Competitive Products</a:t>
            </a:r>
          </a:p>
        </p:txBody>
      </p:sp>
      <p:pic>
        <p:nvPicPr>
          <p:cNvPr id="12" name="Picture Placeholder 11"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a:xfrm flipH="1">
            <a:off x="8634413" y="812800"/>
            <a:ext cx="3557587" cy="5232400"/>
          </a:xfrm>
        </p:spPr>
      </p:pic>
      <p:sp>
        <p:nvSpPr>
          <p:cNvPr id="17" name="Text Placeholder 35">
            <a:extLst>
              <a:ext uri="{FF2B5EF4-FFF2-40B4-BE49-F238E27FC236}">
                <a16:creationId xmlns:a16="http://schemas.microsoft.com/office/drawing/2014/main" id="{4693A556-AAB9-4499-AA89-892452AFDC1B}"/>
              </a:ext>
            </a:extLst>
          </p:cNvPr>
          <p:cNvSpPr txBox="1">
            <a:spLocks/>
          </p:cNvSpPr>
          <p:nvPr/>
        </p:nvSpPr>
        <p:spPr>
          <a:xfrm>
            <a:off x="3948897" y="2649295"/>
            <a:ext cx="4478666" cy="213837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pPr>
            <a:r>
              <a:rPr lang="en-US" sz="2600" b="1" dirty="0">
                <a:latin typeface="+mj-lt"/>
              </a:rPr>
              <a:t>2.    Solution</a:t>
            </a:r>
          </a:p>
          <a:p>
            <a:pPr marL="800100" lvl="1" indent="-342900">
              <a:buClrTx/>
              <a:buFont typeface="+mj-lt"/>
              <a:buAutoNum type="alphaLcParenR"/>
            </a:pPr>
            <a:r>
              <a:rPr lang="en-US" dirty="0">
                <a:latin typeface="+mj-lt"/>
              </a:rPr>
              <a:t>Use cases</a:t>
            </a:r>
          </a:p>
          <a:p>
            <a:pPr marL="800100" lvl="1" indent="-342900">
              <a:buClrTx/>
              <a:buFont typeface="+mj-lt"/>
              <a:buAutoNum type="alphaLcParenR"/>
            </a:pPr>
            <a:r>
              <a:rPr lang="en-US" dirty="0">
                <a:latin typeface="+mj-lt"/>
              </a:rPr>
              <a:t>Solution Architecture</a:t>
            </a:r>
          </a:p>
          <a:p>
            <a:pPr marL="800100" lvl="1" indent="-342900">
              <a:buClrTx/>
              <a:buFont typeface="+mj-lt"/>
              <a:buAutoNum type="alphaLcParenR"/>
            </a:pPr>
            <a:r>
              <a:rPr lang="en-US" dirty="0">
                <a:latin typeface="+mj-lt"/>
              </a:rPr>
              <a:t>Azure Services to be used</a:t>
            </a:r>
          </a:p>
          <a:p>
            <a:pPr marL="800100" lvl="1" indent="-342900">
              <a:buClrTx/>
              <a:buFont typeface="+mj-lt"/>
              <a:buAutoNum type="alphaLcParenR"/>
            </a:pPr>
            <a:r>
              <a:rPr lang="en-US" dirty="0">
                <a:latin typeface="+mj-lt"/>
              </a:rPr>
              <a:t>Key Differentiator</a:t>
            </a:r>
          </a:p>
          <a:p>
            <a:pPr marL="800100" lvl="1" indent="-342900">
              <a:buClrTx/>
              <a:buFont typeface="+mj-lt"/>
              <a:buAutoNum type="alphaLcParenR"/>
            </a:pPr>
            <a:r>
              <a:rPr lang="en-US" dirty="0">
                <a:latin typeface="+mj-lt"/>
              </a:rPr>
              <a:t>Adoption Plan</a:t>
            </a:r>
          </a:p>
        </p:txBody>
      </p:sp>
      <p:sp>
        <p:nvSpPr>
          <p:cNvPr id="18" name="Text Placeholder 35">
            <a:extLst>
              <a:ext uri="{FF2B5EF4-FFF2-40B4-BE49-F238E27FC236}">
                <a16:creationId xmlns:a16="http://schemas.microsoft.com/office/drawing/2014/main" id="{93EE3705-94E1-4A11-8435-774E7D407C88}"/>
              </a:ext>
            </a:extLst>
          </p:cNvPr>
          <p:cNvSpPr txBox="1">
            <a:spLocks/>
          </p:cNvSpPr>
          <p:nvPr/>
        </p:nvSpPr>
        <p:spPr>
          <a:xfrm>
            <a:off x="3948897" y="5062194"/>
            <a:ext cx="3395557" cy="58917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pPr>
            <a:r>
              <a:rPr lang="en-US" sz="2400" b="1" dirty="0">
                <a:latin typeface="+mj-lt"/>
              </a:rPr>
              <a:t>3.   Appendix</a:t>
            </a:r>
          </a:p>
        </p:txBody>
      </p:sp>
    </p:spTree>
    <p:extLst>
      <p:ext uri="{BB962C8B-B14F-4D97-AF65-F5344CB8AC3E}">
        <p14:creationId xmlns:p14="http://schemas.microsoft.com/office/powerpoint/2010/main" val="213011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0"/>
        <p:cNvGrpSpPr/>
        <p:nvPr/>
      </p:nvGrpSpPr>
      <p:grpSpPr>
        <a:xfrm>
          <a:off x="0" y="0"/>
          <a:ext cx="0" cy="0"/>
          <a:chOff x="0" y="0"/>
          <a:chExt cx="0" cy="0"/>
        </a:xfrm>
      </p:grpSpPr>
      <p:sp>
        <p:nvSpPr>
          <p:cNvPr id="1041" name="Google Shape;1041;p3"/>
          <p:cNvSpPr txBox="1">
            <a:spLocks noGrp="1"/>
          </p:cNvSpPr>
          <p:nvPr>
            <p:ph type="title"/>
          </p:nvPr>
        </p:nvSpPr>
        <p:spPr>
          <a:xfrm>
            <a:off x="8006081" y="2606700"/>
            <a:ext cx="4124960" cy="110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a:xfrm>
            <a:off x="7718322" y="332932"/>
            <a:ext cx="4168877" cy="2272074"/>
          </a:xfrm>
        </p:spPr>
        <p:txBody>
          <a:bodyPr>
            <a:normAutofit/>
          </a:bodyPr>
          <a:lstStyle/>
          <a:p>
            <a:r>
              <a:rPr lang="en-US" dirty="0">
                <a:latin typeface="+mj-lt"/>
              </a:rPr>
              <a:t>Everyday life now, versus a few months ago is starkly different. The COVID-19 pandemic has pushed business across verticals to take on challenges that they had never faced before. During the pandemic, industries have suffered severe blows  with the news of travel bans, lockdowns and general public concern. The result has been a massive increase in customer service related volume. The continuous disruption of daily life has resulted in a 3x-4x increase in the number of inquiries. Messaging channels have been built to handle this amount of traffic.</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8"/>
          </p:nvPr>
        </p:nvSpPr>
        <p:spPr>
          <a:xfrm>
            <a:off x="7718323" y="2605006"/>
            <a:ext cx="4168876" cy="1266872"/>
          </a:xfrm>
        </p:spPr>
        <p:txBody>
          <a:bodyPr>
            <a:normAutofit/>
          </a:bodyPr>
          <a:lstStyle/>
          <a:p>
            <a:r>
              <a:rPr lang="en-US" dirty="0">
                <a:latin typeface="+mj-lt"/>
              </a:rPr>
              <a:t>During this time, agents faced repetitive queries, resulting in extended wait times and annoyed customers, leading to a bigger disaster: customer churn.</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19"/>
          </p:nvPr>
        </p:nvSpPr>
        <p:spPr>
          <a:xfrm>
            <a:off x="7718323" y="3832732"/>
            <a:ext cx="4168876" cy="1266872"/>
          </a:xfrm>
        </p:spPr>
        <p:txBody>
          <a:bodyPr>
            <a:normAutofit/>
          </a:bodyPr>
          <a:lstStyle/>
          <a:p>
            <a:r>
              <a:rPr lang="en-US" dirty="0">
                <a:latin typeface="+mj-lt"/>
              </a:rPr>
              <a:t>This additional pressure and shortage of staff due to pandemic, creates the risk of providing wrong information to customers, leading to compliance issues and inconsistent and degrading customer experience. </a:t>
            </a:r>
          </a:p>
        </p:txBody>
      </p:sp>
      <p:pic>
        <p:nvPicPr>
          <p:cNvPr id="41" name="Picture Placeholder 40" title="Decorative"/>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a:xfrm>
            <a:off x="6744750" y="5369718"/>
            <a:ext cx="885235" cy="885235"/>
          </a:xfrm>
          <a:prstGeom prst="rect">
            <a:avLst/>
          </a:prstGeom>
        </p:spPr>
      </p:pic>
      <p:pic>
        <p:nvPicPr>
          <p:cNvPr id="42" name="Picture Placeholder 41" title="Decorative"/>
          <p:cNvPicPr>
            <a:picLocks noGrp="1" noChangeAspect="1"/>
          </p:cNvPicPr>
          <p:nvPr>
            <p:ph type="pic" sz="quarter" idx="15"/>
          </p:nvPr>
        </p:nvPicPr>
        <p:blipFill rotWithShape="1">
          <a:blip r:embed="rId5" cstate="email">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xfrm>
            <a:off x="6744751" y="4023551"/>
            <a:ext cx="885235" cy="885235"/>
          </a:xfrm>
          <a:prstGeom prst="rect">
            <a:avLst/>
          </a:prstGeom>
        </p:spPr>
      </p:pic>
      <p:pic>
        <p:nvPicPr>
          <p:cNvPr id="43" name="Picture Placeholder 42" title="Decorative"/>
          <p:cNvPicPr>
            <a:picLocks noGrp="1" noChangeAspect="1"/>
          </p:cNvPicPr>
          <p:nvPr>
            <p:ph type="pic" sz="quarter" idx="16"/>
          </p:nvPr>
        </p:nvPicPr>
        <p:blipFill rotWithShape="1">
          <a:blip r:embed="rId7" cstate="email">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l="-8214" t="-9857" r="-9487" b="-7844"/>
          <a:stretch/>
        </p:blipFill>
        <p:spPr>
          <a:xfrm>
            <a:off x="6744751" y="2795825"/>
            <a:ext cx="885235" cy="885235"/>
          </a:xfrm>
          <a:prstGeom prst="rect">
            <a:avLst/>
          </a:prstGeom>
        </p:spPr>
      </p:pic>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Problem Statement</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And why did we decide to solve this problem?</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a:xfrm>
            <a:off x="838200" y="3498661"/>
            <a:ext cx="4266460" cy="2560899"/>
          </a:xfrm>
        </p:spPr>
        <p:txBody>
          <a:bodyPr/>
          <a:lstStyle/>
          <a:p>
            <a:r>
              <a:rPr lang="en-US" dirty="0"/>
              <a:t>For any organization that provides any sort of product or services, It is important to create a connected, collaborative and consistent experience across the stakeholders involved. </a:t>
            </a:r>
          </a:p>
          <a:p>
            <a:r>
              <a:rPr lang="en-US" dirty="0"/>
              <a:t>For the organization to stay top of mind of customers as they make their choices, they will need a personalized, always on, proactive, well designed contact center and customer service model.</a:t>
            </a:r>
          </a:p>
        </p:txBody>
      </p:sp>
      <p:sp>
        <p:nvSpPr>
          <p:cNvPr id="15" name="Text Placeholder 21">
            <a:extLst>
              <a:ext uri="{FF2B5EF4-FFF2-40B4-BE49-F238E27FC236}">
                <a16:creationId xmlns:a16="http://schemas.microsoft.com/office/drawing/2014/main" id="{28528653-5E68-4DFB-9D3D-74B85D9273B8}"/>
              </a:ext>
            </a:extLst>
          </p:cNvPr>
          <p:cNvSpPr txBox="1">
            <a:spLocks/>
          </p:cNvSpPr>
          <p:nvPr/>
        </p:nvSpPr>
        <p:spPr>
          <a:xfrm>
            <a:off x="7718323" y="5289439"/>
            <a:ext cx="3977648" cy="731694"/>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rgbClr val="000000"/>
              </a:solidFill>
              <a:effectLst/>
              <a:uLnTx/>
              <a:uFillTx/>
              <a:latin typeface="Calibri Light"/>
              <a:ea typeface="+mn-ea"/>
              <a:cs typeface="Arial" panose="020B0604020202020204" pitchFamily="34" charset="0"/>
            </a:endParaRPr>
          </a:p>
        </p:txBody>
      </p:sp>
      <p:sp>
        <p:nvSpPr>
          <p:cNvPr id="16" name="Text Placeholder 21">
            <a:extLst>
              <a:ext uri="{FF2B5EF4-FFF2-40B4-BE49-F238E27FC236}">
                <a16:creationId xmlns:a16="http://schemas.microsoft.com/office/drawing/2014/main" id="{99D0E37A-3498-4E47-A048-3785A8999475}"/>
              </a:ext>
            </a:extLst>
          </p:cNvPr>
          <p:cNvSpPr txBox="1">
            <a:spLocks/>
          </p:cNvSpPr>
          <p:nvPr/>
        </p:nvSpPr>
        <p:spPr>
          <a:xfrm>
            <a:off x="7718323" y="5099604"/>
            <a:ext cx="4168876" cy="1425463"/>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j-lt"/>
                <a:ea typeface="+mn-ea"/>
                <a:cs typeface="Arial" panose="020B0604020202020204" pitchFamily="34" charset="0"/>
              </a:rPr>
              <a:t>The event can change, but even during uncertain times businesses must act quickly, utilizing simple, yet powerful automation in order to reduce workload, increase efficiency, and in some cases, build work flows that are fully maintained by bots.</a:t>
            </a:r>
          </a:p>
        </p:txBody>
      </p:sp>
      <p:pic>
        <p:nvPicPr>
          <p:cNvPr id="13" name="Picture Placeholder 12">
            <a:extLst>
              <a:ext uri="{FF2B5EF4-FFF2-40B4-BE49-F238E27FC236}">
                <a16:creationId xmlns:a16="http://schemas.microsoft.com/office/drawing/2014/main" id="{11DC57C2-6AE4-4A15-A959-DD73C1B8D462}"/>
              </a:ext>
            </a:extLst>
          </p:cNvPr>
          <p:cNvPicPr>
            <a:picLocks noGrp="1" noChangeAspect="1"/>
          </p:cNvPicPr>
          <p:nvPr>
            <p:ph type="pic" sz="quarter" idx="13"/>
          </p:nvPr>
        </p:nvPicPr>
        <p:blipFill rotWithShape="1">
          <a:blip r:embed="rId9">
            <a:extLst>
              <a:ext uri="{28A0092B-C50C-407E-A947-70E740481C1C}">
                <a14:useLocalDpi xmlns:a14="http://schemas.microsoft.com/office/drawing/2010/main" val="0"/>
              </a:ext>
            </a:extLst>
          </a:blip>
          <a:srcRect t="3648" b="12317"/>
          <a:stretch/>
        </p:blipFill>
        <p:spPr>
          <a:xfrm>
            <a:off x="6637166" y="970223"/>
            <a:ext cx="1100401" cy="997492"/>
          </a:xfrm>
        </p:spPr>
      </p:pic>
    </p:spTree>
    <p:extLst>
      <p:ext uri="{BB962C8B-B14F-4D97-AF65-F5344CB8AC3E}">
        <p14:creationId xmlns:p14="http://schemas.microsoft.com/office/powerpoint/2010/main" val="20326074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1"/>
        <p:cNvGrpSpPr/>
        <p:nvPr/>
      </p:nvGrpSpPr>
      <p:grpSpPr>
        <a:xfrm>
          <a:off x="0" y="0"/>
          <a:ext cx="0" cy="0"/>
          <a:chOff x="0" y="0"/>
          <a:chExt cx="0" cy="0"/>
        </a:xfrm>
      </p:grpSpPr>
      <p:grpSp>
        <p:nvGrpSpPr>
          <p:cNvPr id="2" name="Group 1">
            <a:extLst>
              <a:ext uri="{FF2B5EF4-FFF2-40B4-BE49-F238E27FC236}">
                <a16:creationId xmlns:a16="http://schemas.microsoft.com/office/drawing/2014/main" id="{EFE44975-3E56-421B-AA96-0D444C541BB3}"/>
              </a:ext>
            </a:extLst>
          </p:cNvPr>
          <p:cNvGrpSpPr/>
          <p:nvPr/>
        </p:nvGrpSpPr>
        <p:grpSpPr>
          <a:xfrm>
            <a:off x="0" y="0"/>
            <a:ext cx="8001150" cy="951600"/>
            <a:chOff x="0" y="195300"/>
            <a:chExt cx="8001150" cy="951600"/>
          </a:xfrm>
        </p:grpSpPr>
        <p:sp>
          <p:nvSpPr>
            <p:cNvPr id="1062" name="Google Shape;1062;p5"/>
            <p:cNvSpPr/>
            <p:nvPr/>
          </p:nvSpPr>
          <p:spPr>
            <a:xfrm>
              <a:off x="0" y="195300"/>
              <a:ext cx="8001000" cy="9516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3" name="Google Shape;1063;p5"/>
            <p:cNvSpPr txBox="1"/>
            <p:nvPr/>
          </p:nvSpPr>
          <p:spPr>
            <a:xfrm>
              <a:off x="406050" y="345675"/>
              <a:ext cx="7595100" cy="619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4400"/>
                <a:buFont typeface="Corbel"/>
                <a:buNone/>
              </a:pPr>
              <a:r>
                <a:rPr lang="en-US" sz="4400" b="1" i="0" dirty="0">
                  <a:solidFill>
                    <a:schemeClr val="lt1"/>
                  </a:solidFill>
                  <a:latin typeface="Corbel"/>
                  <a:ea typeface="Corbel"/>
                  <a:cs typeface="Corbel"/>
                  <a:sym typeface="Corbel"/>
                </a:rPr>
                <a:t>User Segment and Pain Points</a:t>
              </a:r>
              <a:endParaRPr dirty="0"/>
            </a:p>
          </p:txBody>
        </p:sp>
      </p:grpSp>
      <p:pic>
        <p:nvPicPr>
          <p:cNvPr id="1064" name="Google Shape;1064;p5"/>
          <p:cNvPicPr preferRelativeResize="0"/>
          <p:nvPr/>
        </p:nvPicPr>
        <p:blipFill rotWithShape="1">
          <a:blip r:embed="rId3">
            <a:alphaModFix/>
          </a:blip>
          <a:srcRect/>
          <a:stretch/>
        </p:blipFill>
        <p:spPr>
          <a:xfrm flipH="1">
            <a:off x="3422628" y="3129081"/>
            <a:ext cx="2404119" cy="2404119"/>
          </a:xfrm>
          <a:prstGeom prst="rect">
            <a:avLst/>
          </a:prstGeom>
          <a:noFill/>
          <a:ln>
            <a:noFill/>
          </a:ln>
        </p:spPr>
      </p:pic>
      <p:sp>
        <p:nvSpPr>
          <p:cNvPr id="1065" name="Google Shape;1065;p5"/>
          <p:cNvSpPr txBox="1"/>
          <p:nvPr/>
        </p:nvSpPr>
        <p:spPr>
          <a:xfrm>
            <a:off x="406051" y="1297152"/>
            <a:ext cx="531772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orbel"/>
                <a:ea typeface="Corbel"/>
                <a:cs typeface="Corbel"/>
                <a:sym typeface="Corbel"/>
              </a:rPr>
              <a:t>Any industry which are involved in day to day customer handling and requires process management for the same will be the early adopter of our technology.</a:t>
            </a:r>
            <a:endParaRPr dirty="0"/>
          </a:p>
          <a:p>
            <a:pPr marL="0" marR="0" lvl="0" indent="0" algn="l" rtl="0">
              <a:spcBef>
                <a:spcPts val="0"/>
              </a:spcBef>
              <a:spcAft>
                <a:spcPts val="0"/>
              </a:spcAft>
              <a:buNone/>
            </a:pPr>
            <a:r>
              <a:rPr lang="en-US" sz="1600" dirty="0">
                <a:solidFill>
                  <a:schemeClr val="dk1"/>
                </a:solidFill>
                <a:latin typeface="Corbel"/>
                <a:ea typeface="Corbel"/>
                <a:cs typeface="Corbel"/>
                <a:sym typeface="Corbel"/>
              </a:rPr>
              <a:t>Some of them are as below:</a:t>
            </a:r>
            <a:endParaRPr dirty="0"/>
          </a:p>
        </p:txBody>
      </p:sp>
      <p:sp>
        <p:nvSpPr>
          <p:cNvPr id="1066" name="Google Shape;1066;p5"/>
          <p:cNvSpPr txBox="1"/>
          <p:nvPr/>
        </p:nvSpPr>
        <p:spPr>
          <a:xfrm>
            <a:off x="1177771" y="2721442"/>
            <a:ext cx="43797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202124"/>
                </a:solidFill>
                <a:latin typeface="arial"/>
                <a:ea typeface="arial"/>
                <a:cs typeface="arial"/>
                <a:sym typeface="arial"/>
              </a:rPr>
              <a:t>Banking, Financial Services and Insurance</a:t>
            </a:r>
            <a:r>
              <a:rPr lang="en-US" sz="1400">
                <a:solidFill>
                  <a:srgbClr val="202124"/>
                </a:solidFill>
                <a:latin typeface="arial"/>
                <a:ea typeface="arial"/>
                <a:cs typeface="arial"/>
                <a:sym typeface="arial"/>
              </a:rPr>
              <a:t> (BFSI)</a:t>
            </a:r>
            <a:endParaRPr sz="1400">
              <a:solidFill>
                <a:schemeClr val="dk1"/>
              </a:solidFill>
              <a:latin typeface="Calibri"/>
              <a:ea typeface="Calibri"/>
              <a:cs typeface="Calibri"/>
              <a:sym typeface="Calibri"/>
            </a:endParaRPr>
          </a:p>
        </p:txBody>
      </p:sp>
      <p:sp>
        <p:nvSpPr>
          <p:cNvPr id="1067" name="Google Shape;1067;p5"/>
          <p:cNvSpPr txBox="1"/>
          <p:nvPr/>
        </p:nvSpPr>
        <p:spPr>
          <a:xfrm>
            <a:off x="1177771" y="3521887"/>
            <a:ext cx="18998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202124"/>
                </a:solidFill>
                <a:latin typeface="arial"/>
                <a:ea typeface="arial"/>
                <a:cs typeface="arial"/>
                <a:sym typeface="arial"/>
              </a:rPr>
              <a:t>E-Commerce Sector</a:t>
            </a:r>
            <a:endParaRPr sz="1400">
              <a:solidFill>
                <a:schemeClr val="dk1"/>
              </a:solidFill>
              <a:latin typeface="Calibri"/>
              <a:ea typeface="Calibri"/>
              <a:cs typeface="Calibri"/>
              <a:sym typeface="Calibri"/>
            </a:endParaRPr>
          </a:p>
        </p:txBody>
      </p:sp>
      <p:sp>
        <p:nvSpPr>
          <p:cNvPr id="1068" name="Google Shape;1068;p5"/>
          <p:cNvSpPr txBox="1"/>
          <p:nvPr/>
        </p:nvSpPr>
        <p:spPr>
          <a:xfrm>
            <a:off x="1163516" y="4293572"/>
            <a:ext cx="144943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202124"/>
                </a:solidFill>
                <a:latin typeface="arial"/>
                <a:ea typeface="arial"/>
                <a:cs typeface="arial"/>
                <a:sym typeface="arial"/>
              </a:rPr>
              <a:t>Airlines Sector</a:t>
            </a:r>
            <a:endParaRPr sz="1400">
              <a:solidFill>
                <a:schemeClr val="dk1"/>
              </a:solidFill>
              <a:latin typeface="Calibri"/>
              <a:ea typeface="Calibri"/>
              <a:cs typeface="Calibri"/>
              <a:sym typeface="Calibri"/>
            </a:endParaRPr>
          </a:p>
        </p:txBody>
      </p:sp>
      <p:sp>
        <p:nvSpPr>
          <p:cNvPr id="1069" name="Google Shape;1069;p5"/>
          <p:cNvSpPr txBox="1"/>
          <p:nvPr/>
        </p:nvSpPr>
        <p:spPr>
          <a:xfrm>
            <a:off x="1182114" y="4924330"/>
            <a:ext cx="150502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202124"/>
                </a:solidFill>
                <a:latin typeface="arial"/>
                <a:ea typeface="arial"/>
                <a:cs typeface="arial"/>
                <a:sym typeface="arial"/>
              </a:rPr>
              <a:t>Telecom Sector</a:t>
            </a:r>
            <a:endParaRPr sz="1400">
              <a:solidFill>
                <a:schemeClr val="dk1"/>
              </a:solidFill>
              <a:latin typeface="Calibri"/>
              <a:ea typeface="Calibri"/>
              <a:cs typeface="Calibri"/>
              <a:sym typeface="Calibri"/>
            </a:endParaRPr>
          </a:p>
        </p:txBody>
      </p:sp>
      <p:sp>
        <p:nvSpPr>
          <p:cNvPr id="1070" name="Google Shape;1070;p5"/>
          <p:cNvSpPr txBox="1"/>
          <p:nvPr/>
        </p:nvSpPr>
        <p:spPr>
          <a:xfrm>
            <a:off x="1102449" y="6352789"/>
            <a:ext cx="34579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rgbClr val="202124"/>
                </a:solidFill>
                <a:latin typeface="arial"/>
                <a:ea typeface="arial"/>
                <a:cs typeface="arial"/>
                <a:sym typeface="arial"/>
              </a:rPr>
              <a:t>Product based B2B or B2C Companies</a:t>
            </a:r>
            <a:endParaRPr sz="1400" dirty="0">
              <a:solidFill>
                <a:schemeClr val="dk1"/>
              </a:solidFill>
              <a:latin typeface="Calibri"/>
              <a:ea typeface="Calibri"/>
              <a:cs typeface="Calibri"/>
              <a:sym typeface="Calibri"/>
            </a:endParaRPr>
          </a:p>
        </p:txBody>
      </p:sp>
      <p:sp>
        <p:nvSpPr>
          <p:cNvPr id="1071" name="Google Shape;1071;p5"/>
          <p:cNvSpPr txBox="1"/>
          <p:nvPr/>
        </p:nvSpPr>
        <p:spPr>
          <a:xfrm>
            <a:off x="6454066" y="1297152"/>
            <a:ext cx="551303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orbel"/>
                <a:ea typeface="Corbel"/>
                <a:cs typeface="Corbel"/>
                <a:sym typeface="Corbel"/>
              </a:rPr>
              <a:t>The pain points of these industries which will require a call centre analytics based solution can be categorised into three parts, as below:</a:t>
            </a:r>
            <a:endParaRPr/>
          </a:p>
        </p:txBody>
      </p:sp>
      <p:graphicFrame>
        <p:nvGraphicFramePr>
          <p:cNvPr id="1072" name="Google Shape;1072;p5"/>
          <p:cNvGraphicFramePr/>
          <p:nvPr/>
        </p:nvGraphicFramePr>
        <p:xfrm>
          <a:off x="6095999" y="2374370"/>
          <a:ext cx="5871100" cy="3737250"/>
        </p:xfrm>
        <a:graphic>
          <a:graphicData uri="http://schemas.openxmlformats.org/drawingml/2006/table">
            <a:tbl>
              <a:tblPr firstRow="1" bandRow="1">
                <a:noFill/>
                <a:tableStyleId>{AAEEBD48-5E85-44DB-9504-E5F6EFCCA184}</a:tableStyleId>
              </a:tblPr>
              <a:tblGrid>
                <a:gridCol w="2060350">
                  <a:extLst>
                    <a:ext uri="{9D8B030D-6E8A-4147-A177-3AD203B41FA5}">
                      <a16:colId xmlns:a16="http://schemas.microsoft.com/office/drawing/2014/main" val="20000"/>
                    </a:ext>
                  </a:extLst>
                </a:gridCol>
                <a:gridCol w="1850675">
                  <a:extLst>
                    <a:ext uri="{9D8B030D-6E8A-4147-A177-3AD203B41FA5}">
                      <a16:colId xmlns:a16="http://schemas.microsoft.com/office/drawing/2014/main" val="20001"/>
                    </a:ext>
                  </a:extLst>
                </a:gridCol>
                <a:gridCol w="1960075">
                  <a:extLst>
                    <a:ext uri="{9D8B030D-6E8A-4147-A177-3AD203B41FA5}">
                      <a16:colId xmlns:a16="http://schemas.microsoft.com/office/drawing/2014/main" val="20002"/>
                    </a:ext>
                  </a:extLst>
                </a:gridCol>
              </a:tblGrid>
              <a:tr h="3737250">
                <a:tc>
                  <a:txBody>
                    <a:bodyPr/>
                    <a:lstStyle/>
                    <a:p>
                      <a:pPr marL="0" marR="0" lvl="0" indent="0" algn="ctr" rtl="0">
                        <a:spcBef>
                          <a:spcPts val="0"/>
                        </a:spcBef>
                        <a:spcAft>
                          <a:spcPts val="0"/>
                        </a:spcAft>
                        <a:buNone/>
                      </a:pPr>
                      <a:r>
                        <a:rPr lang="en-US" sz="1800" u="sng" strike="noStrike" cap="none">
                          <a:solidFill>
                            <a:schemeClr val="dk1"/>
                          </a:solidFill>
                          <a:latin typeface="Corbel"/>
                          <a:ea typeface="Corbel"/>
                          <a:cs typeface="Corbel"/>
                          <a:sym typeface="Corbel"/>
                        </a:rPr>
                        <a:t>Customer Management</a:t>
                      </a:r>
                      <a:endParaRPr/>
                    </a:p>
                    <a:p>
                      <a:pPr marL="0" marR="0" lvl="0" indent="0" algn="l" rtl="0">
                        <a:spcBef>
                          <a:spcPts val="0"/>
                        </a:spcBef>
                        <a:spcAft>
                          <a:spcPts val="0"/>
                        </a:spcAft>
                        <a:buNone/>
                      </a:pPr>
                      <a:endParaRPr sz="1600" u="none" strike="noStrike" cap="none">
                        <a:solidFill>
                          <a:schemeClr val="dk1"/>
                        </a:solidFill>
                        <a:latin typeface="Corbel"/>
                        <a:ea typeface="Corbel"/>
                        <a:cs typeface="Corbel"/>
                        <a:sym typeface="Corbel"/>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Customer Satisfaction</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First Call Resolution</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Customer Retention</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Escalation Management</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Marketing and Sales Effectiveness</a:t>
                      </a:r>
                      <a:endParaRPr sz="1600" u="none" strike="noStrike" cap="none">
                        <a:solidFill>
                          <a:schemeClr val="dk1"/>
                        </a:solidFill>
                        <a:latin typeface="Corbel"/>
                        <a:ea typeface="Corbel"/>
                        <a:cs typeface="Corbel"/>
                        <a:sym typeface="Corbel"/>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sng" strike="noStrike" cap="none">
                          <a:solidFill>
                            <a:schemeClr val="dk1"/>
                          </a:solidFill>
                          <a:latin typeface="Corbel"/>
                          <a:ea typeface="Corbel"/>
                          <a:cs typeface="Corbel"/>
                          <a:sym typeface="Corbel"/>
                        </a:rPr>
                        <a:t>Agent Management</a:t>
                      </a:r>
                      <a:endParaRPr/>
                    </a:p>
                    <a:p>
                      <a:pPr marL="0" marR="0" lvl="0" indent="0" algn="ctr" rtl="0">
                        <a:spcBef>
                          <a:spcPts val="0"/>
                        </a:spcBef>
                        <a:spcAft>
                          <a:spcPts val="0"/>
                        </a:spcAft>
                        <a:buNone/>
                      </a:pPr>
                      <a:endParaRPr sz="1800" u="sng" strike="noStrike" cap="none">
                        <a:solidFill>
                          <a:schemeClr val="dk1"/>
                        </a:solidFill>
                        <a:latin typeface="Corbel"/>
                        <a:ea typeface="Corbel"/>
                        <a:cs typeface="Corbel"/>
                        <a:sym typeface="Corbel"/>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Productivity </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Quality Management</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Compliance Management</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Training Opportunities areas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sng" strike="noStrike" cap="none">
                          <a:solidFill>
                            <a:schemeClr val="dk1"/>
                          </a:solidFill>
                          <a:latin typeface="Corbel"/>
                          <a:ea typeface="Corbel"/>
                          <a:cs typeface="Corbel"/>
                          <a:sym typeface="Corbel"/>
                        </a:rPr>
                        <a:t>Process Management</a:t>
                      </a:r>
                      <a:endParaRPr/>
                    </a:p>
                    <a:p>
                      <a:pPr marL="0" marR="0" lvl="0" indent="0" algn="ctr" rtl="0">
                        <a:spcBef>
                          <a:spcPts val="0"/>
                        </a:spcBef>
                        <a:spcAft>
                          <a:spcPts val="0"/>
                        </a:spcAft>
                        <a:buNone/>
                      </a:pPr>
                      <a:endParaRPr sz="1800" u="sng" strike="noStrike" cap="none">
                        <a:solidFill>
                          <a:schemeClr val="dk1"/>
                        </a:solidFill>
                        <a:latin typeface="Corbel"/>
                        <a:ea typeface="Corbel"/>
                        <a:cs typeface="Corbel"/>
                        <a:sym typeface="Corbel"/>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Business Strategy</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Deflection Strategy</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Areas of Improvement</a:t>
                      </a:r>
                      <a:endParaRPr/>
                    </a:p>
                    <a:p>
                      <a:pPr marL="285750" marR="0" lvl="0" indent="-285750" algn="l" rtl="0">
                        <a:spcBef>
                          <a:spcPts val="0"/>
                        </a:spcBef>
                        <a:spcAft>
                          <a:spcPts val="0"/>
                        </a:spcAft>
                        <a:buClr>
                          <a:schemeClr val="dk1"/>
                        </a:buClr>
                        <a:buSzPts val="1600"/>
                        <a:buFont typeface="Noto Sans Symbols"/>
                        <a:buChar char="▪"/>
                      </a:pPr>
                      <a:r>
                        <a:rPr lang="en-US" sz="1600" b="0" u="none" strike="noStrike" cap="none">
                          <a:solidFill>
                            <a:schemeClr val="dk1"/>
                          </a:solidFill>
                          <a:latin typeface="Corbel"/>
                          <a:ea typeface="Corbel"/>
                          <a:cs typeface="Corbel"/>
                          <a:sym typeface="Corbel"/>
                        </a:rPr>
                        <a:t>Competition Analysis</a:t>
                      </a:r>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1073" name="Google Shape;1073;p5"/>
          <p:cNvPicPr preferRelativeResize="0"/>
          <p:nvPr/>
        </p:nvPicPr>
        <p:blipFill rotWithShape="1">
          <a:blip r:embed="rId4">
            <a:alphaModFix/>
          </a:blip>
          <a:srcRect l="16776" t="16775" r="13349" b="14439"/>
          <a:stretch/>
        </p:blipFill>
        <p:spPr>
          <a:xfrm>
            <a:off x="272501" y="2474921"/>
            <a:ext cx="826174" cy="813298"/>
          </a:xfrm>
          <a:prstGeom prst="rect">
            <a:avLst/>
          </a:prstGeom>
          <a:noFill/>
          <a:ln>
            <a:noFill/>
          </a:ln>
        </p:spPr>
      </p:pic>
      <p:pic>
        <p:nvPicPr>
          <p:cNvPr id="1074" name="Google Shape;1074;p5"/>
          <p:cNvPicPr preferRelativeResize="0"/>
          <p:nvPr/>
        </p:nvPicPr>
        <p:blipFill rotWithShape="1">
          <a:blip r:embed="rId5">
            <a:alphaModFix/>
          </a:blip>
          <a:srcRect l="21666" t="12039" r="21582" b="38909"/>
          <a:stretch/>
        </p:blipFill>
        <p:spPr>
          <a:xfrm>
            <a:off x="331546" y="3372018"/>
            <a:ext cx="708083" cy="660985"/>
          </a:xfrm>
          <a:prstGeom prst="rect">
            <a:avLst/>
          </a:prstGeom>
          <a:noFill/>
          <a:ln>
            <a:noFill/>
          </a:ln>
        </p:spPr>
      </p:pic>
      <p:pic>
        <p:nvPicPr>
          <p:cNvPr id="1075" name="Google Shape;1075;p5"/>
          <p:cNvPicPr preferRelativeResize="0"/>
          <p:nvPr/>
        </p:nvPicPr>
        <p:blipFill rotWithShape="1">
          <a:blip r:embed="rId6">
            <a:alphaModFix/>
          </a:blip>
          <a:srcRect l="13260" t="26280" r="13932" b="32391"/>
          <a:stretch/>
        </p:blipFill>
        <p:spPr>
          <a:xfrm>
            <a:off x="301542" y="4161122"/>
            <a:ext cx="764457" cy="533233"/>
          </a:xfrm>
          <a:prstGeom prst="rect">
            <a:avLst/>
          </a:prstGeom>
          <a:noFill/>
          <a:ln>
            <a:noFill/>
          </a:ln>
        </p:spPr>
      </p:pic>
      <p:pic>
        <p:nvPicPr>
          <p:cNvPr id="1076" name="Google Shape;1076;p5" descr="Speaker Phone"/>
          <p:cNvPicPr preferRelativeResize="0"/>
          <p:nvPr/>
        </p:nvPicPr>
        <p:blipFill rotWithShape="1">
          <a:blip r:embed="rId7">
            <a:alphaModFix/>
          </a:blip>
          <a:srcRect/>
          <a:stretch/>
        </p:blipFill>
        <p:spPr>
          <a:xfrm>
            <a:off x="301542" y="4721463"/>
            <a:ext cx="708083" cy="708083"/>
          </a:xfrm>
          <a:prstGeom prst="rect">
            <a:avLst/>
          </a:prstGeom>
          <a:noFill/>
          <a:ln>
            <a:noFill/>
          </a:ln>
        </p:spPr>
      </p:pic>
      <p:pic>
        <p:nvPicPr>
          <p:cNvPr id="1077" name="Google Shape;1077;p5"/>
          <p:cNvPicPr preferRelativeResize="0"/>
          <p:nvPr/>
        </p:nvPicPr>
        <p:blipFill rotWithShape="1">
          <a:blip r:embed="rId8">
            <a:alphaModFix/>
          </a:blip>
          <a:srcRect/>
          <a:stretch/>
        </p:blipFill>
        <p:spPr>
          <a:xfrm>
            <a:off x="364103" y="6151768"/>
            <a:ext cx="675526" cy="706232"/>
          </a:xfrm>
          <a:prstGeom prst="rect">
            <a:avLst/>
          </a:prstGeom>
          <a:noFill/>
          <a:ln>
            <a:noFill/>
          </a:ln>
        </p:spPr>
      </p:pic>
      <p:sp>
        <p:nvSpPr>
          <p:cNvPr id="19" name="Google Shape;1070;p5">
            <a:extLst>
              <a:ext uri="{FF2B5EF4-FFF2-40B4-BE49-F238E27FC236}">
                <a16:creationId xmlns:a16="http://schemas.microsoft.com/office/drawing/2014/main" id="{F22C78B4-38BE-424A-B922-1DA52DECCE47}"/>
              </a:ext>
            </a:extLst>
          </p:cNvPr>
          <p:cNvSpPr txBox="1"/>
          <p:nvPr/>
        </p:nvSpPr>
        <p:spPr>
          <a:xfrm>
            <a:off x="1122456" y="5633063"/>
            <a:ext cx="345799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rgbClr val="202124"/>
                </a:solidFill>
                <a:latin typeface="arial"/>
                <a:ea typeface="arial"/>
                <a:cs typeface="arial"/>
                <a:sym typeface="arial"/>
              </a:rPr>
              <a:t>Utility sector (Power, Water, Gas)</a:t>
            </a:r>
            <a:endParaRPr sz="1400" dirty="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E54A2777-349E-4500-84B5-D239A707F8B9}"/>
              </a:ext>
            </a:extLst>
          </p:cNvPr>
          <p:cNvPicPr>
            <a:picLocks noChangeAspect="1"/>
          </p:cNvPicPr>
          <p:nvPr/>
        </p:nvPicPr>
        <p:blipFill>
          <a:blip r:embed="rId9"/>
          <a:stretch>
            <a:fillRect/>
          </a:stretch>
        </p:blipFill>
        <p:spPr>
          <a:xfrm>
            <a:off x="406050" y="5514113"/>
            <a:ext cx="565231" cy="5404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1"/>
        <p:cNvGrpSpPr/>
        <p:nvPr/>
      </p:nvGrpSpPr>
      <p:grpSpPr>
        <a:xfrm>
          <a:off x="0" y="0"/>
          <a:ext cx="0" cy="0"/>
          <a:chOff x="0" y="0"/>
          <a:chExt cx="0" cy="0"/>
        </a:xfrm>
      </p:grpSpPr>
      <p:grpSp>
        <p:nvGrpSpPr>
          <p:cNvPr id="2" name="Group 1">
            <a:extLst>
              <a:ext uri="{FF2B5EF4-FFF2-40B4-BE49-F238E27FC236}">
                <a16:creationId xmlns:a16="http://schemas.microsoft.com/office/drawing/2014/main" id="{C5C388D1-47D3-4DAF-BB48-6B171ADCB028}"/>
              </a:ext>
            </a:extLst>
          </p:cNvPr>
          <p:cNvGrpSpPr/>
          <p:nvPr/>
        </p:nvGrpSpPr>
        <p:grpSpPr>
          <a:xfrm>
            <a:off x="-22931" y="11286"/>
            <a:ext cx="7528264" cy="951470"/>
            <a:chOff x="0" y="195310"/>
            <a:chExt cx="7528264" cy="951470"/>
          </a:xfrm>
        </p:grpSpPr>
        <p:sp>
          <p:nvSpPr>
            <p:cNvPr id="1082" name="Google Shape;1082;p6"/>
            <p:cNvSpPr/>
            <p:nvPr/>
          </p:nvSpPr>
          <p:spPr>
            <a:xfrm>
              <a:off x="0" y="195310"/>
              <a:ext cx="7528264" cy="95147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3" name="Google Shape;1083;p6"/>
            <p:cNvSpPr txBox="1"/>
            <p:nvPr/>
          </p:nvSpPr>
          <p:spPr>
            <a:xfrm>
              <a:off x="406051" y="345682"/>
              <a:ext cx="6997926" cy="61925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4400"/>
                <a:buFont typeface="Corbel"/>
                <a:buNone/>
              </a:pPr>
              <a:r>
                <a:rPr lang="en-US" sz="4400" b="1" i="0" dirty="0">
                  <a:solidFill>
                    <a:schemeClr val="lt1"/>
                  </a:solidFill>
                  <a:latin typeface="Corbel"/>
                  <a:ea typeface="Corbel"/>
                  <a:cs typeface="Corbel"/>
                  <a:sym typeface="Corbel"/>
                </a:rPr>
                <a:t>Competitive Products</a:t>
              </a:r>
              <a:endParaRPr dirty="0"/>
            </a:p>
          </p:txBody>
        </p:sp>
      </p:grpSp>
      <p:pic>
        <p:nvPicPr>
          <p:cNvPr id="1084" name="Google Shape;1084;p6"/>
          <p:cNvPicPr preferRelativeResize="0"/>
          <p:nvPr/>
        </p:nvPicPr>
        <p:blipFill rotWithShape="1">
          <a:blip r:embed="rId3">
            <a:alphaModFix/>
          </a:blip>
          <a:srcRect/>
          <a:stretch/>
        </p:blipFill>
        <p:spPr>
          <a:xfrm>
            <a:off x="406935" y="1824765"/>
            <a:ext cx="2608348" cy="1818979"/>
          </a:xfrm>
          <a:prstGeom prst="rect">
            <a:avLst/>
          </a:prstGeom>
          <a:noFill/>
          <a:ln>
            <a:noFill/>
          </a:ln>
        </p:spPr>
      </p:pic>
      <p:pic>
        <p:nvPicPr>
          <p:cNvPr id="1085" name="Google Shape;1085;p6"/>
          <p:cNvPicPr preferRelativeResize="0"/>
          <p:nvPr/>
        </p:nvPicPr>
        <p:blipFill rotWithShape="1">
          <a:blip r:embed="rId4">
            <a:alphaModFix/>
          </a:blip>
          <a:srcRect/>
          <a:stretch/>
        </p:blipFill>
        <p:spPr>
          <a:xfrm>
            <a:off x="4154088" y="1790483"/>
            <a:ext cx="3623616" cy="1887543"/>
          </a:xfrm>
          <a:prstGeom prst="rect">
            <a:avLst/>
          </a:prstGeom>
          <a:noFill/>
          <a:ln>
            <a:noFill/>
          </a:ln>
        </p:spPr>
      </p:pic>
      <p:pic>
        <p:nvPicPr>
          <p:cNvPr id="1086" name="Google Shape;1086;p6"/>
          <p:cNvPicPr preferRelativeResize="0"/>
          <p:nvPr/>
        </p:nvPicPr>
        <p:blipFill rotWithShape="1">
          <a:blip r:embed="rId5">
            <a:alphaModFix/>
          </a:blip>
          <a:srcRect/>
          <a:stretch/>
        </p:blipFill>
        <p:spPr>
          <a:xfrm>
            <a:off x="8611709" y="1781754"/>
            <a:ext cx="2908547" cy="1905000"/>
          </a:xfrm>
          <a:prstGeom prst="rect">
            <a:avLst/>
          </a:prstGeom>
          <a:noFill/>
          <a:ln>
            <a:noFill/>
          </a:ln>
        </p:spPr>
      </p:pic>
      <p:sp>
        <p:nvSpPr>
          <p:cNvPr id="1087" name="Google Shape;1087;p6"/>
          <p:cNvSpPr txBox="1"/>
          <p:nvPr/>
        </p:nvSpPr>
        <p:spPr>
          <a:xfrm>
            <a:off x="61265" y="3445937"/>
            <a:ext cx="3299686" cy="135421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rbel"/>
                <a:ea typeface="Corbel"/>
                <a:cs typeface="Corbel"/>
                <a:sym typeface="Corbel"/>
              </a:rPr>
              <a:t>Key Features</a:t>
            </a:r>
            <a:endParaRPr sz="1800" b="1">
              <a:solidFill>
                <a:schemeClr val="dk1"/>
              </a:solidFill>
              <a:latin typeface="Corbel"/>
              <a:ea typeface="Corbel"/>
              <a:cs typeface="Corbel"/>
              <a:sym typeface="Corbel"/>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AI-Driven Conversational Themes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Root-Cause Analysis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Sentiment Analysis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Automated KPI calculations</a:t>
            </a:r>
            <a:endParaRPr/>
          </a:p>
        </p:txBody>
      </p:sp>
      <p:sp>
        <p:nvSpPr>
          <p:cNvPr id="1088" name="Google Shape;1088;p6"/>
          <p:cNvSpPr txBox="1"/>
          <p:nvPr/>
        </p:nvSpPr>
        <p:spPr>
          <a:xfrm>
            <a:off x="1048427" y="5063313"/>
            <a:ext cx="1581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See Website</a:t>
            </a:r>
            <a:endParaRPr sz="1800" dirty="0">
              <a:solidFill>
                <a:schemeClr val="dk1"/>
              </a:solidFill>
              <a:latin typeface="Calibri"/>
              <a:ea typeface="Calibri"/>
              <a:cs typeface="Calibri"/>
              <a:sym typeface="Calibri"/>
            </a:endParaRPr>
          </a:p>
        </p:txBody>
      </p:sp>
      <p:sp>
        <p:nvSpPr>
          <p:cNvPr id="1089" name="Google Shape;1089;p6"/>
          <p:cNvSpPr txBox="1"/>
          <p:nvPr/>
        </p:nvSpPr>
        <p:spPr>
          <a:xfrm>
            <a:off x="4712186" y="3445937"/>
            <a:ext cx="2507418" cy="1600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rbel"/>
                <a:ea typeface="Corbel"/>
                <a:cs typeface="Corbel"/>
                <a:sym typeface="Corbel"/>
              </a:rPr>
              <a:t>Key Features</a:t>
            </a:r>
            <a:endParaRPr sz="1800" b="1">
              <a:solidFill>
                <a:schemeClr val="dk1"/>
              </a:solidFill>
              <a:latin typeface="Corbel"/>
              <a:ea typeface="Corbel"/>
              <a:cs typeface="Corbel"/>
              <a:sym typeface="Corbel"/>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Omnichannel Collection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Speaker Separation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Sentiment Analysis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Secure redaction</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Predictive Scoring</a:t>
            </a:r>
            <a:endParaRPr/>
          </a:p>
        </p:txBody>
      </p:sp>
      <p:sp>
        <p:nvSpPr>
          <p:cNvPr id="1090" name="Google Shape;1090;p6"/>
          <p:cNvSpPr txBox="1"/>
          <p:nvPr/>
        </p:nvSpPr>
        <p:spPr>
          <a:xfrm>
            <a:off x="5303213" y="5063313"/>
            <a:ext cx="1581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See Website</a:t>
            </a:r>
            <a:endParaRPr sz="1800" dirty="0">
              <a:solidFill>
                <a:schemeClr val="dk1"/>
              </a:solidFill>
              <a:latin typeface="Calibri"/>
              <a:ea typeface="Calibri"/>
              <a:cs typeface="Calibri"/>
              <a:sym typeface="Calibri"/>
            </a:endParaRPr>
          </a:p>
        </p:txBody>
      </p:sp>
      <p:sp>
        <p:nvSpPr>
          <p:cNvPr id="1091" name="Google Shape;1091;p6"/>
          <p:cNvSpPr txBox="1"/>
          <p:nvPr/>
        </p:nvSpPr>
        <p:spPr>
          <a:xfrm>
            <a:off x="8162199" y="3445937"/>
            <a:ext cx="3831533" cy="1600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sng">
                <a:solidFill>
                  <a:schemeClr val="dk1"/>
                </a:solidFill>
                <a:latin typeface="Corbel"/>
                <a:ea typeface="Corbel"/>
                <a:cs typeface="Corbel"/>
                <a:sym typeface="Corbel"/>
              </a:rPr>
              <a:t>Key Features</a:t>
            </a:r>
            <a:endParaRPr sz="1800" b="1">
              <a:solidFill>
                <a:schemeClr val="dk1"/>
              </a:solidFill>
              <a:latin typeface="Corbel"/>
              <a:ea typeface="Corbel"/>
              <a:cs typeface="Corbel"/>
              <a:sym typeface="Corbel"/>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Omnichannel Search, Discovery and Reporting</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Root Cause Analysis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Sentiment Analysis</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Corbel"/>
                <a:ea typeface="Corbel"/>
                <a:cs typeface="Corbel"/>
                <a:sym typeface="Corbel"/>
              </a:rPr>
              <a:t>Related Phrases functionality</a:t>
            </a:r>
            <a:endParaRPr/>
          </a:p>
        </p:txBody>
      </p:sp>
      <p:sp>
        <p:nvSpPr>
          <p:cNvPr id="1092" name="Google Shape;1092;p6"/>
          <p:cNvSpPr txBox="1"/>
          <p:nvPr/>
        </p:nvSpPr>
        <p:spPr>
          <a:xfrm>
            <a:off x="9415283" y="5063313"/>
            <a:ext cx="15816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See Website</a:t>
            </a:r>
            <a:endParaRPr sz="1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6"/>
        <p:cNvGrpSpPr/>
        <p:nvPr/>
      </p:nvGrpSpPr>
      <p:grpSpPr>
        <a:xfrm>
          <a:off x="0" y="0"/>
          <a:ext cx="0" cy="0"/>
          <a:chOff x="0" y="0"/>
          <a:chExt cx="0" cy="0"/>
        </a:xfrm>
      </p:grpSpPr>
      <p:sp>
        <p:nvSpPr>
          <p:cNvPr id="1097" name="Google Shape;1097;p7"/>
          <p:cNvSpPr txBox="1">
            <a:spLocks noGrp="1"/>
          </p:cNvSpPr>
          <p:nvPr>
            <p:ph type="title"/>
          </p:nvPr>
        </p:nvSpPr>
        <p:spPr>
          <a:xfrm>
            <a:off x="6438086" y="2810886"/>
            <a:ext cx="5753914" cy="110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Proposed Solution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1102" name="Google Shape;1102;p8"/>
          <p:cNvSpPr/>
          <p:nvPr/>
        </p:nvSpPr>
        <p:spPr>
          <a:xfrm>
            <a:off x="0" y="-27590"/>
            <a:ext cx="7839000" cy="9144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8"/>
          <p:cNvSpPr txBox="1"/>
          <p:nvPr/>
        </p:nvSpPr>
        <p:spPr>
          <a:xfrm>
            <a:off x="0" y="-46417"/>
            <a:ext cx="7340700" cy="888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4400"/>
              <a:buFont typeface="Corbel"/>
              <a:buNone/>
            </a:pPr>
            <a:r>
              <a:rPr lang="en-US" sz="4400" b="1" i="0" u="none" strike="noStrike" cap="none" dirty="0">
                <a:solidFill>
                  <a:srgbClr val="FFFFFF"/>
                </a:solidFill>
                <a:latin typeface="Corbel"/>
                <a:ea typeface="Corbel"/>
                <a:cs typeface="Corbel"/>
                <a:sym typeface="Corbel"/>
              </a:rPr>
              <a:t>KPIs / Use Cases to analyze  </a:t>
            </a:r>
            <a:endParaRPr sz="1400" b="0" i="0" u="none" strike="noStrike" cap="none" dirty="0">
              <a:solidFill>
                <a:srgbClr val="000000"/>
              </a:solidFill>
              <a:latin typeface="Arial"/>
              <a:ea typeface="Arial"/>
              <a:cs typeface="Arial"/>
              <a:sym typeface="Arial"/>
            </a:endParaRPr>
          </a:p>
        </p:txBody>
      </p:sp>
      <p:grpSp>
        <p:nvGrpSpPr>
          <p:cNvPr id="1104" name="Google Shape;1104;p8"/>
          <p:cNvGrpSpPr/>
          <p:nvPr/>
        </p:nvGrpSpPr>
        <p:grpSpPr>
          <a:xfrm>
            <a:off x="0" y="905637"/>
            <a:ext cx="12192000" cy="5952364"/>
            <a:chOff x="1" y="3741"/>
            <a:chExt cx="11398022" cy="4736975"/>
          </a:xfrm>
        </p:grpSpPr>
        <p:sp>
          <p:nvSpPr>
            <p:cNvPr id="1105" name="Google Shape;1105;p8"/>
            <p:cNvSpPr/>
            <p:nvPr/>
          </p:nvSpPr>
          <p:spPr>
            <a:xfrm rot="5400000">
              <a:off x="-156219" y="159961"/>
              <a:ext cx="1041465" cy="729025"/>
            </a:xfrm>
            <a:prstGeom prst="chevron">
              <a:avLst>
                <a:gd name="adj" fmla="val 50000"/>
              </a:avLst>
            </a:prstGeom>
            <a:solidFill>
              <a:srgbClr val="0C3955"/>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txBox="1"/>
            <p:nvPr/>
          </p:nvSpPr>
          <p:spPr>
            <a:xfrm>
              <a:off x="2" y="368254"/>
              <a:ext cx="729025" cy="312440"/>
            </a:xfrm>
            <a:prstGeom prst="rect">
              <a:avLst/>
            </a:prstGeom>
            <a:noFill/>
            <a:ln>
              <a:noFill/>
            </a:ln>
          </p:spPr>
          <p:txBody>
            <a:bodyPr spcFirstLastPara="1" wrap="square" lIns="5075" tIns="5075" rIns="5075" bIns="5075" anchor="ctr" anchorCtr="0">
              <a:noAutofit/>
            </a:bodyPr>
            <a:lstStyle/>
            <a:p>
              <a:pPr marL="0" marR="0" lvl="0" indent="0" algn="ctr" rtl="0">
                <a:lnSpc>
                  <a:spcPct val="90000"/>
                </a:lnSpc>
                <a:spcBef>
                  <a:spcPts val="0"/>
                </a:spcBef>
                <a:spcAft>
                  <a:spcPts val="0"/>
                </a:spcAft>
                <a:buClr>
                  <a:schemeClr val="lt1"/>
                </a:buClr>
                <a:buSzPts val="800"/>
                <a:buFont typeface="Arial"/>
                <a:buNone/>
              </a:pPr>
              <a:r>
                <a:rPr lang="en-US" sz="800" dirty="0">
                  <a:solidFill>
                    <a:schemeClr val="lt1"/>
                  </a:solidFill>
                  <a:latin typeface="Arial"/>
                  <a:ea typeface="Arial"/>
                  <a:cs typeface="Arial"/>
                  <a:sym typeface="Arial"/>
                </a:rPr>
                <a:t>Customer Sentiment Analysis</a:t>
              </a:r>
              <a:endParaRPr dirty="0"/>
            </a:p>
          </p:txBody>
        </p:sp>
        <p:sp>
          <p:nvSpPr>
            <p:cNvPr id="1107" name="Google Shape;1107;p8"/>
            <p:cNvSpPr/>
            <p:nvPr/>
          </p:nvSpPr>
          <p:spPr>
            <a:xfrm rot="5400000">
              <a:off x="5724870" y="-4992102"/>
              <a:ext cx="677308" cy="10668998"/>
            </a:xfrm>
            <a:prstGeom prst="round2SameRect">
              <a:avLst>
                <a:gd name="adj1" fmla="val 16667"/>
                <a:gd name="adj2" fmla="val 0"/>
              </a:avLst>
            </a:prstGeom>
            <a:solidFill>
              <a:schemeClr val="lt1">
                <a:alpha val="89803"/>
              </a:schemeClr>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txBox="1"/>
            <p:nvPr/>
          </p:nvSpPr>
          <p:spPr>
            <a:xfrm>
              <a:off x="729026" y="36805"/>
              <a:ext cx="10635935" cy="611182"/>
            </a:xfrm>
            <a:prstGeom prst="rect">
              <a:avLst/>
            </a:prstGeom>
            <a:solidFill>
              <a:schemeClr val="tx2">
                <a:lumMod val="40000"/>
                <a:lumOff val="60000"/>
              </a:schemeClr>
            </a:solidFill>
            <a:ln>
              <a:noFill/>
            </a:ln>
          </p:spPr>
          <p:txBody>
            <a:bodyPr spcFirstLastPara="1" wrap="square" lIns="56875" tIns="5075" rIns="5075" bIns="5075" anchor="ctr" anchorCtr="0">
              <a:noAutofit/>
            </a:bodyPr>
            <a:lstStyle/>
            <a:p>
              <a:pPr marL="57150" marR="0" lvl="1" indent="-57150" algn="l" rtl="0">
                <a:lnSpc>
                  <a:spcPct val="90000"/>
                </a:lnSpc>
                <a:spcBef>
                  <a:spcPts val="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pitch and tone of the customers’ voice to understand the sentiment of the consumer.</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Convert the customers’ voice files to text and analyze the expression, verbiage of the customers as the additional input</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Combine the score of the voice sentiment and the text sentiment analytics to understand the complete Customer sentiment analytics</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Rate the customers’ sentiment in 5-point scale or 3-point scale based on the data availability. Customer Master data can be used to draw the geographical inference on dashboard along with Word Cloud showing the major customer concerns. Number of abandoned calls in recent times shall be used as negative sentiment enhancer for a customer on dashboard</a:t>
              </a:r>
              <a:endParaRPr sz="2400" dirty="0"/>
            </a:p>
          </p:txBody>
        </p:sp>
        <p:sp>
          <p:nvSpPr>
            <p:cNvPr id="1109" name="Google Shape;1109;p8"/>
            <p:cNvSpPr/>
            <p:nvPr/>
          </p:nvSpPr>
          <p:spPr>
            <a:xfrm rot="5400000">
              <a:off x="-156219" y="1083839"/>
              <a:ext cx="1041465" cy="729025"/>
            </a:xfrm>
            <a:prstGeom prst="chevron">
              <a:avLst>
                <a:gd name="adj" fmla="val 50000"/>
              </a:avLst>
            </a:prstGeom>
            <a:solidFill>
              <a:srgbClr val="0C3955"/>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txBox="1"/>
            <p:nvPr/>
          </p:nvSpPr>
          <p:spPr>
            <a:xfrm>
              <a:off x="2" y="1292132"/>
              <a:ext cx="729025" cy="312440"/>
            </a:xfrm>
            <a:prstGeom prst="rect">
              <a:avLst/>
            </a:prstGeom>
            <a:noFill/>
            <a:ln>
              <a:noFill/>
            </a:ln>
          </p:spPr>
          <p:txBody>
            <a:bodyPr spcFirstLastPara="1" wrap="square" lIns="5700" tIns="5700" rIns="5700" bIns="5700" anchor="ctr" anchorCtr="0">
              <a:noAutofit/>
            </a:bodyPr>
            <a:lstStyle/>
            <a:p>
              <a:pPr marL="0" marR="0" lvl="0" indent="0" algn="ctr" rtl="0">
                <a:lnSpc>
                  <a:spcPct val="90000"/>
                </a:lnSpc>
                <a:spcBef>
                  <a:spcPts val="0"/>
                </a:spcBef>
                <a:spcAft>
                  <a:spcPts val="0"/>
                </a:spcAft>
                <a:buClr>
                  <a:schemeClr val="lt1"/>
                </a:buClr>
                <a:buSzPts val="800"/>
                <a:buFont typeface="Arial"/>
                <a:buNone/>
              </a:pPr>
              <a:r>
                <a:rPr lang="en-US" sz="800" dirty="0">
                  <a:solidFill>
                    <a:schemeClr val="lt1"/>
                  </a:solidFill>
                  <a:latin typeface="Arial"/>
                  <a:ea typeface="Arial"/>
                  <a:cs typeface="Arial"/>
                  <a:sym typeface="Arial"/>
                </a:rPr>
                <a:t>Agent Behavioral </a:t>
              </a:r>
              <a:r>
                <a:rPr lang="en-US" sz="800" dirty="0">
                  <a:solidFill>
                    <a:srgbClr val="FFFFFF"/>
                  </a:solidFill>
                  <a:latin typeface="Arial"/>
                  <a:ea typeface="Arial"/>
                  <a:cs typeface="Arial"/>
                  <a:sym typeface="Arial"/>
                </a:rPr>
                <a:t>Analysis</a:t>
              </a:r>
              <a:endParaRPr dirty="0"/>
            </a:p>
          </p:txBody>
        </p:sp>
        <p:sp>
          <p:nvSpPr>
            <p:cNvPr id="1111" name="Google Shape;1111;p8"/>
            <p:cNvSpPr/>
            <p:nvPr/>
          </p:nvSpPr>
          <p:spPr>
            <a:xfrm rot="5400000">
              <a:off x="5725048" y="-4068403"/>
              <a:ext cx="676952" cy="10668998"/>
            </a:xfrm>
            <a:prstGeom prst="round2SameRect">
              <a:avLst>
                <a:gd name="adj1" fmla="val 16667"/>
                <a:gd name="adj2" fmla="val 0"/>
              </a:avLst>
            </a:prstGeom>
            <a:solidFill>
              <a:schemeClr val="lt1">
                <a:alpha val="89803"/>
              </a:schemeClr>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txBox="1"/>
            <p:nvPr/>
          </p:nvSpPr>
          <p:spPr>
            <a:xfrm>
              <a:off x="729025" y="960666"/>
              <a:ext cx="10635952" cy="610860"/>
            </a:xfrm>
            <a:prstGeom prst="rect">
              <a:avLst/>
            </a:prstGeom>
            <a:noFill/>
            <a:ln>
              <a:noFill/>
            </a:ln>
          </p:spPr>
          <p:txBody>
            <a:bodyPr spcFirstLastPara="1" wrap="square" lIns="56875" tIns="5075" rIns="5075" bIns="5075" anchor="ctr" anchorCtr="0">
              <a:noAutofit/>
            </a:bodyPr>
            <a:lstStyle/>
            <a:p>
              <a:pPr marL="57150" marR="0" lvl="1" indent="-57150" algn="l" rtl="0">
                <a:lnSpc>
                  <a:spcPct val="90000"/>
                </a:lnSpc>
                <a:spcBef>
                  <a:spcPts val="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pitch and tone of the Agents and understand the quality of the conversation from the Company side and analyze the empathy towards the pain of the consumer</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 Convert the Agent voice to text to detect whether the greetings are in line with the branding </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call to understand whether the agent lets the consumer to express their grief</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call resolution capability of the agents </a:t>
              </a:r>
              <a:endParaRPr sz="2400" dirty="0"/>
            </a:p>
          </p:txBody>
        </p:sp>
        <p:sp>
          <p:nvSpPr>
            <p:cNvPr id="1113" name="Google Shape;1113;p8"/>
            <p:cNvSpPr/>
            <p:nvPr/>
          </p:nvSpPr>
          <p:spPr>
            <a:xfrm rot="5400000">
              <a:off x="-156219" y="2007716"/>
              <a:ext cx="1041465" cy="729025"/>
            </a:xfrm>
            <a:prstGeom prst="chevron">
              <a:avLst>
                <a:gd name="adj" fmla="val 50000"/>
              </a:avLst>
            </a:prstGeom>
            <a:solidFill>
              <a:srgbClr val="0C3955"/>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txBox="1"/>
            <p:nvPr/>
          </p:nvSpPr>
          <p:spPr>
            <a:xfrm>
              <a:off x="2" y="2216009"/>
              <a:ext cx="729025" cy="312440"/>
            </a:xfrm>
            <a:prstGeom prst="rect">
              <a:avLst/>
            </a:prstGeom>
            <a:noFill/>
            <a:ln>
              <a:noFill/>
            </a:ln>
          </p:spPr>
          <p:txBody>
            <a:bodyPr spcFirstLastPara="1" wrap="square" lIns="5075" tIns="5075" rIns="5075" bIns="5075" anchor="ctr" anchorCtr="0">
              <a:noAutofit/>
            </a:bodyPr>
            <a:lstStyle/>
            <a:p>
              <a:pPr marL="0" marR="0" lvl="0" indent="0" algn="ctr" rtl="0">
                <a:lnSpc>
                  <a:spcPct val="90000"/>
                </a:lnSpc>
                <a:spcBef>
                  <a:spcPts val="0"/>
                </a:spcBef>
                <a:spcAft>
                  <a:spcPts val="0"/>
                </a:spcAft>
                <a:buClr>
                  <a:schemeClr val="lt1"/>
                </a:buClr>
                <a:buSzPts val="800"/>
                <a:buFont typeface="Arial"/>
                <a:buNone/>
              </a:pPr>
              <a:r>
                <a:rPr lang="en-US" sz="800" dirty="0">
                  <a:solidFill>
                    <a:schemeClr val="lt1"/>
                  </a:solidFill>
                  <a:latin typeface="Arial"/>
                  <a:ea typeface="Arial"/>
                  <a:cs typeface="Arial"/>
                  <a:sym typeface="Arial"/>
                </a:rPr>
                <a:t>Call Resolution Delay Analytics</a:t>
              </a:r>
              <a:endParaRPr dirty="0"/>
            </a:p>
          </p:txBody>
        </p:sp>
        <p:sp>
          <p:nvSpPr>
            <p:cNvPr id="1115" name="Google Shape;1115;p8"/>
            <p:cNvSpPr/>
            <p:nvPr/>
          </p:nvSpPr>
          <p:spPr>
            <a:xfrm rot="5400000">
              <a:off x="5725048" y="-3144526"/>
              <a:ext cx="676952" cy="10668998"/>
            </a:xfrm>
            <a:prstGeom prst="round2SameRect">
              <a:avLst>
                <a:gd name="adj1" fmla="val 16667"/>
                <a:gd name="adj2" fmla="val 0"/>
              </a:avLst>
            </a:prstGeom>
            <a:solidFill>
              <a:schemeClr val="lt1">
                <a:alpha val="89803"/>
              </a:schemeClr>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txBox="1"/>
            <p:nvPr/>
          </p:nvSpPr>
          <p:spPr>
            <a:xfrm>
              <a:off x="729025" y="1884543"/>
              <a:ext cx="10635952" cy="610860"/>
            </a:xfrm>
            <a:prstGeom prst="rect">
              <a:avLst/>
            </a:prstGeom>
            <a:solidFill>
              <a:schemeClr val="tx2">
                <a:lumMod val="40000"/>
                <a:lumOff val="60000"/>
              </a:schemeClr>
            </a:solidFill>
            <a:ln>
              <a:noFill/>
            </a:ln>
          </p:spPr>
          <p:txBody>
            <a:bodyPr spcFirstLastPara="1" wrap="square" lIns="56875" tIns="5075" rIns="5075" bIns="5075" anchor="ctr" anchorCtr="0">
              <a:noAutofit/>
            </a:bodyPr>
            <a:lstStyle/>
            <a:p>
              <a:pPr marL="57150" marR="0" lvl="1" indent="-57150" algn="l" rtl="0">
                <a:lnSpc>
                  <a:spcPct val="90000"/>
                </a:lnSpc>
                <a:spcBef>
                  <a:spcPts val="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waiting time of the consumer during the call while agent is checking the records</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Overall call duration by agent and call category</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waiting time of the consumers at the IVRs before connecting the call to the customer care agents</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total waiting time spent by the consumers at IVR considering multiple attempts made by consumers before a through call</a:t>
              </a:r>
              <a:endParaRPr sz="2400" dirty="0"/>
            </a:p>
          </p:txBody>
        </p:sp>
        <p:sp>
          <p:nvSpPr>
            <p:cNvPr id="1117" name="Google Shape;1117;p8"/>
            <p:cNvSpPr/>
            <p:nvPr/>
          </p:nvSpPr>
          <p:spPr>
            <a:xfrm rot="5400000">
              <a:off x="-156219" y="2931593"/>
              <a:ext cx="1041465" cy="729025"/>
            </a:xfrm>
            <a:prstGeom prst="chevron">
              <a:avLst>
                <a:gd name="adj" fmla="val 50000"/>
              </a:avLst>
            </a:prstGeom>
            <a:solidFill>
              <a:srgbClr val="0C3955"/>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txBox="1"/>
            <p:nvPr/>
          </p:nvSpPr>
          <p:spPr>
            <a:xfrm>
              <a:off x="2" y="3139886"/>
              <a:ext cx="729025" cy="312440"/>
            </a:xfrm>
            <a:prstGeom prst="rect">
              <a:avLst/>
            </a:prstGeom>
            <a:noFill/>
            <a:ln>
              <a:noFill/>
            </a:ln>
          </p:spPr>
          <p:txBody>
            <a:bodyPr spcFirstLastPara="1" wrap="square" lIns="5075" tIns="5075" rIns="5075" bIns="5075" anchor="ctr" anchorCtr="0">
              <a:noAutofit/>
            </a:bodyPr>
            <a:lstStyle/>
            <a:p>
              <a:pPr marL="0" marR="0" lvl="0" indent="0" algn="ctr" rtl="0">
                <a:lnSpc>
                  <a:spcPct val="90000"/>
                </a:lnSpc>
                <a:spcBef>
                  <a:spcPts val="0"/>
                </a:spcBef>
                <a:spcAft>
                  <a:spcPts val="0"/>
                </a:spcAft>
                <a:buClr>
                  <a:schemeClr val="lt1"/>
                </a:buClr>
                <a:buSzPts val="800"/>
                <a:buFont typeface="Arial"/>
                <a:buNone/>
              </a:pPr>
              <a:r>
                <a:rPr lang="en-US" sz="800" dirty="0">
                  <a:solidFill>
                    <a:schemeClr val="lt1"/>
                  </a:solidFill>
                  <a:latin typeface="Arial"/>
                  <a:ea typeface="Arial"/>
                  <a:cs typeface="Arial"/>
                  <a:sym typeface="Arial"/>
                </a:rPr>
                <a:t>Agent Skill Set analysis</a:t>
              </a:r>
              <a:endParaRPr dirty="0"/>
            </a:p>
          </p:txBody>
        </p:sp>
        <p:sp>
          <p:nvSpPr>
            <p:cNvPr id="1119" name="Google Shape;1119;p8"/>
            <p:cNvSpPr/>
            <p:nvPr/>
          </p:nvSpPr>
          <p:spPr>
            <a:xfrm rot="5400000">
              <a:off x="5725048" y="-2220648"/>
              <a:ext cx="676952" cy="10668998"/>
            </a:xfrm>
            <a:prstGeom prst="round2SameRect">
              <a:avLst>
                <a:gd name="adj1" fmla="val 16667"/>
                <a:gd name="adj2" fmla="val 0"/>
              </a:avLst>
            </a:prstGeom>
            <a:solidFill>
              <a:schemeClr val="lt1">
                <a:alpha val="89803"/>
              </a:schemeClr>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txBox="1"/>
            <p:nvPr/>
          </p:nvSpPr>
          <p:spPr>
            <a:xfrm>
              <a:off x="729025" y="2808421"/>
              <a:ext cx="10635952" cy="610860"/>
            </a:xfrm>
            <a:prstGeom prst="rect">
              <a:avLst/>
            </a:prstGeom>
            <a:noFill/>
            <a:ln>
              <a:noFill/>
            </a:ln>
          </p:spPr>
          <p:txBody>
            <a:bodyPr spcFirstLastPara="1" wrap="square" lIns="56875" tIns="5075" rIns="5075" bIns="5075" anchor="ctr" anchorCtr="0">
              <a:noAutofit/>
            </a:bodyPr>
            <a:lstStyle/>
            <a:p>
              <a:pPr marL="57150" marR="0" lvl="1" indent="-57150" algn="l" rtl="0">
                <a:lnSpc>
                  <a:spcPct val="90000"/>
                </a:lnSpc>
                <a:spcBef>
                  <a:spcPts val="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call completion status and median call duration time shall be used to analyze how proficient the agent is in handling various IVR category calls</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initial and final customer sentiment during a call shall be used as an input to this assessment</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escalation and repetitive calls from the same customer on the same category shall be used as the tuning parameter  </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fast / moderate / slow speaking agents shall be detected from the agent voice analysis and trained if required</a:t>
              </a:r>
              <a:endParaRPr sz="2400" dirty="0"/>
            </a:p>
          </p:txBody>
        </p:sp>
        <p:sp>
          <p:nvSpPr>
            <p:cNvPr id="1121" name="Google Shape;1121;p8"/>
            <p:cNvSpPr/>
            <p:nvPr/>
          </p:nvSpPr>
          <p:spPr>
            <a:xfrm rot="5400000">
              <a:off x="-156219" y="3855471"/>
              <a:ext cx="1041465" cy="729025"/>
            </a:xfrm>
            <a:prstGeom prst="chevron">
              <a:avLst>
                <a:gd name="adj" fmla="val 50000"/>
              </a:avLst>
            </a:prstGeom>
            <a:solidFill>
              <a:srgbClr val="0C3955"/>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txBox="1"/>
            <p:nvPr/>
          </p:nvSpPr>
          <p:spPr>
            <a:xfrm>
              <a:off x="2" y="4063764"/>
              <a:ext cx="729025" cy="312440"/>
            </a:xfrm>
            <a:prstGeom prst="rect">
              <a:avLst/>
            </a:prstGeom>
            <a:noFill/>
            <a:ln>
              <a:noFill/>
            </a:ln>
          </p:spPr>
          <p:txBody>
            <a:bodyPr spcFirstLastPara="1" wrap="square" lIns="5075" tIns="5075" rIns="5075" bIns="5075" anchor="ctr" anchorCtr="0">
              <a:noAutofit/>
            </a:bodyPr>
            <a:lstStyle/>
            <a:p>
              <a:pPr marL="0" marR="0" lvl="0" indent="0" algn="ctr" rtl="0">
                <a:lnSpc>
                  <a:spcPct val="90000"/>
                </a:lnSpc>
                <a:spcBef>
                  <a:spcPts val="0"/>
                </a:spcBef>
                <a:spcAft>
                  <a:spcPts val="0"/>
                </a:spcAft>
                <a:buClr>
                  <a:schemeClr val="lt1"/>
                </a:buClr>
                <a:buSzPts val="800"/>
                <a:buFont typeface="Arial"/>
                <a:buNone/>
              </a:pPr>
              <a:r>
                <a:rPr lang="en-US" sz="800" dirty="0">
                  <a:solidFill>
                    <a:schemeClr val="lt1"/>
                  </a:solidFill>
                  <a:latin typeface="Arial"/>
                  <a:ea typeface="Arial"/>
                  <a:cs typeface="Arial"/>
                  <a:sym typeface="Arial"/>
                </a:rPr>
                <a:t>What’s on Customers' Mind</a:t>
              </a:r>
              <a:endParaRPr dirty="0"/>
            </a:p>
          </p:txBody>
        </p:sp>
        <p:sp>
          <p:nvSpPr>
            <p:cNvPr id="1123" name="Google Shape;1123;p8"/>
            <p:cNvSpPr/>
            <p:nvPr/>
          </p:nvSpPr>
          <p:spPr>
            <a:xfrm rot="5400000">
              <a:off x="5725048" y="-1296771"/>
              <a:ext cx="676952" cy="10668998"/>
            </a:xfrm>
            <a:prstGeom prst="round2SameRect">
              <a:avLst>
                <a:gd name="adj1" fmla="val 16667"/>
                <a:gd name="adj2" fmla="val 0"/>
              </a:avLst>
            </a:prstGeom>
            <a:solidFill>
              <a:schemeClr val="lt1">
                <a:alpha val="89803"/>
              </a:schemeClr>
            </a:solidFill>
            <a:ln w="25400" cap="flat" cmpd="sng">
              <a:solidFill>
                <a:srgbClr val="0C39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txBox="1"/>
            <p:nvPr/>
          </p:nvSpPr>
          <p:spPr>
            <a:xfrm>
              <a:off x="729025" y="3732298"/>
              <a:ext cx="10635952" cy="610860"/>
            </a:xfrm>
            <a:prstGeom prst="rect">
              <a:avLst/>
            </a:prstGeom>
            <a:solidFill>
              <a:schemeClr val="tx2">
                <a:lumMod val="40000"/>
                <a:lumOff val="60000"/>
              </a:schemeClr>
            </a:solidFill>
            <a:ln>
              <a:noFill/>
            </a:ln>
          </p:spPr>
          <p:txBody>
            <a:bodyPr spcFirstLastPara="1" wrap="square" lIns="56875" tIns="5075" rIns="5075" bIns="5075" anchor="ctr" anchorCtr="0">
              <a:noAutofit/>
            </a:bodyPr>
            <a:lstStyle/>
            <a:p>
              <a:pPr marL="57150" marR="0" lvl="1" indent="-57150" algn="l" rtl="0">
                <a:lnSpc>
                  <a:spcPct val="90000"/>
                </a:lnSpc>
                <a:spcBef>
                  <a:spcPts val="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most chosen IVR path, the reason for most call dockets shall be an indicative parameter of customer’s pain</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feedback from social media data, feedback link shall be used to analyze the NPS of the customer</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The response of the outbound calls from the Business shall be used as the interest / pain areas for the consumers</a:t>
              </a:r>
              <a:endParaRPr sz="2400" dirty="0"/>
            </a:p>
            <a:p>
              <a:pPr marL="57150" marR="0" lvl="1" indent="-57150" algn="l" rtl="0">
                <a:lnSpc>
                  <a:spcPct val="90000"/>
                </a:lnSpc>
                <a:spcBef>
                  <a:spcPts val="120"/>
                </a:spcBef>
                <a:spcAft>
                  <a:spcPts val="0"/>
                </a:spcAft>
                <a:buClr>
                  <a:schemeClr val="dk1"/>
                </a:buClr>
                <a:buSzPts val="800"/>
                <a:buFont typeface="Arial"/>
                <a:buChar char="•"/>
              </a:pPr>
              <a:r>
                <a:rPr lang="en-US" sz="1100" b="0" i="0" u="none" strike="noStrike" cap="none" dirty="0">
                  <a:solidFill>
                    <a:schemeClr val="dk1"/>
                  </a:solidFill>
                  <a:latin typeface="Arial"/>
                  <a:ea typeface="Arial"/>
                  <a:cs typeface="Arial"/>
                  <a:sym typeface="Arial"/>
                </a:rPr>
                <a:t>Analyze the customer footfalls at the physical centers as an additional parameter for customer segmentation</a:t>
              </a:r>
              <a:endParaRPr sz="24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1"/>
        <p:cNvGrpSpPr/>
        <p:nvPr/>
      </p:nvGrpSpPr>
      <p:grpSpPr>
        <a:xfrm>
          <a:off x="0" y="0"/>
          <a:ext cx="0" cy="0"/>
          <a:chOff x="0" y="0"/>
          <a:chExt cx="0" cy="0"/>
        </a:xfrm>
      </p:grpSpPr>
      <p:sp>
        <p:nvSpPr>
          <p:cNvPr id="46" name="Rectangle 45">
            <a:extLst>
              <a:ext uri="{FF2B5EF4-FFF2-40B4-BE49-F238E27FC236}">
                <a16:creationId xmlns:a16="http://schemas.microsoft.com/office/drawing/2014/main" id="{9FD703F4-E702-4B93-BB65-1620A617AEBF}"/>
              </a:ext>
            </a:extLst>
          </p:cNvPr>
          <p:cNvSpPr/>
          <p:nvPr/>
        </p:nvSpPr>
        <p:spPr>
          <a:xfrm>
            <a:off x="9049445" y="2122247"/>
            <a:ext cx="2627892" cy="400944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88564C0-1DF3-4402-8055-D2DE83EDDEB8}"/>
              </a:ext>
            </a:extLst>
          </p:cNvPr>
          <p:cNvSpPr/>
          <p:nvPr/>
        </p:nvSpPr>
        <p:spPr>
          <a:xfrm>
            <a:off x="6032440" y="4423355"/>
            <a:ext cx="5644897" cy="19049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Google Shape;1102;p8"/>
          <p:cNvSpPr/>
          <p:nvPr/>
        </p:nvSpPr>
        <p:spPr>
          <a:xfrm>
            <a:off x="0" y="0"/>
            <a:ext cx="7839000" cy="914400"/>
          </a:xfrm>
          <a:prstGeom prst="rect">
            <a:avLst/>
          </a:prstGeom>
          <a:solidFill>
            <a:schemeClr val="accent2"/>
          </a:solidFill>
          <a:ln w="12700" cap="flat" cmpd="sng">
            <a:solidFill>
              <a:srgbClr val="6C395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03" name="Google Shape;1103;p8"/>
          <p:cNvSpPr txBox="1"/>
          <p:nvPr/>
        </p:nvSpPr>
        <p:spPr>
          <a:xfrm>
            <a:off x="166276" y="31887"/>
            <a:ext cx="7506448" cy="888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FFFFFF"/>
              </a:buClr>
              <a:buSzPts val="4400"/>
              <a:buFont typeface="Corbel"/>
              <a:buNone/>
            </a:pPr>
            <a:r>
              <a:rPr lang="en-US" sz="4400" b="1" dirty="0">
                <a:solidFill>
                  <a:srgbClr val="FFFFFF"/>
                </a:solidFill>
                <a:latin typeface="Corbel"/>
                <a:sym typeface="Corbel"/>
              </a:rPr>
              <a:t>Consumer Sentiment Analysis</a:t>
            </a:r>
            <a:endParaRPr sz="1400" b="0" i="0" u="none" strike="noStrike" cap="none" dirty="0">
              <a:solidFill>
                <a:srgbClr val="000000"/>
              </a:solidFill>
              <a:latin typeface="Arial"/>
              <a:ea typeface="Arial"/>
              <a:cs typeface="Arial"/>
              <a:sym typeface="Arial"/>
            </a:endParaRPr>
          </a:p>
        </p:txBody>
      </p:sp>
      <p:pic>
        <p:nvPicPr>
          <p:cNvPr id="3" name="Graphic 2" descr="Document with solid fill">
            <a:extLst>
              <a:ext uri="{FF2B5EF4-FFF2-40B4-BE49-F238E27FC236}">
                <a16:creationId xmlns:a16="http://schemas.microsoft.com/office/drawing/2014/main" id="{77B3C2AF-3451-49AD-BDCB-FFB5AF2213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11442" y="5674489"/>
            <a:ext cx="914400" cy="914400"/>
          </a:xfrm>
          <a:prstGeom prst="rect">
            <a:avLst/>
          </a:prstGeom>
        </p:spPr>
      </p:pic>
      <p:pic>
        <p:nvPicPr>
          <p:cNvPr id="5" name="Graphic 4" descr="Voice with solid fill">
            <a:extLst>
              <a:ext uri="{FF2B5EF4-FFF2-40B4-BE49-F238E27FC236}">
                <a16:creationId xmlns:a16="http://schemas.microsoft.com/office/drawing/2014/main" id="{54A342CF-2D4A-4FB6-B2AB-C0744C281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1476" y="1483006"/>
            <a:ext cx="914400" cy="914400"/>
          </a:xfrm>
          <a:prstGeom prst="rect">
            <a:avLst/>
          </a:prstGeom>
        </p:spPr>
      </p:pic>
      <p:pic>
        <p:nvPicPr>
          <p:cNvPr id="6" name="Picture 5">
            <a:extLst>
              <a:ext uri="{FF2B5EF4-FFF2-40B4-BE49-F238E27FC236}">
                <a16:creationId xmlns:a16="http://schemas.microsoft.com/office/drawing/2014/main" id="{5DBC4692-D0D2-47CA-99BA-E2239FC760B3}"/>
              </a:ext>
            </a:extLst>
          </p:cNvPr>
          <p:cNvPicPr>
            <a:picLocks noChangeAspect="1"/>
          </p:cNvPicPr>
          <p:nvPr/>
        </p:nvPicPr>
        <p:blipFill>
          <a:blip r:embed="rId7"/>
          <a:stretch>
            <a:fillRect/>
          </a:stretch>
        </p:blipFill>
        <p:spPr>
          <a:xfrm>
            <a:off x="1711476" y="3061897"/>
            <a:ext cx="869027" cy="549556"/>
          </a:xfrm>
          <a:prstGeom prst="rect">
            <a:avLst/>
          </a:prstGeom>
        </p:spPr>
      </p:pic>
      <p:sp>
        <p:nvSpPr>
          <p:cNvPr id="7" name="TextBox 6">
            <a:extLst>
              <a:ext uri="{FF2B5EF4-FFF2-40B4-BE49-F238E27FC236}">
                <a16:creationId xmlns:a16="http://schemas.microsoft.com/office/drawing/2014/main" id="{C1342457-B1C8-476F-B13A-6EFB6CB985D4}"/>
              </a:ext>
            </a:extLst>
          </p:cNvPr>
          <p:cNvSpPr txBox="1"/>
          <p:nvPr/>
        </p:nvSpPr>
        <p:spPr>
          <a:xfrm>
            <a:off x="1425364" y="2284501"/>
            <a:ext cx="2111016" cy="307777"/>
          </a:xfrm>
          <a:prstGeom prst="rect">
            <a:avLst/>
          </a:prstGeom>
          <a:noFill/>
        </p:spPr>
        <p:txBody>
          <a:bodyPr wrap="square" rtlCol="0">
            <a:spAutoFit/>
          </a:bodyPr>
          <a:lstStyle/>
          <a:p>
            <a:r>
              <a:rPr lang="en-US" dirty="0"/>
              <a:t>Consumer Voice</a:t>
            </a:r>
          </a:p>
        </p:txBody>
      </p:sp>
      <p:cxnSp>
        <p:nvCxnSpPr>
          <p:cNvPr id="9" name="Straight Arrow Connector 8">
            <a:extLst>
              <a:ext uri="{FF2B5EF4-FFF2-40B4-BE49-F238E27FC236}">
                <a16:creationId xmlns:a16="http://schemas.microsoft.com/office/drawing/2014/main" id="{2549A0E4-C53A-434A-BCFB-B63B531BC2DF}"/>
              </a:ext>
            </a:extLst>
          </p:cNvPr>
          <p:cNvCxnSpPr/>
          <p:nvPr/>
        </p:nvCxnSpPr>
        <p:spPr>
          <a:xfrm>
            <a:off x="2145989" y="2592278"/>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A1930350-7A65-4A3C-8A91-7B89EBC5AA90}"/>
              </a:ext>
            </a:extLst>
          </p:cNvPr>
          <p:cNvSpPr txBox="1"/>
          <p:nvPr/>
        </p:nvSpPr>
        <p:spPr>
          <a:xfrm>
            <a:off x="1124262" y="3747723"/>
            <a:ext cx="2713220" cy="307777"/>
          </a:xfrm>
          <a:prstGeom prst="rect">
            <a:avLst/>
          </a:prstGeom>
          <a:noFill/>
        </p:spPr>
        <p:txBody>
          <a:bodyPr wrap="square" rtlCol="0">
            <a:spAutoFit/>
          </a:bodyPr>
          <a:lstStyle/>
          <a:p>
            <a:r>
              <a:rPr lang="en-US" dirty="0"/>
              <a:t>Azure Speech To Text Service</a:t>
            </a:r>
          </a:p>
        </p:txBody>
      </p:sp>
      <p:sp>
        <p:nvSpPr>
          <p:cNvPr id="10" name="Rectangle 9">
            <a:extLst>
              <a:ext uri="{FF2B5EF4-FFF2-40B4-BE49-F238E27FC236}">
                <a16:creationId xmlns:a16="http://schemas.microsoft.com/office/drawing/2014/main" id="{126D5D1A-4B2B-47F4-9236-8B23964BAC19}"/>
              </a:ext>
            </a:extLst>
          </p:cNvPr>
          <p:cNvSpPr/>
          <p:nvPr/>
        </p:nvSpPr>
        <p:spPr>
          <a:xfrm>
            <a:off x="1427559" y="4491417"/>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a:t>
            </a:r>
          </a:p>
        </p:txBody>
      </p:sp>
      <p:cxnSp>
        <p:nvCxnSpPr>
          <p:cNvPr id="35" name="Straight Arrow Connector 34">
            <a:extLst>
              <a:ext uri="{FF2B5EF4-FFF2-40B4-BE49-F238E27FC236}">
                <a16:creationId xmlns:a16="http://schemas.microsoft.com/office/drawing/2014/main" id="{D365F993-0BA6-4E47-87B0-6EB5CBDD3BB8}"/>
              </a:ext>
            </a:extLst>
          </p:cNvPr>
          <p:cNvCxnSpPr/>
          <p:nvPr/>
        </p:nvCxnSpPr>
        <p:spPr>
          <a:xfrm>
            <a:off x="2116457" y="4055500"/>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CAC1434-7C2F-4250-863E-0413BDB707CD}"/>
              </a:ext>
            </a:extLst>
          </p:cNvPr>
          <p:cNvCxnSpPr/>
          <p:nvPr/>
        </p:nvCxnSpPr>
        <p:spPr>
          <a:xfrm>
            <a:off x="2086477" y="5370351"/>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672EA8F-4534-496A-ADF6-CE3DB0E7ED59}"/>
              </a:ext>
            </a:extLst>
          </p:cNvPr>
          <p:cNvSpPr txBox="1"/>
          <p:nvPr/>
        </p:nvSpPr>
        <p:spPr>
          <a:xfrm>
            <a:off x="903906" y="6585250"/>
            <a:ext cx="2529539" cy="307777"/>
          </a:xfrm>
          <a:prstGeom prst="rect">
            <a:avLst/>
          </a:prstGeom>
          <a:noFill/>
        </p:spPr>
        <p:txBody>
          <a:bodyPr wrap="square" rtlCol="0">
            <a:spAutoFit/>
          </a:bodyPr>
          <a:lstStyle/>
          <a:p>
            <a:r>
              <a:rPr lang="en-US" dirty="0"/>
              <a:t>Consumer Voice Transcripts</a:t>
            </a:r>
          </a:p>
        </p:txBody>
      </p:sp>
      <p:sp>
        <p:nvSpPr>
          <p:cNvPr id="39" name="Rectangle 38">
            <a:extLst>
              <a:ext uri="{FF2B5EF4-FFF2-40B4-BE49-F238E27FC236}">
                <a16:creationId xmlns:a16="http://schemas.microsoft.com/office/drawing/2014/main" id="{44DF4B31-F23A-46BB-8E34-35D7EE563910}"/>
              </a:ext>
            </a:extLst>
          </p:cNvPr>
          <p:cNvSpPr/>
          <p:nvPr/>
        </p:nvSpPr>
        <p:spPr>
          <a:xfrm>
            <a:off x="4006865" y="1548963"/>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Voice Sentiment Analysis</a:t>
            </a:r>
          </a:p>
        </p:txBody>
      </p:sp>
      <p:cxnSp>
        <p:nvCxnSpPr>
          <p:cNvPr id="40" name="Straight Arrow Connector 39">
            <a:extLst>
              <a:ext uri="{FF2B5EF4-FFF2-40B4-BE49-F238E27FC236}">
                <a16:creationId xmlns:a16="http://schemas.microsoft.com/office/drawing/2014/main" id="{EA9E7EEF-D420-4401-9132-A55AF78D231E}"/>
              </a:ext>
            </a:extLst>
          </p:cNvPr>
          <p:cNvCxnSpPr>
            <a:cxnSpLocks/>
          </p:cNvCxnSpPr>
          <p:nvPr/>
        </p:nvCxnSpPr>
        <p:spPr>
          <a:xfrm>
            <a:off x="2795259" y="1940206"/>
            <a:ext cx="104222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33F500CC-5440-4B7B-8D9F-85BFBC5841C2}"/>
              </a:ext>
            </a:extLst>
          </p:cNvPr>
          <p:cNvSpPr/>
          <p:nvPr/>
        </p:nvSpPr>
        <p:spPr>
          <a:xfrm>
            <a:off x="4006865" y="4816225"/>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Analytics</a:t>
            </a:r>
          </a:p>
        </p:txBody>
      </p:sp>
      <p:sp>
        <p:nvSpPr>
          <p:cNvPr id="43" name="Rectangle 42">
            <a:extLst>
              <a:ext uri="{FF2B5EF4-FFF2-40B4-BE49-F238E27FC236}">
                <a16:creationId xmlns:a16="http://schemas.microsoft.com/office/drawing/2014/main" id="{A8D793A7-4678-4D41-867D-8B68CB385445}"/>
              </a:ext>
            </a:extLst>
          </p:cNvPr>
          <p:cNvSpPr/>
          <p:nvPr/>
        </p:nvSpPr>
        <p:spPr>
          <a:xfrm>
            <a:off x="6096000" y="4816225"/>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Cloud</a:t>
            </a:r>
          </a:p>
        </p:txBody>
      </p:sp>
      <p:sp>
        <p:nvSpPr>
          <p:cNvPr id="44" name="Rectangle 43">
            <a:extLst>
              <a:ext uri="{FF2B5EF4-FFF2-40B4-BE49-F238E27FC236}">
                <a16:creationId xmlns:a16="http://schemas.microsoft.com/office/drawing/2014/main" id="{6913AE2D-20E8-40D9-8FBB-81296276C618}"/>
              </a:ext>
            </a:extLst>
          </p:cNvPr>
          <p:cNvSpPr/>
          <p:nvPr/>
        </p:nvSpPr>
        <p:spPr>
          <a:xfrm>
            <a:off x="6096000" y="3335972"/>
            <a:ext cx="1317836" cy="719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Sentiment Analysis</a:t>
            </a:r>
          </a:p>
        </p:txBody>
      </p:sp>
      <p:cxnSp>
        <p:nvCxnSpPr>
          <p:cNvPr id="15" name="Connector: Elbow 14">
            <a:extLst>
              <a:ext uri="{FF2B5EF4-FFF2-40B4-BE49-F238E27FC236}">
                <a16:creationId xmlns:a16="http://schemas.microsoft.com/office/drawing/2014/main" id="{92FDB021-2A49-48E9-A967-68654F8775CA}"/>
              </a:ext>
            </a:extLst>
          </p:cNvPr>
          <p:cNvCxnSpPr/>
          <p:nvPr/>
        </p:nvCxnSpPr>
        <p:spPr>
          <a:xfrm flipV="1">
            <a:off x="2938072" y="5701155"/>
            <a:ext cx="1727711" cy="430534"/>
          </a:xfrm>
          <a:prstGeom prst="bentConnector3">
            <a:avLst>
              <a:gd name="adj1" fmla="val 10032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C5001408-6D12-46CD-9695-AF05A6F00ABA}"/>
              </a:ext>
            </a:extLst>
          </p:cNvPr>
          <p:cNvCxnSpPr>
            <a:cxnSpLocks/>
          </p:cNvCxnSpPr>
          <p:nvPr/>
        </p:nvCxnSpPr>
        <p:spPr>
          <a:xfrm>
            <a:off x="5466007" y="5204928"/>
            <a:ext cx="42512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A8142308-7357-4D4B-A175-87023DBB7663}"/>
              </a:ext>
            </a:extLst>
          </p:cNvPr>
          <p:cNvCxnSpPr>
            <a:cxnSpLocks/>
          </p:cNvCxnSpPr>
          <p:nvPr/>
        </p:nvCxnSpPr>
        <p:spPr>
          <a:xfrm flipV="1">
            <a:off x="5466007" y="3901611"/>
            <a:ext cx="425127" cy="94957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2792AB92-64CF-4A0C-8513-CC7E3273546C}"/>
              </a:ext>
            </a:extLst>
          </p:cNvPr>
          <p:cNvSpPr/>
          <p:nvPr/>
        </p:nvSpPr>
        <p:spPr>
          <a:xfrm>
            <a:off x="9362958" y="2289070"/>
            <a:ext cx="1793331" cy="1699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solidFill>
              </a:rPr>
              <a:t>Customer Sentiment Analysis on 5-point scale</a:t>
            </a:r>
          </a:p>
        </p:txBody>
      </p:sp>
      <p:cxnSp>
        <p:nvCxnSpPr>
          <p:cNvPr id="13" name="Connector: Elbow 12">
            <a:extLst>
              <a:ext uri="{FF2B5EF4-FFF2-40B4-BE49-F238E27FC236}">
                <a16:creationId xmlns:a16="http://schemas.microsoft.com/office/drawing/2014/main" id="{D536F97B-BF53-46FB-A3C3-B6CC85157149}"/>
              </a:ext>
            </a:extLst>
          </p:cNvPr>
          <p:cNvCxnSpPr/>
          <p:nvPr/>
        </p:nvCxnSpPr>
        <p:spPr>
          <a:xfrm>
            <a:off x="5678570" y="1908727"/>
            <a:ext cx="3330519" cy="1153170"/>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a:extLst>
              <a:ext uri="{FF2B5EF4-FFF2-40B4-BE49-F238E27FC236}">
                <a16:creationId xmlns:a16="http://schemas.microsoft.com/office/drawing/2014/main" id="{535A412D-D52A-415A-8073-DC80EC24AE70}"/>
              </a:ext>
            </a:extLst>
          </p:cNvPr>
          <p:cNvCxnSpPr/>
          <p:nvPr/>
        </p:nvCxnSpPr>
        <p:spPr>
          <a:xfrm flipV="1">
            <a:off x="7672724" y="3330185"/>
            <a:ext cx="1351355" cy="365551"/>
          </a:xfrm>
          <a:prstGeom prst="bentConnector3">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18" name="Graphic 17" descr="Customer review with solid fill">
            <a:extLst>
              <a:ext uri="{FF2B5EF4-FFF2-40B4-BE49-F238E27FC236}">
                <a16:creationId xmlns:a16="http://schemas.microsoft.com/office/drawing/2014/main" id="{E2FB7333-1BA3-4974-8577-47BD97DF0F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34001" y="4718789"/>
            <a:ext cx="914400" cy="914400"/>
          </a:xfrm>
          <a:prstGeom prst="rect">
            <a:avLst/>
          </a:prstGeom>
        </p:spPr>
      </p:pic>
      <p:pic>
        <p:nvPicPr>
          <p:cNvPr id="21" name="Graphic 20" descr="Map with pin with solid fill">
            <a:extLst>
              <a:ext uri="{FF2B5EF4-FFF2-40B4-BE49-F238E27FC236}">
                <a16:creationId xmlns:a16="http://schemas.microsoft.com/office/drawing/2014/main" id="{A6DFAACC-21A7-424B-A9D4-AD40E61B3C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72100" y="4563159"/>
            <a:ext cx="914400" cy="914400"/>
          </a:xfrm>
          <a:prstGeom prst="rect">
            <a:avLst/>
          </a:prstGeom>
        </p:spPr>
      </p:pic>
      <p:cxnSp>
        <p:nvCxnSpPr>
          <p:cNvPr id="34" name="Straight Arrow Connector 33">
            <a:extLst>
              <a:ext uri="{FF2B5EF4-FFF2-40B4-BE49-F238E27FC236}">
                <a16:creationId xmlns:a16="http://schemas.microsoft.com/office/drawing/2014/main" id="{510CB861-58B0-46E1-A9DD-0F872E6779CB}"/>
              </a:ext>
            </a:extLst>
          </p:cNvPr>
          <p:cNvCxnSpPr/>
          <p:nvPr/>
        </p:nvCxnSpPr>
        <p:spPr>
          <a:xfrm>
            <a:off x="10272442" y="4257953"/>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A57722B3-69E0-40E7-ACFF-DC39B6FBA524}"/>
              </a:ext>
            </a:extLst>
          </p:cNvPr>
          <p:cNvSpPr txBox="1"/>
          <p:nvPr/>
        </p:nvSpPr>
        <p:spPr>
          <a:xfrm>
            <a:off x="9216934" y="5439545"/>
            <a:ext cx="2111016" cy="523220"/>
          </a:xfrm>
          <a:prstGeom prst="rect">
            <a:avLst/>
          </a:prstGeom>
          <a:noFill/>
        </p:spPr>
        <p:txBody>
          <a:bodyPr wrap="square" rtlCol="0">
            <a:spAutoFit/>
          </a:bodyPr>
          <a:lstStyle/>
          <a:p>
            <a:pPr algn="ctr"/>
            <a:r>
              <a:rPr lang="en-US" dirty="0"/>
              <a:t>Consumer Sentiment by Demography</a:t>
            </a:r>
          </a:p>
        </p:txBody>
      </p:sp>
      <p:sp>
        <p:nvSpPr>
          <p:cNvPr id="41" name="TextBox 40">
            <a:extLst>
              <a:ext uri="{FF2B5EF4-FFF2-40B4-BE49-F238E27FC236}">
                <a16:creationId xmlns:a16="http://schemas.microsoft.com/office/drawing/2014/main" id="{9BE6C74B-7611-41C6-BAAB-51737316E377}"/>
              </a:ext>
            </a:extLst>
          </p:cNvPr>
          <p:cNvSpPr txBox="1"/>
          <p:nvPr/>
        </p:nvSpPr>
        <p:spPr>
          <a:xfrm>
            <a:off x="9375776" y="1359037"/>
            <a:ext cx="1793331" cy="307777"/>
          </a:xfrm>
          <a:prstGeom prst="rect">
            <a:avLst/>
          </a:prstGeom>
          <a:noFill/>
        </p:spPr>
        <p:txBody>
          <a:bodyPr wrap="square" rtlCol="0">
            <a:spAutoFit/>
          </a:bodyPr>
          <a:lstStyle/>
          <a:p>
            <a:r>
              <a:rPr lang="en-US" dirty="0"/>
              <a:t>Consumer Address</a:t>
            </a:r>
          </a:p>
        </p:txBody>
      </p:sp>
      <p:cxnSp>
        <p:nvCxnSpPr>
          <p:cNvPr id="45" name="Straight Arrow Connector 44">
            <a:extLst>
              <a:ext uri="{FF2B5EF4-FFF2-40B4-BE49-F238E27FC236}">
                <a16:creationId xmlns:a16="http://schemas.microsoft.com/office/drawing/2014/main" id="{16E6472B-45BD-4F76-BDE4-F6CA6B6368C8}"/>
              </a:ext>
            </a:extLst>
          </p:cNvPr>
          <p:cNvCxnSpPr/>
          <p:nvPr/>
        </p:nvCxnSpPr>
        <p:spPr>
          <a:xfrm>
            <a:off x="10273338" y="1770378"/>
            <a:ext cx="0" cy="3308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23" name="Graphic 22" descr="Address Book with solid fill">
            <a:extLst>
              <a:ext uri="{FF2B5EF4-FFF2-40B4-BE49-F238E27FC236}">
                <a16:creationId xmlns:a16="http://schemas.microsoft.com/office/drawing/2014/main" id="{50FA3885-FF79-453E-B0D3-9E84CC8D31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15241" y="508249"/>
            <a:ext cx="914400" cy="914400"/>
          </a:xfrm>
          <a:prstGeom prst="rect">
            <a:avLst/>
          </a:prstGeom>
        </p:spPr>
      </p:pic>
      <p:sp>
        <p:nvSpPr>
          <p:cNvPr id="47" name="TextBox 46">
            <a:extLst>
              <a:ext uri="{FF2B5EF4-FFF2-40B4-BE49-F238E27FC236}">
                <a16:creationId xmlns:a16="http://schemas.microsoft.com/office/drawing/2014/main" id="{7FD171CD-58F1-4935-84D4-F83F95A001E4}"/>
              </a:ext>
            </a:extLst>
          </p:cNvPr>
          <p:cNvSpPr txBox="1"/>
          <p:nvPr/>
        </p:nvSpPr>
        <p:spPr>
          <a:xfrm>
            <a:off x="6467484" y="5969817"/>
            <a:ext cx="2713220" cy="307777"/>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Interactive Dashboard</a:t>
            </a:r>
          </a:p>
        </p:txBody>
      </p:sp>
    </p:spTree>
    <p:extLst>
      <p:ext uri="{BB962C8B-B14F-4D97-AF65-F5344CB8AC3E}">
        <p14:creationId xmlns:p14="http://schemas.microsoft.com/office/powerpoint/2010/main" val="1704437331"/>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 _Bold_Sophisticated_02_MS - v5" id="{0D41E119-70BC-460A-871B-170510AB4D35}" vid="{64C62F1B-F437-4409-9C0D-EDEE8FFAF93E}"/>
    </a:ext>
  </a:extLst>
</a:theme>
</file>

<file path=ppt/theme/theme5.xml><?xml version="1.0" encoding="utf-8"?>
<a:theme xmlns:a="http://schemas.openxmlformats.org/drawingml/2006/main" name="1_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484</TotalTime>
  <Words>1545</Words>
  <Application>Microsoft Office PowerPoint</Application>
  <PresentationFormat>Widescreen</PresentationFormat>
  <Paragraphs>215</Paragraphs>
  <Slides>19</Slides>
  <Notes>17</Notes>
  <HiddenSlides>0</HiddenSlides>
  <MMClips>0</MMClips>
  <ScaleCrop>false</ScaleCrop>
  <HeadingPairs>
    <vt:vector size="6" baseType="variant">
      <vt:variant>
        <vt:lpstr>Fonts Used</vt:lpstr>
      </vt:variant>
      <vt:variant>
        <vt:i4>15</vt:i4>
      </vt:variant>
      <vt:variant>
        <vt:lpstr>Theme</vt:lpstr>
      </vt:variant>
      <vt:variant>
        <vt:i4>5</vt:i4>
      </vt:variant>
      <vt:variant>
        <vt:lpstr>Slide Titles</vt:lpstr>
      </vt:variant>
      <vt:variant>
        <vt:i4>19</vt:i4>
      </vt:variant>
    </vt:vector>
  </HeadingPairs>
  <TitlesOfParts>
    <vt:vector size="39" baseType="lpstr">
      <vt:lpstr>Abadi</vt:lpstr>
      <vt:lpstr>Arial</vt:lpstr>
      <vt:lpstr>Arial</vt:lpstr>
      <vt:lpstr>Calibri</vt:lpstr>
      <vt:lpstr>Calibri Light</vt:lpstr>
      <vt:lpstr>Constantia</vt:lpstr>
      <vt:lpstr>Corbel</vt:lpstr>
      <vt:lpstr>Gill Sans</vt:lpstr>
      <vt:lpstr>Helvetica Light</vt:lpstr>
      <vt:lpstr>Helvetica Neue Medium</vt:lpstr>
      <vt:lpstr>Lato</vt:lpstr>
      <vt:lpstr>Lato Black</vt:lpstr>
      <vt:lpstr>Noto Sans Symbols</vt:lpstr>
      <vt:lpstr>Raleway</vt:lpstr>
      <vt:lpstr>Trebuchet MS</vt:lpstr>
      <vt:lpstr>TI Template</vt:lpstr>
      <vt:lpstr>Office Theme</vt:lpstr>
      <vt:lpstr>1_Office Theme</vt:lpstr>
      <vt:lpstr>2_Office Theme</vt:lpstr>
      <vt:lpstr>1_TI Template</vt:lpstr>
      <vt:lpstr>Bank of Baroda Hackathon - 2022                       </vt:lpstr>
      <vt:lpstr>Contents </vt:lpstr>
      <vt:lpstr>Introduction</vt:lpstr>
      <vt:lpstr>Problem Statement</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user</dc:creator>
  <cp:lastModifiedBy>user</cp:lastModifiedBy>
  <cp:revision>85</cp:revision>
  <dcterms:created xsi:type="dcterms:W3CDTF">2022-09-06T09:26:59Z</dcterms:created>
  <dcterms:modified xsi:type="dcterms:W3CDTF">2022-09-19T15:47:39Z</dcterms:modified>
</cp:coreProperties>
</file>