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6.jpg" ContentType="image/jpeg"/>
  <Override PartName="/ppt/media/image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pPr algn="r"/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 val="rev"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-3861651" y="-593020"/>
          <a:ext cx="4602440" cy="4602440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324695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4695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630805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724756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24756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457764" y="144120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630805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63813" y="2081782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324695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24695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57704" y="272235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3554121" y="-593020"/>
          <a:ext cx="4602440" cy="4602440"/>
        </a:xfrm>
        <a:prstGeom prst="blockArc">
          <a:avLst>
            <a:gd name="adj1" fmla="val 8100000"/>
            <a:gd name="adj2" fmla="val 135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44958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958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3703222" y="160058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44958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397113" y="800633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44958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3303162" y="144120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44958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397113" y="2081782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44958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3703222" y="272235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4a6badb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4a6badb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4a6badb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4a6badb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 Video URL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(Video should not be more than 2 Minutes)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Additional Details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16775" y="78827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Summary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  <p:sp>
        <p:nvSpPr>
          <p:cNvPr id="7" name="Google Shape;72;p15">
            <a:extLst>
              <a:ext uri="{FF2B5EF4-FFF2-40B4-BE49-F238E27FC236}">
                <a16:creationId xmlns:a16="http://schemas.microsoft.com/office/drawing/2014/main" id="{B9C7C951-2995-42A3-8973-61636820BFF0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932835A-4ED5-406D-ADF3-ED4FE527E90A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Overview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B1052B-FC09-4FE6-A7D2-55E85AE49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9753"/>
              </p:ext>
            </p:extLst>
          </p:nvPr>
        </p:nvGraphicFramePr>
        <p:xfrm>
          <a:off x="36714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D15A4-182E-4024-96CC-6C936FFD6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80396"/>
              </p:ext>
            </p:extLst>
          </p:nvPr>
        </p:nvGraphicFramePr>
        <p:xfrm>
          <a:off x="466205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91489-6238-4B27-90A1-5105964EA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77" y="1159402"/>
            <a:ext cx="6682047" cy="3548777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B94F-8816-4BCA-AD04-0FB5B227E49E}"/>
              </a:ext>
            </a:extLst>
          </p:cNvPr>
          <p:cNvSpPr txBox="1"/>
          <p:nvPr/>
        </p:nvSpPr>
        <p:spPr>
          <a:xfrm>
            <a:off x="2161309" y="467192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9B2EC-0033-4595-8157-F081A09FC1BF}"/>
              </a:ext>
            </a:extLst>
          </p:cNvPr>
          <p:cNvSpPr txBox="1"/>
          <p:nvPr/>
        </p:nvSpPr>
        <p:spPr>
          <a:xfrm>
            <a:off x="3667077" y="4671924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Enrichment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3AE9-2E9F-4926-8178-A3F5F3CFD4EB}"/>
              </a:ext>
            </a:extLst>
          </p:cNvPr>
          <p:cNvSpPr txBox="1"/>
          <p:nvPr/>
        </p:nvSpPr>
        <p:spPr>
          <a:xfrm>
            <a:off x="5267277" y="4671924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3A378-767A-42A6-9FF4-2A8A381CF39C}"/>
              </a:ext>
            </a:extLst>
          </p:cNvPr>
          <p:cNvSpPr txBox="1"/>
          <p:nvPr/>
        </p:nvSpPr>
        <p:spPr>
          <a:xfrm>
            <a:off x="6524840" y="4671924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A7DC01-D646-4444-A56D-087DCB9D5C28}"/>
              </a:ext>
            </a:extLst>
          </p:cNvPr>
          <p:cNvCxnSpPr/>
          <p:nvPr/>
        </p:nvCxnSpPr>
        <p:spPr>
          <a:xfrm>
            <a:off x="3318164" y="1267691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7CA7F4-53E3-4124-8CFC-7A4863710D1E}"/>
              </a:ext>
            </a:extLst>
          </p:cNvPr>
          <p:cNvCxnSpPr/>
          <p:nvPr/>
        </p:nvCxnSpPr>
        <p:spPr>
          <a:xfrm>
            <a:off x="4966861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7EC3FA-3778-4618-95EF-D8F470540783}"/>
              </a:ext>
            </a:extLst>
          </p:cNvPr>
          <p:cNvCxnSpPr/>
          <p:nvPr/>
        </p:nvCxnSpPr>
        <p:spPr>
          <a:xfrm>
            <a:off x="6102932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FFFDC-C01D-45B1-A1C8-6CDB1D8080D8}"/>
              </a:ext>
            </a:extLst>
          </p:cNvPr>
          <p:cNvSpPr txBox="1"/>
          <p:nvPr/>
        </p:nvSpPr>
        <p:spPr>
          <a:xfrm>
            <a:off x="7260245" y="673621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 Personnel Details and Deployment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already recorded in a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database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EBB644-3FE9-49D3-B765-8DFFC799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" y="1014607"/>
            <a:ext cx="7739030" cy="3891342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E6443C3-7F14-46B9-A045-438722F9CD3E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Prototype Details and Tech Stack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Benchmarking (If Any)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GitHub Repository URL &amp; Description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493</Words>
  <Application>Microsoft Office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21</cp:revision>
  <dcterms:modified xsi:type="dcterms:W3CDTF">2024-03-16T18:34:50Z</dcterms:modified>
</cp:coreProperties>
</file>