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a6ba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a6ba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4a6badb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b4a6badb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da83d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1da83d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da83d74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da83d74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3d695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3d695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da83d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da83d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4a6badb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4a6badb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4a6bad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4a6bad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4a6badb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4a6badb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4575" y="3118884"/>
            <a:ext cx="8410830" cy="17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dirty="0">
                <a:solidFill>
                  <a:srgbClr val="2F49AF"/>
                </a:solidFill>
              </a:rPr>
              <a:t>Radiant Ranger</a:t>
            </a:r>
          </a:p>
          <a:p>
            <a:r>
              <a:rPr lang="en-GB" sz="1800" b="1" dirty="0">
                <a:solidFill>
                  <a:schemeClr val="dk2"/>
                </a:solidFill>
              </a:rPr>
              <a:t>Team Member: </a:t>
            </a:r>
            <a:r>
              <a:rPr lang="en-GB" sz="1800" dirty="0">
                <a:solidFill>
                  <a:srgbClr val="2F49AF"/>
                </a:solidFill>
              </a:rPr>
              <a:t>Ankan Bera</a:t>
            </a:r>
            <a:endParaRPr sz="1800" dirty="0">
              <a:solidFill>
                <a:srgbClr val="2F49AF"/>
              </a:solidFill>
            </a:endParaRPr>
          </a:p>
          <a:p>
            <a:pPr lvl="0"/>
            <a:r>
              <a:rPr lang="en-GB" sz="1800" b="1" dirty="0">
                <a:solidFill>
                  <a:schemeClr val="dk2"/>
                </a:solidFill>
              </a:rPr>
              <a:t>Problem Statement: </a:t>
            </a:r>
            <a:r>
              <a:rPr lang="en-IN" sz="1800" dirty="0">
                <a:solidFill>
                  <a:srgbClr val="2F49AF"/>
                </a:solidFill>
              </a:rPr>
              <a:t>Police Performance and Resource Management</a:t>
            </a:r>
            <a:endParaRPr lang="en-US" sz="1800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Additional Details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216775" y="78827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Summary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276C2-A9DA-41B2-BCC2-C4624CDAE6E6}"/>
              </a:ext>
            </a:extLst>
          </p:cNvPr>
          <p:cNvSpPr/>
          <p:nvPr/>
        </p:nvSpPr>
        <p:spPr>
          <a:xfrm>
            <a:off x="152399" y="767754"/>
            <a:ext cx="863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Title: </a:t>
            </a:r>
          </a:p>
          <a:p>
            <a:pPr lvl="0" algn="ctr"/>
            <a:r>
              <a:rPr lang="en-US" sz="16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Harnessing AI and Social Media for Early Crime Detection and Efficient Personnel Management.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C227F-3A63-4E7D-AA55-40D97B1D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7554"/>
              </p:ext>
            </p:extLst>
          </p:nvPr>
        </p:nvGraphicFramePr>
        <p:xfrm>
          <a:off x="311700" y="1439672"/>
          <a:ext cx="8520600" cy="32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323109462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406269578"/>
                    </a:ext>
                  </a:extLst>
                </a:gridCol>
              </a:tblGrid>
              <a:tr h="2839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Problem Statement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Solution Brief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9083"/>
                  </a:ext>
                </a:extLst>
              </a:tr>
              <a:tr h="2967429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Law enforcement agencies need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gather information effectively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respond to incidents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allocate their resources.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However, the existing methods of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information gathering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have several drawbacks.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They depend on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 reports from people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witness or hears about the events, or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police personnel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communicate through internal channels.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methods are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and inefficient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as they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 not cover all the possible sources of information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analyzed manually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 a result, law enforcement agencies face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challenges in planning their actions effectively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IN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solve this problem, we propose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utilize social media as a source of information for law enforcement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media platforms generate a lot of data that can be relevant for detecting and responding to incidents, such as posts, comments, images, videos, hashtags, locations,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However, these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being unstructured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makes it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 to analyze and use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Therefore, we will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apply AI enrichment techniques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automatically process and transform the unstructured data into structured and meaningful data points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data points will help us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KPIs and Metrics along with an alert system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that will enable law enforcement agencies with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resource planning and management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807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26625" y="807975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Architecture Design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75900" y="857250"/>
            <a:ext cx="8533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What positive and unique solutions your idea have?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Benchmarking (If Any)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GitHub Repository URL &amp; Description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Demo Video URL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(Video should not be more than 2 Minutes)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292</Words>
  <Application>Microsoft Office PowerPoint</Application>
  <PresentationFormat>On-screen Show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Bera</dc:creator>
  <cp:lastModifiedBy>user</cp:lastModifiedBy>
  <cp:revision>12</cp:revision>
  <dcterms:modified xsi:type="dcterms:W3CDTF">2024-03-16T17:44:29Z</dcterms:modified>
</cp:coreProperties>
</file>