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7D60-A270-4B42-BAB4-445BD8306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E6C50-C9CB-4B5A-9F6B-466B77BAF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C93DA-A439-413A-BF62-40382FAB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E98-2A69-4D11-A59D-7074461EF0E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A8E94-B446-42CA-A7D2-AE924782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ED33F-6CA2-48BB-9BD7-2D3E6986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12BA-26B6-498F-AF22-A0CD2295D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21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5C40-F1D9-47BE-8CA1-492C7454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0F26B-C814-45E0-A692-A50555057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E817E-7C99-4B2A-944C-79AC1A5C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E98-2A69-4D11-A59D-7074461EF0E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1CF2A-A284-4732-A4B2-4E19A15C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74F8-FD4B-4EAC-8038-FC04AA57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12BA-26B6-498F-AF22-A0CD2295D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90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EDBD8-1284-4B9E-9AAC-33C9EC7E5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D1FEB-9B44-446F-9B61-C3E4A79BE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B2554-8339-4347-890B-4F29ABF9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E98-2A69-4D11-A59D-7074461EF0E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A4CB2-5879-492A-AFAB-846CA440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1B84C-2F23-4780-ABDE-BDA1256E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12BA-26B6-498F-AF22-A0CD2295D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42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ED8E-B6CB-44E2-9270-C3DF4379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0A64-EDB4-4C1C-8BC3-EE37377B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528C6-754A-4291-8190-E526F14F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E98-2A69-4D11-A59D-7074461EF0E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D46A-9213-48E0-ADC2-3D274F43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9EA12-888B-48FF-8131-E6C3FCCE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12BA-26B6-498F-AF22-A0CD2295D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17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9DA-84EC-4501-9897-7A94136A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5D48F-B5C2-447D-B47F-FBDE9164A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8BB3-0BD6-45B4-9020-26EA35CD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E98-2A69-4D11-A59D-7074461EF0E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B063E-37A0-4F7F-8874-A212E06D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EB073-3A1A-4F18-9453-66BA64C8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12BA-26B6-498F-AF22-A0CD2295D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67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6C30-0DD5-4497-863E-42718F19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D5FD4-DFBE-4512-8B74-7D5F7B889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067BD-485E-4472-8129-6EF28E19B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E3EC0-1DE4-4D96-A595-99D4F83C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E98-2A69-4D11-A59D-7074461EF0E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81183-0A73-4B75-906D-489EA562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9CD58-9B9B-462E-B1F0-C6893FA5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12BA-26B6-498F-AF22-A0CD2295D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25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6435-B568-431C-9F8F-84E0B0F8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61BC4-4028-4745-8DF4-D919FFCA1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E4039-03D7-44D1-81CC-0778F17CC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90685-1D5F-4D60-937A-6AEC1F29F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035FB-152B-456A-BD85-51C9F2DB5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5DFB3-F48E-4AD7-BE92-BE629C7E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E98-2A69-4D11-A59D-7074461EF0E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3C91D-6270-424E-A4F9-1A40A0DF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9CF6D-1249-4AC4-A4E6-589EB0C0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12BA-26B6-498F-AF22-A0CD2295D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3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B46D-E777-4BDD-A73D-99C4912B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5DFDF-D291-4597-AB29-A7462C36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E98-2A69-4D11-A59D-7074461EF0E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DB7F5-9125-4B7E-A74D-AFD9B4E5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6DCF2-AB4A-4D48-BECE-43BE52F6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12BA-26B6-498F-AF22-A0CD2295D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59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C7929-059D-425F-99E7-AB33877B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E98-2A69-4D11-A59D-7074461EF0E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5A38A-003E-4B12-B05F-D86AF0CF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32404-9A62-43B8-B964-59F21DD2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12BA-26B6-498F-AF22-A0CD2295D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54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95C3-BCBF-4032-AE30-9759081A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05D74-0E11-4B7E-AFD5-4A332107F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B2ED4-7C74-48D7-92A8-E5AAB1EB3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F26E3-2100-4F18-8110-91D6A2C4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E98-2A69-4D11-A59D-7074461EF0E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156E8-36A3-4426-8987-CD9E5E3E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AB1CA-06AF-4BA1-A106-AB861954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12BA-26B6-498F-AF22-A0CD2295D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4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BE02-709A-4E1A-915F-3934DFCE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14177-533D-4D51-8E1E-13682EFA6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E908A-8630-46A7-9771-1F3F82905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915B6-646A-4F2F-95EA-794BC974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E98-2A69-4D11-A59D-7074461EF0E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93A3E-90DA-4BDA-BDF2-6683B219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A4E48-B754-4810-8575-8940D38E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12BA-26B6-498F-AF22-A0CD2295D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CACEE-B824-4DA4-A730-7DDED404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3C4C6-EBB6-49EC-A66B-11CBB5A3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AE97A-62FB-4F4B-9B6F-4714AF20A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59E98-2A69-4D11-A59D-7074461EF0E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DA984-AD0F-4D22-BBFC-6F15A7062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12B9-3D82-4A69-A524-89A8AF04F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C12BA-26B6-498F-AF22-A0CD2295D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40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F4AB58-EDA1-4BC0-B9D8-A5F306597569}"/>
              </a:ext>
            </a:extLst>
          </p:cNvPr>
          <p:cNvSpPr txBox="1"/>
          <p:nvPr/>
        </p:nvSpPr>
        <p:spPr>
          <a:xfrm>
            <a:off x="585926" y="133165"/>
            <a:ext cx="583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Data Collected From Each Social Media Post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F6AAC-592A-48FD-9FA9-F21FAD8B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23" y="1249557"/>
            <a:ext cx="5566033" cy="4050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D59101-0426-4306-8887-183CD241F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55" y="1160313"/>
            <a:ext cx="5566033" cy="39265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8AB9D0-6FC0-4BE3-BADF-8DF35F6DCDBE}"/>
              </a:ext>
            </a:extLst>
          </p:cNvPr>
          <p:cNvSpPr/>
          <p:nvPr/>
        </p:nvSpPr>
        <p:spPr>
          <a:xfrm>
            <a:off x="1745410" y="5448669"/>
            <a:ext cx="8943304" cy="9965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From a social media posts, we are extracting the Sentiment, Event Type (Accident, Riot, Violence), Event Place, Severity Level information with our AI based application. (on 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These data is then stored in to a database table (on right) for analysis and visualization purposes. It will be updated periodically with few minutes interval.</a:t>
            </a:r>
          </a:p>
        </p:txBody>
      </p:sp>
    </p:spTree>
    <p:extLst>
      <p:ext uri="{BB962C8B-B14F-4D97-AF65-F5344CB8AC3E}">
        <p14:creationId xmlns:p14="http://schemas.microsoft.com/office/powerpoint/2010/main" val="409379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283891-83FC-4EF5-9BCC-48CAC880B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2" y="901083"/>
            <a:ext cx="8348159" cy="505583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63C0D6-6978-40FB-AF4B-ABC5D660C48F}"/>
              </a:ext>
            </a:extLst>
          </p:cNvPr>
          <p:cNvCxnSpPr>
            <a:cxnSpLocks/>
          </p:cNvCxnSpPr>
          <p:nvPr/>
        </p:nvCxnSpPr>
        <p:spPr>
          <a:xfrm flipH="1">
            <a:off x="3559946" y="1438183"/>
            <a:ext cx="5228947" cy="6480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2BE24E7-73AD-43A0-BA00-2CAF6B244D1E}"/>
              </a:ext>
            </a:extLst>
          </p:cNvPr>
          <p:cNvSpPr/>
          <p:nvPr/>
        </p:nvSpPr>
        <p:spPr>
          <a:xfrm>
            <a:off x="8788892" y="213064"/>
            <a:ext cx="3031195" cy="24058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This Bar Chart shows area-wise how many incident reports we have collected from social media. </a:t>
            </a:r>
          </a:p>
          <a:p>
            <a:r>
              <a:rPr lang="en-US" sz="1400" dirty="0">
                <a:solidFill>
                  <a:schemeClr val="tx1"/>
                </a:solidFill>
              </a:rPr>
              <a:t>The more people will get affected by an incident, the more reports of that incidence will be posted in social media.</a:t>
            </a:r>
          </a:p>
          <a:p>
            <a:r>
              <a:rPr lang="en-US" sz="1400" dirty="0">
                <a:solidFill>
                  <a:schemeClr val="tx1"/>
                </a:solidFill>
              </a:rPr>
              <a:t>Those areas will automatically come to the top of our Bar Chart, pulling our attention towards that area.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42F6C1-4AFF-4172-9DD7-31D3B7BF7F53}"/>
              </a:ext>
            </a:extLst>
          </p:cNvPr>
          <p:cNvCxnSpPr>
            <a:cxnSpLocks/>
          </p:cNvCxnSpPr>
          <p:nvPr/>
        </p:nvCxnSpPr>
        <p:spPr>
          <a:xfrm flipH="1">
            <a:off x="8568434" y="3311371"/>
            <a:ext cx="927183" cy="1553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3737163-1CE3-42F2-9A7A-D8ED0B2E9AD7}"/>
              </a:ext>
            </a:extLst>
          </p:cNvPr>
          <p:cNvSpPr/>
          <p:nvPr/>
        </p:nvSpPr>
        <p:spPr>
          <a:xfrm>
            <a:off x="9495617" y="2812002"/>
            <a:ext cx="2324470" cy="14270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The number of police personnel deployed in an Area, in terms of total police stations, police checkpoints, and total personnel on duty at a time.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5E1DDA-C1AC-4031-8B39-461F7E11897E}"/>
              </a:ext>
            </a:extLst>
          </p:cNvPr>
          <p:cNvCxnSpPr>
            <a:cxnSpLocks/>
          </p:cNvCxnSpPr>
          <p:nvPr/>
        </p:nvCxnSpPr>
        <p:spPr>
          <a:xfrm flipH="1">
            <a:off x="8568434" y="4776187"/>
            <a:ext cx="927183" cy="1553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467D17D-F233-4959-ADCF-0CED0CF57E56}"/>
              </a:ext>
            </a:extLst>
          </p:cNvPr>
          <p:cNvSpPr/>
          <p:nvPr/>
        </p:nvSpPr>
        <p:spPr>
          <a:xfrm>
            <a:off x="9495617" y="4540927"/>
            <a:ext cx="2054232" cy="1069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The actual social media posts which have been collected and processed is displayed here for reference.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3547D3-660A-4C18-BB8A-01FECDA61E80}"/>
              </a:ext>
            </a:extLst>
          </p:cNvPr>
          <p:cNvSpPr txBox="1"/>
          <p:nvPr/>
        </p:nvSpPr>
        <p:spPr>
          <a:xfrm>
            <a:off x="585926" y="133165"/>
            <a:ext cx="583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Power BI Dashboard for Data Visualization and Monitoring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58593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9108F3-142E-4AA0-986D-AD3DADA74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49" y="889752"/>
            <a:ext cx="8329965" cy="505583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F6C83E-8DF4-48DD-BB8B-7B26ED6E1E42}"/>
              </a:ext>
            </a:extLst>
          </p:cNvPr>
          <p:cNvCxnSpPr>
            <a:cxnSpLocks/>
          </p:cNvCxnSpPr>
          <p:nvPr/>
        </p:nvCxnSpPr>
        <p:spPr>
          <a:xfrm flipH="1" flipV="1">
            <a:off x="1154098" y="2503503"/>
            <a:ext cx="7892246" cy="1242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554C480-9800-4B19-B22E-1B431B03646B}"/>
              </a:ext>
            </a:extLst>
          </p:cNvPr>
          <p:cNvSpPr/>
          <p:nvPr/>
        </p:nvSpPr>
        <p:spPr>
          <a:xfrm>
            <a:off x="9046344" y="2148396"/>
            <a:ext cx="2773307" cy="28941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When you click on an area name in the Bar chart, it shows you how many reports we have come across about various incidences in that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You can also see how many police personnel are deployed in that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Based on this information, authorities can plan for proper resource deployment in the concerned area.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7C329-3F08-4FC7-B3E7-313BE85A1AB5}"/>
              </a:ext>
            </a:extLst>
          </p:cNvPr>
          <p:cNvSpPr txBox="1"/>
          <p:nvPr/>
        </p:nvSpPr>
        <p:spPr>
          <a:xfrm>
            <a:off x="585926" y="133165"/>
            <a:ext cx="583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Monitor Critical Incidents and Resource Available</a:t>
            </a:r>
            <a:endParaRPr lang="en-IN" u="sng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813EBF-C5F7-4C2D-B89A-6BB8B0B827B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7146524" y="3181165"/>
            <a:ext cx="1899820" cy="4142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14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6E161E-01C7-4584-826C-FE908BDB6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67" y="889493"/>
            <a:ext cx="8329747" cy="50558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CC978D-967E-4EB6-A563-CD4047690B8A}"/>
              </a:ext>
            </a:extLst>
          </p:cNvPr>
          <p:cNvSpPr/>
          <p:nvPr/>
        </p:nvSpPr>
        <p:spPr>
          <a:xfrm>
            <a:off x="9046344" y="2148397"/>
            <a:ext cx="2503505" cy="14958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You can apply the filters as per your requirements to set your visualization, in order to monitor specific kinds of incidence reports.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892A53-6C3A-4E5E-B6AA-58B57D80FEDE}"/>
              </a:ext>
            </a:extLst>
          </p:cNvPr>
          <p:cNvCxnSpPr>
            <a:cxnSpLocks/>
          </p:cNvCxnSpPr>
          <p:nvPr/>
        </p:nvCxnSpPr>
        <p:spPr>
          <a:xfrm flipH="1" flipV="1">
            <a:off x="5859262" y="1855433"/>
            <a:ext cx="3187082" cy="5149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7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2024-05-17T15:14:03Z</dcterms:created>
  <dcterms:modified xsi:type="dcterms:W3CDTF">2024-05-17T15:36:48Z</dcterms:modified>
</cp:coreProperties>
</file>