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Iceberg: Schema Evolution &amp; Versioning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Modern Data Lakehouse Table Format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Schema Evolution in Iceberg (Diagram)</a:t>
            </a:r>
          </a:p>
        </p:txBody>
      </p:sp>
      <p:pic>
        <p:nvPicPr>
          <p:cNvPr id="4" name="Picture 3" descr="schema_ev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Versioning &amp; Snapshots (Diagram)</a:t>
            </a:r>
          </a:p>
        </p:txBody>
      </p:sp>
      <p:pic>
        <p:nvPicPr>
          <p:cNvPr id="4" name="Picture 3" descr="snapshot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Time Travel Queries (Diagram)</a:t>
            </a:r>
          </a:p>
        </p:txBody>
      </p:sp>
      <p:pic>
        <p:nvPicPr>
          <p:cNvPr id="4" name="Picture 3" descr="time_tra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Metadata Structure (Diagram)</a:t>
            </a:r>
          </a:p>
        </p:txBody>
      </p:sp>
      <p:pic>
        <p:nvPicPr>
          <p:cNvPr id="4" name="Picture 3" descr="metadata_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with Athena Parquet Table (Diagram)</a:t>
            </a:r>
          </a:p>
        </p:txBody>
      </p:sp>
      <p:pic>
        <p:nvPicPr>
          <p:cNvPr id="4" name="Picture 3" descr="comparison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Detailed Comparison: Athena Parquet vs Iceberg (Schema Versioning)</a:t>
            </a:r>
          </a:p>
        </p:txBody>
      </p:sp>
      <p:pic>
        <p:nvPicPr>
          <p:cNvPr id="4" name="Picture 3" descr="comparison_detailed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Apache Iceberg?</a:t>
            </a:r>
          </a:p>
          <a:p>
            <a:r>
              <a:t>Key Features:</a:t>
            </a:r>
          </a:p>
          <a:p>
            <a:r>
              <a:t>• ACID transactions</a:t>
            </a:r>
          </a:p>
          <a:p>
            <a:r>
              <a:t>• Hidden partitioning</a:t>
            </a:r>
          </a:p>
          <a:p>
            <a:r>
              <a:t>• Schema &amp; evolution support</a:t>
            </a:r>
          </a:p>
          <a:p>
            <a:r>
              <a:t>• Time travel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 in Iceberg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Schema changes supported:</a:t>
            </a:r>
          </a:p>
          <a:p>
            <a:r>
              <a:t>• Add / Drop / Rename columns without rewrite</a:t>
            </a:r>
          </a:p>
          <a:p>
            <a:r>
              <a:t>• Backward / Forward compatibility</a:t>
            </a:r>
          </a:p>
          <a:p>
            <a:r>
              <a:t>• Example: Add column 'risk_score'</a:t>
            </a:r>
          </a:p>
          <a:p>
            <a:r>
              <a:t>• Example: Rename 'dob' → 'date_of_birth'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Versioning &amp;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write creates a new snapshot:</a:t>
            </a:r>
          </a:p>
          <a:p>
            <a:r>
              <a:t>• Snapshots = table state at a point in time</a:t>
            </a:r>
          </a:p>
          <a:p>
            <a:r>
              <a:t>• Queries can reference current or past versions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Travel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historical versions:</a:t>
            </a:r>
          </a:p>
          <a:p>
            <a:r>
              <a:t>Example:</a:t>
            </a:r>
          </a:p>
          <a:p>
            <a:r>
              <a:t>SELECT * FROM loans VERSION AS OF '2024-08-01';</a:t>
            </a:r>
          </a:p>
          <a:p>
            <a:r>
              <a:t>• Enables auditing &amp; rollback</a:t>
            </a:r>
          </a:p>
          <a:p>
            <a:r>
              <a:t>• Compare old vs new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Iceberg metadata includes:</a:t>
            </a:r>
          </a:p>
          <a:p>
            <a:r>
              <a:t>• Manifest files</a:t>
            </a:r>
          </a:p>
          <a:p>
            <a:r>
              <a:t>• Snapshot log</a:t>
            </a:r>
          </a:p>
          <a:p>
            <a:r>
              <a:t>• Metadata.json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Athena Parquet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Parquet + Glue Catalog:</a:t>
            </a:r>
          </a:p>
          <a:p>
            <a:r>
              <a:t>• Limited schema evolution</a:t>
            </a:r>
          </a:p>
          <a:p>
            <a:r>
              <a:t>• Requires schema sync manually</a:t>
            </a:r>
          </a:p>
          <a:p>
            <a:r>
              <a:t>Apache Iceberg:</a:t>
            </a:r>
          </a:p>
          <a:p>
            <a:r>
              <a:t>• Robust schema + versioning</a:t>
            </a:r>
          </a:p>
          <a:p>
            <a:r>
              <a:t>• Supports rename, delete, time travel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Recommendations:</a:t>
            </a:r>
          </a:p>
          <a:p>
            <a:r>
              <a:t>• Keep snapshot retention policy (e.g. last 90 days)</a:t>
            </a:r>
          </a:p>
          <a:p>
            <a:r>
              <a:t>• Use tags/refs for important versions</a:t>
            </a:r>
          </a:p>
          <a:p>
            <a:r>
              <a:t>• Automate schema changes with governance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Apache Iceberg provides:</a:t>
            </a:r>
          </a:p>
          <a:p>
            <a:r>
              <a:t>• Simplified schema evolution</a:t>
            </a:r>
          </a:p>
          <a:p>
            <a:r>
              <a:t>• Reliable versioning with snapshots</a:t>
            </a:r>
          </a:p>
          <a:p>
            <a:r>
              <a:t>• Foundation for a true Data Lakehouse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