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Athena: Parquet vs Iceberg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Query Pruning • Schema Evolution • Data Versioning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Athena Query Comparison: Parquet vs Iceberg</a:t>
            </a:r>
          </a:p>
        </p:txBody>
      </p:sp>
      <p:pic>
        <p:nvPicPr>
          <p:cNvPr id="3" name="Picture 2" descr="athena_parquet_vs_iceber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Athena Querying Iceberg Snapshots</a:t>
            </a:r>
          </a:p>
        </p:txBody>
      </p:sp>
      <p:pic>
        <p:nvPicPr>
          <p:cNvPr id="3" name="Picture 2" descr="athena_iceberg_snapsho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 Timeline: Parquet vs Iceberg</a:t>
            </a:r>
          </a:p>
        </p:txBody>
      </p:sp>
      <p:pic>
        <p:nvPicPr>
          <p:cNvPr id="3" name="Picture 2" descr="athena_schema_evolution_timel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Parquet vs Iceberg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Parquet Table (Athena)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Iceberg Table (Athena)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t>Schema 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Limited (add column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Full (add, rename, drop, type change)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t>Time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Snapshots + rollback + timestamp queries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t>Query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Partition + row group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Partition + file + snapshot-aware stats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t>Data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Automatic snapshots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t>ACID &amp; Upserts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ACID, MERGE INTO, deletes supported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