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Athena: Parquet vs Iceberg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Schema Upgrades • Statistics • Evolution • Time Travel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Upgrades in Athena Tables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Add column: supported (old files return NULL)</a:t>
            </a:r>
          </a:p>
          <a:p>
            <a:r>
              <a:t>- Rename / Drop / Type change: limited; often need new table/ETL</a:t>
            </a:r>
          </a:p>
          <a:p>
            <a:r>
              <a:t>- Partition management is manual</a:t>
            </a:r>
          </a:p>
          <a:p>
            <a:r>
              <a:t>- Iceberg provides richer schema evolution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vs Parquet Field Names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Case-insensitive, but names preserved</a:t>
            </a:r>
          </a:p>
          <a:p>
            <a:r>
              <a:t>- Extra Athena cols → NULL; Extra Parquet cols → ignored</a:t>
            </a:r>
          </a:p>
          <a:p>
            <a:r>
              <a:t>- Nested fields need exact match</a:t>
            </a:r>
          </a:p>
          <a:p>
            <a:r>
              <a:t>- Types must be compatible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Parquet vs Iceberg – Pros &amp; Cons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Parquet:</a:t>
            </a:r>
          </a:p>
          <a:p>
            <a:r>
              <a:t>- Simple, cheap, append-only</a:t>
            </a:r>
          </a:p>
          <a:p>
            <a:r>
              <a:t>- Limited schema changes</a:t>
            </a:r>
          </a:p>
          <a:p>
            <a:r>
              <a:t>- No ACID, no time travel</a:t>
            </a:r>
          </a:p>
          <a:p/>
          <a:p>
            <a:r>
              <a:t>Iceberg:</a:t>
            </a:r>
          </a:p>
          <a:p>
            <a:r>
              <a:t>- Full schema evolution</a:t>
            </a:r>
          </a:p>
          <a:p>
            <a:r>
              <a:t>- ACID &amp; concurrent writes</a:t>
            </a:r>
          </a:p>
          <a:p>
            <a:r>
              <a:t>- Snapshots &amp; time travel</a:t>
            </a:r>
          </a:p>
          <a:p>
            <a:r>
              <a:t>- Smarter pruning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Parquet Statistics in Athena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- Uses Parquet footer stats (min/max, nulls)</a:t>
            </a:r>
          </a:p>
          <a:p>
            <a:r>
              <a:t>- Row group pruning works for num/string/timestamp</a:t>
            </a:r>
          </a:p>
          <a:p>
            <a:r>
              <a:t>- Efficiency depends on row group size</a:t>
            </a:r>
          </a:p>
          <a:p>
            <a:r>
              <a:t>- Iceberg adds file-level metadata pruning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Query Flow: Parquet vs Iceberg</a:t>
            </a:r>
          </a:p>
        </p:txBody>
      </p:sp>
      <p:pic>
        <p:nvPicPr>
          <p:cNvPr id="3" name="Picture 2" descr="athena_parquet_vs_iceber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Iceberg Snapshots &amp; Schema Evolution</a:t>
            </a:r>
          </a:p>
        </p:txBody>
      </p:sp>
      <p:pic>
        <p:nvPicPr>
          <p:cNvPr id="3" name="Picture 2" descr="athena_iceberg_snapshot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Evolution Timeline: Parquet vs Iceberg</a:t>
            </a:r>
          </a:p>
        </p:txBody>
      </p:sp>
      <p:pic>
        <p:nvPicPr>
          <p:cNvPr id="3" name="Picture 2" descr="athena_schema_evolution_timelin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Comparison</a:t>
            </a:r>
          </a:p>
        </p:txBody>
      </p:sp>
      <p:pic>
        <p:nvPicPr>
          <p:cNvPr id="3" name="Picture 2" descr="athena_summary_tabl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7026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