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59" r:id="rId7"/>
    <p:sldId id="260" r:id="rId8"/>
    <p:sldId id="261" r:id="rId9"/>
    <p:sldId id="265" r:id="rId10"/>
    <p:sldId id="266" r:id="rId11"/>
    <p:sldId id="267" r:id="rId12"/>
    <p:sldId id="268" r:id="rId13"/>
    <p:sldId id="269" r:id="rId14"/>
    <p:sldId id="264"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A00"/>
    <a:srgbClr val="3B5999"/>
    <a:srgbClr val="B3E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naslov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8800" y="990600"/>
            <a:ext cx="6350000" cy="2006600"/>
          </a:xfrm>
        </p:spPr>
        <p:txBody>
          <a:bodyPr anchor="b">
            <a:normAutofit/>
          </a:bodyPr>
          <a:lstStyle>
            <a:lvl1pPr algn="ctr">
              <a:defRPr sz="5600"/>
            </a:lvl1pPr>
          </a:lstStyle>
          <a:p>
            <a:r>
              <a:rPr lang="bs-Latn-BA" smtClean="0"/>
              <a:t>Kliknite da biste uredili stilove prototipa naslova</a:t>
            </a:r>
            <a:endParaRPr lang="en-US" dirty="0"/>
          </a:p>
        </p:txBody>
      </p:sp>
      <p:sp>
        <p:nvSpPr>
          <p:cNvPr id="3" name="Subtitle 2"/>
          <p:cNvSpPr>
            <a:spLocks noGrp="1"/>
          </p:cNvSpPr>
          <p:nvPr>
            <p:ph type="subTitle" idx="1" hasCustomPrompt="1"/>
          </p:nvPr>
        </p:nvSpPr>
        <p:spPr>
          <a:xfrm>
            <a:off x="558800" y="2997200"/>
            <a:ext cx="6350000" cy="546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s-Latn-BA" smtClean="0"/>
              <a:t>Kliknite da biste dodali stil podnaslova prototipa</a:t>
            </a:r>
            <a:endParaRPr lang="en-US" dirty="0"/>
          </a:p>
        </p:txBody>
      </p:sp>
      <p:sp>
        <p:nvSpPr>
          <p:cNvPr id="4" name="Date Placeholder 3"/>
          <p:cNvSpPr>
            <a:spLocks noGrp="1"/>
          </p:cNvSpPr>
          <p:nvPr>
            <p:ph type="dt" sz="half" idx="10"/>
          </p:nvPr>
        </p:nvSpPr>
        <p:spPr>
          <a:xfrm>
            <a:off x="2565400" y="6311902"/>
            <a:ext cx="1314450" cy="365125"/>
          </a:xfrm>
        </p:spPr>
        <p:txBody>
          <a:bodyPr/>
          <a:lstStyle>
            <a:lvl1pPr>
              <a:defRPr>
                <a:solidFill>
                  <a:srgbClr val="F3CA00"/>
                </a:solidFill>
              </a:defRPr>
            </a:lvl1pPr>
          </a:lstStyle>
          <a:p>
            <a:fld id="{BD107C66-BA49-4E84-BEB2-68F0F319EADB}" type="datetimeFigureOut">
              <a:rPr lang="en-US" smtClean="0"/>
            </a:fld>
            <a:endParaRPr lang="en-US"/>
          </a:p>
        </p:txBody>
      </p:sp>
      <p:sp>
        <p:nvSpPr>
          <p:cNvPr id="5" name="Footer Placeholder 4"/>
          <p:cNvSpPr>
            <a:spLocks noGrp="1"/>
          </p:cNvSpPr>
          <p:nvPr>
            <p:ph type="ftr" sz="quarter" idx="11"/>
          </p:nvPr>
        </p:nvSpPr>
        <p:spPr>
          <a:xfrm>
            <a:off x="4197350" y="6311902"/>
            <a:ext cx="3086100" cy="365125"/>
          </a:xfrm>
        </p:spPr>
        <p:txBody>
          <a:bodyPr/>
          <a:lstStyle>
            <a:lvl1pPr>
              <a:defRPr>
                <a:solidFill>
                  <a:srgbClr val="F3CA00"/>
                </a:solidFill>
              </a:defRPr>
            </a:lvl1pPr>
          </a:lstStyle>
          <a:p>
            <a:endParaRPr lang="en-US" dirty="0"/>
          </a:p>
        </p:txBody>
      </p:sp>
      <p:sp>
        <p:nvSpPr>
          <p:cNvPr id="6" name="Slide Number Placeholder 5"/>
          <p:cNvSpPr>
            <a:spLocks noGrp="1"/>
          </p:cNvSpPr>
          <p:nvPr>
            <p:ph type="sldNum" sz="quarter" idx="12"/>
          </p:nvPr>
        </p:nvSpPr>
        <p:spPr>
          <a:xfrm>
            <a:off x="7600950" y="6292851"/>
            <a:ext cx="1314450" cy="365125"/>
          </a:xfrm>
        </p:spPr>
        <p:txBody>
          <a:bodyPr/>
          <a:lstStyle>
            <a:lvl1pPr>
              <a:defRPr>
                <a:solidFill>
                  <a:srgbClr val="F3CA00"/>
                </a:solidFill>
              </a:defRPr>
            </a:lvl1pPr>
          </a:lstStyle>
          <a:p>
            <a:fld id="{73CFD6F3-DCA9-4025-ADA8-221600B5C2B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vertikalni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bs-Latn-BA" smtClean="0"/>
              <a:t>Kliknite da biste uredili stilove prototipa naslova</a:t>
            </a:r>
            <a:endParaRPr lang="en-US" dirty="0"/>
          </a:p>
        </p:txBody>
      </p:sp>
      <p:sp>
        <p:nvSpPr>
          <p:cNvPr id="3" name="Vertical Text Placeholder 2"/>
          <p:cNvSpPr>
            <a:spLocks noGrp="1"/>
          </p:cNvSpPr>
          <p:nvPr>
            <p:ph type="body" orient="vert" idx="1" hasCustomPrompt="1"/>
          </p:nvPr>
        </p:nvSpPr>
        <p:spPr/>
        <p:txBody>
          <a:bodyPr vert="eaVert"/>
          <a:lstStyle/>
          <a:p>
            <a:pPr lvl="0"/>
            <a:r>
              <a:rPr lang="bs-Latn-BA" smtClean="0"/>
              <a:t>Kliknite da biste uredili stilove teksta prototipa</a:t>
            </a:r>
            <a:endParaRPr lang="bs-Latn-BA" smtClean="0"/>
          </a:p>
          <a:p>
            <a:pPr lvl="1"/>
            <a:r>
              <a:rPr lang="bs-Latn-BA" smtClean="0"/>
              <a:t>Drugi nivo</a:t>
            </a:r>
            <a:endParaRPr lang="bs-Latn-BA" smtClean="0"/>
          </a:p>
          <a:p>
            <a:pPr lvl="2"/>
            <a:r>
              <a:rPr lang="bs-Latn-BA" smtClean="0"/>
              <a:t>Treći nivo</a:t>
            </a:r>
            <a:endParaRPr lang="bs-Latn-BA" smtClean="0"/>
          </a:p>
          <a:p>
            <a:pPr lvl="3"/>
            <a:r>
              <a:rPr lang="bs-Latn-BA" smtClean="0"/>
              <a:t>Četvrti nivo</a:t>
            </a:r>
            <a:endParaRPr lang="bs-Latn-BA" smtClean="0"/>
          </a:p>
          <a:p>
            <a:pPr lvl="4"/>
            <a:r>
              <a:rPr lang="bs-Latn-BA" smtClean="0"/>
              <a:t>Peti nivo</a:t>
            </a:r>
            <a:endParaRPr lang="en-US" dirty="0"/>
          </a:p>
        </p:txBody>
      </p:sp>
      <p:sp>
        <p:nvSpPr>
          <p:cNvPr id="4" name="Date Placeholder 3"/>
          <p:cNvSpPr>
            <a:spLocks noGrp="1"/>
          </p:cNvSpPr>
          <p:nvPr>
            <p:ph type="dt" sz="half" idx="10"/>
          </p:nvPr>
        </p:nvSpPr>
        <p:spPr/>
        <p:txBody>
          <a:bodyPr/>
          <a:lstStyle/>
          <a:p>
            <a:fld id="{BD107C66-BA49-4E84-BEB2-68F0F319EA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FD6F3-DCA9-4025-ADA8-221600B5C2B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ni naslov i teks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607300" y="339725"/>
            <a:ext cx="1308100" cy="5811838"/>
          </a:xfrm>
        </p:spPr>
        <p:txBody>
          <a:bodyPr vert="eaVert"/>
          <a:lstStyle/>
          <a:p>
            <a:r>
              <a:rPr lang="bs-Latn-BA" dirty="0" smtClean="0"/>
              <a:t>Kliknite da biste uredili stilove prototipa naslova</a:t>
            </a:r>
            <a:endParaRPr lang="en-US" dirty="0"/>
          </a:p>
        </p:txBody>
      </p:sp>
      <p:sp>
        <p:nvSpPr>
          <p:cNvPr id="3" name="Vertical Text Placeholder 2"/>
          <p:cNvSpPr>
            <a:spLocks noGrp="1"/>
          </p:cNvSpPr>
          <p:nvPr>
            <p:ph type="body" orient="vert" idx="1" hasCustomPrompt="1"/>
          </p:nvPr>
        </p:nvSpPr>
        <p:spPr>
          <a:xfrm>
            <a:off x="431800" y="339725"/>
            <a:ext cx="6137275" cy="5811838"/>
          </a:xfrm>
        </p:spPr>
        <p:txBody>
          <a:bodyPr vert="eaVert"/>
          <a:lstStyle/>
          <a:p>
            <a:pPr lvl="0"/>
            <a:r>
              <a:rPr lang="bs-Latn-BA" smtClean="0"/>
              <a:t>Kliknite da biste uredili stilove teksta prototipa</a:t>
            </a:r>
            <a:endParaRPr lang="bs-Latn-BA" smtClean="0"/>
          </a:p>
          <a:p>
            <a:pPr lvl="1"/>
            <a:r>
              <a:rPr lang="bs-Latn-BA" smtClean="0"/>
              <a:t>Drugi nivo</a:t>
            </a:r>
            <a:endParaRPr lang="bs-Latn-BA" smtClean="0"/>
          </a:p>
          <a:p>
            <a:pPr lvl="2"/>
            <a:r>
              <a:rPr lang="bs-Latn-BA" smtClean="0"/>
              <a:t>Treći nivo</a:t>
            </a:r>
            <a:endParaRPr lang="bs-Latn-BA" smtClean="0"/>
          </a:p>
          <a:p>
            <a:pPr lvl="3"/>
            <a:r>
              <a:rPr lang="bs-Latn-BA" smtClean="0"/>
              <a:t>Četvrti nivo</a:t>
            </a:r>
            <a:endParaRPr lang="bs-Latn-BA" smtClean="0"/>
          </a:p>
          <a:p>
            <a:pPr lvl="4"/>
            <a:r>
              <a:rPr lang="bs-Latn-BA" smtClean="0"/>
              <a:t>Peti nivo</a:t>
            </a:r>
            <a:endParaRPr lang="en-US" dirty="0"/>
          </a:p>
        </p:txBody>
      </p:sp>
      <p:sp>
        <p:nvSpPr>
          <p:cNvPr id="4" name="Date Placeholder 3"/>
          <p:cNvSpPr>
            <a:spLocks noGrp="1"/>
          </p:cNvSpPr>
          <p:nvPr>
            <p:ph type="dt" sz="half" idx="10"/>
          </p:nvPr>
        </p:nvSpPr>
        <p:spPr/>
        <p:txBody>
          <a:bodyPr/>
          <a:lstStyle/>
          <a:p>
            <a:fld id="{BD107C66-BA49-4E84-BEB2-68F0F319EA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FD6F3-DCA9-4025-ADA8-221600B5C2B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bs-Latn-BA" smtClean="0"/>
              <a:t>Kliknite da biste uredili stilove prototipa naslova</a:t>
            </a:r>
            <a:endParaRPr lang="en-US" dirty="0"/>
          </a:p>
        </p:txBody>
      </p:sp>
      <p:sp>
        <p:nvSpPr>
          <p:cNvPr id="3" name="Content Placeholder 2"/>
          <p:cNvSpPr>
            <a:spLocks noGrp="1"/>
          </p:cNvSpPr>
          <p:nvPr>
            <p:ph idx="1" hasCustomPrompt="1"/>
          </p:nvPr>
        </p:nvSpPr>
        <p:spPr/>
        <p:txBody>
          <a:bodyPr/>
          <a:lstStyle/>
          <a:p>
            <a:pPr lvl="0"/>
            <a:r>
              <a:rPr lang="bs-Latn-BA" smtClean="0"/>
              <a:t>Kliknite da biste uredili stilove teksta prototipa</a:t>
            </a:r>
            <a:endParaRPr lang="bs-Latn-BA" smtClean="0"/>
          </a:p>
          <a:p>
            <a:pPr lvl="1"/>
            <a:r>
              <a:rPr lang="bs-Latn-BA" smtClean="0"/>
              <a:t>Drugi nivo</a:t>
            </a:r>
            <a:endParaRPr lang="bs-Latn-BA" smtClean="0"/>
          </a:p>
          <a:p>
            <a:pPr lvl="2"/>
            <a:r>
              <a:rPr lang="bs-Latn-BA" smtClean="0"/>
              <a:t>Treći nivo</a:t>
            </a:r>
            <a:endParaRPr lang="bs-Latn-BA" smtClean="0"/>
          </a:p>
          <a:p>
            <a:pPr lvl="3"/>
            <a:r>
              <a:rPr lang="bs-Latn-BA" smtClean="0"/>
              <a:t>Četvrti nivo</a:t>
            </a:r>
            <a:endParaRPr lang="bs-Latn-BA" smtClean="0"/>
          </a:p>
          <a:p>
            <a:pPr lvl="4"/>
            <a:r>
              <a:rPr lang="bs-Latn-BA" smtClean="0"/>
              <a:t>Peti nivo</a:t>
            </a:r>
            <a:endParaRPr lang="en-US" dirty="0"/>
          </a:p>
        </p:txBody>
      </p:sp>
      <p:sp>
        <p:nvSpPr>
          <p:cNvPr id="4" name="Date Placeholder 3"/>
          <p:cNvSpPr>
            <a:spLocks noGrp="1"/>
          </p:cNvSpPr>
          <p:nvPr>
            <p:ph type="dt" sz="half" idx="10"/>
          </p:nvPr>
        </p:nvSpPr>
        <p:spPr/>
        <p:txBody>
          <a:bodyPr/>
          <a:lstStyle/>
          <a:p>
            <a:fld id="{BD107C66-BA49-4E84-BEB2-68F0F319EA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FD6F3-DCA9-4025-ADA8-221600B5C2B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odlomk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3390794"/>
            <a:ext cx="6203950" cy="1781176"/>
          </a:xfrm>
        </p:spPr>
        <p:txBody>
          <a:bodyPr anchor="b"/>
          <a:lstStyle>
            <a:lvl1pPr algn="l">
              <a:defRPr sz="6000"/>
            </a:lvl1pPr>
          </a:lstStyle>
          <a:p>
            <a:r>
              <a:rPr lang="bs-Latn-BA" dirty="0" smtClean="0"/>
              <a:t>Kliknite da biste uredili stilove prototipa naslova</a:t>
            </a:r>
            <a:endParaRPr lang="en-US" dirty="0"/>
          </a:p>
        </p:txBody>
      </p:sp>
      <p:sp>
        <p:nvSpPr>
          <p:cNvPr id="3" name="Text Placeholder 2"/>
          <p:cNvSpPr>
            <a:spLocks noGrp="1"/>
          </p:cNvSpPr>
          <p:nvPr>
            <p:ph type="body" idx="1" hasCustomPrompt="1"/>
          </p:nvPr>
        </p:nvSpPr>
        <p:spPr>
          <a:xfrm>
            <a:off x="431800" y="5203773"/>
            <a:ext cx="6203950" cy="93667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s-Latn-BA" smtClean="0"/>
              <a:t>Kliknite da biste uredili stilove teksta prototipa</a:t>
            </a:r>
            <a:endParaRPr lang="bs-Latn-BA" smtClean="0"/>
          </a:p>
        </p:txBody>
      </p:sp>
      <p:sp>
        <p:nvSpPr>
          <p:cNvPr id="4" name="Date Placeholder 3"/>
          <p:cNvSpPr>
            <a:spLocks noGrp="1"/>
          </p:cNvSpPr>
          <p:nvPr>
            <p:ph type="dt" sz="half" idx="10"/>
          </p:nvPr>
        </p:nvSpPr>
        <p:spPr/>
        <p:txBody>
          <a:bodyPr/>
          <a:lstStyle/>
          <a:p>
            <a:fld id="{BD107C66-BA49-4E84-BEB2-68F0F319EA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FD6F3-DCA9-4025-ADA8-221600B5C2B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aslov i 2 sadržaj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bs-Latn-BA" smtClean="0"/>
              <a:t>Kliknite da biste uredili stilove prototipa naslova</a:t>
            </a:r>
            <a:endParaRPr lang="en-US" dirty="0"/>
          </a:p>
        </p:txBody>
      </p:sp>
      <p:sp>
        <p:nvSpPr>
          <p:cNvPr id="3" name="Content Placeholder 2"/>
          <p:cNvSpPr>
            <a:spLocks noGrp="1"/>
          </p:cNvSpPr>
          <p:nvPr>
            <p:ph sz="half" idx="1" hasCustomPrompt="1"/>
          </p:nvPr>
        </p:nvSpPr>
        <p:spPr>
          <a:xfrm>
            <a:off x="434975" y="1771651"/>
            <a:ext cx="3111500" cy="4351338"/>
          </a:xfrm>
        </p:spPr>
        <p:txBody>
          <a:bodyPr/>
          <a:lstStyle/>
          <a:p>
            <a:pPr lvl="0"/>
            <a:r>
              <a:rPr lang="bs-Latn-BA" smtClean="0"/>
              <a:t>Kliknite da biste uredili stilove teksta prototipa</a:t>
            </a:r>
            <a:endParaRPr lang="bs-Latn-BA" smtClean="0"/>
          </a:p>
          <a:p>
            <a:pPr lvl="1"/>
            <a:r>
              <a:rPr lang="bs-Latn-BA" smtClean="0"/>
              <a:t>Drugi nivo</a:t>
            </a:r>
            <a:endParaRPr lang="bs-Latn-BA" smtClean="0"/>
          </a:p>
          <a:p>
            <a:pPr lvl="2"/>
            <a:r>
              <a:rPr lang="bs-Latn-BA" smtClean="0"/>
              <a:t>Treći nivo</a:t>
            </a:r>
            <a:endParaRPr lang="bs-Latn-BA" smtClean="0"/>
          </a:p>
          <a:p>
            <a:pPr lvl="3"/>
            <a:r>
              <a:rPr lang="bs-Latn-BA" smtClean="0"/>
              <a:t>Četvrti nivo</a:t>
            </a:r>
            <a:endParaRPr lang="bs-Latn-BA" smtClean="0"/>
          </a:p>
          <a:p>
            <a:pPr lvl="4"/>
            <a:r>
              <a:rPr lang="bs-Latn-BA" smtClean="0"/>
              <a:t>Peti nivo</a:t>
            </a:r>
            <a:endParaRPr lang="en-US" dirty="0"/>
          </a:p>
        </p:txBody>
      </p:sp>
      <p:sp>
        <p:nvSpPr>
          <p:cNvPr id="4" name="Content Placeholder 3"/>
          <p:cNvSpPr>
            <a:spLocks noGrp="1"/>
          </p:cNvSpPr>
          <p:nvPr>
            <p:ph sz="half" idx="2" hasCustomPrompt="1"/>
          </p:nvPr>
        </p:nvSpPr>
        <p:spPr>
          <a:xfrm>
            <a:off x="3648074" y="1771651"/>
            <a:ext cx="2990850" cy="4351338"/>
          </a:xfrm>
        </p:spPr>
        <p:txBody>
          <a:bodyPr/>
          <a:lstStyle/>
          <a:p>
            <a:pPr lvl="0"/>
            <a:r>
              <a:rPr lang="bs-Latn-BA" smtClean="0"/>
              <a:t>Kliknite da biste uredili stilove teksta prototipa</a:t>
            </a:r>
            <a:endParaRPr lang="bs-Latn-BA" smtClean="0"/>
          </a:p>
          <a:p>
            <a:pPr lvl="1"/>
            <a:r>
              <a:rPr lang="bs-Latn-BA" smtClean="0"/>
              <a:t>Drugi nivo</a:t>
            </a:r>
            <a:endParaRPr lang="bs-Latn-BA" smtClean="0"/>
          </a:p>
          <a:p>
            <a:pPr lvl="2"/>
            <a:r>
              <a:rPr lang="bs-Latn-BA" smtClean="0"/>
              <a:t>Treći nivo</a:t>
            </a:r>
            <a:endParaRPr lang="bs-Latn-BA" smtClean="0"/>
          </a:p>
          <a:p>
            <a:pPr lvl="3"/>
            <a:r>
              <a:rPr lang="bs-Latn-BA" smtClean="0"/>
              <a:t>Četvrti nivo</a:t>
            </a:r>
            <a:endParaRPr lang="bs-Latn-BA" smtClean="0"/>
          </a:p>
          <a:p>
            <a:pPr lvl="4"/>
            <a:r>
              <a:rPr lang="bs-Latn-BA" smtClean="0"/>
              <a:t>Peti nivo</a:t>
            </a:r>
            <a:endParaRPr lang="en-US" dirty="0"/>
          </a:p>
        </p:txBody>
      </p:sp>
      <p:sp>
        <p:nvSpPr>
          <p:cNvPr id="5" name="Date Placeholder 4"/>
          <p:cNvSpPr>
            <a:spLocks noGrp="1"/>
          </p:cNvSpPr>
          <p:nvPr>
            <p:ph type="dt" sz="half" idx="10"/>
          </p:nvPr>
        </p:nvSpPr>
        <p:spPr/>
        <p:txBody>
          <a:bodyPr/>
          <a:lstStyle/>
          <a:p>
            <a:fld id="{BD107C66-BA49-4E84-BEB2-68F0F319EAD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FD6F3-DCA9-4025-ADA8-221600B5C2B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eđen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339726"/>
            <a:ext cx="6203950" cy="1325563"/>
          </a:xfrm>
        </p:spPr>
        <p:txBody>
          <a:bodyPr/>
          <a:lstStyle/>
          <a:p>
            <a:r>
              <a:rPr lang="bs-Latn-BA" smtClean="0"/>
              <a:t>Kliknite da biste uredili stilove prototipa naslova</a:t>
            </a:r>
            <a:endParaRPr lang="en-US" dirty="0"/>
          </a:p>
        </p:txBody>
      </p:sp>
      <p:sp>
        <p:nvSpPr>
          <p:cNvPr id="3" name="Text Placeholder 2"/>
          <p:cNvSpPr>
            <a:spLocks noGrp="1"/>
          </p:cNvSpPr>
          <p:nvPr>
            <p:ph type="body" idx="1" hasCustomPrompt="1"/>
          </p:nvPr>
        </p:nvSpPr>
        <p:spPr>
          <a:xfrm>
            <a:off x="431800" y="1665289"/>
            <a:ext cx="30353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s-Latn-BA" smtClean="0"/>
              <a:t>Kliknite da biste uredili stilove teksta prototipa</a:t>
            </a:r>
            <a:endParaRPr lang="bs-Latn-BA" smtClean="0"/>
          </a:p>
        </p:txBody>
      </p:sp>
      <p:sp>
        <p:nvSpPr>
          <p:cNvPr id="4" name="Content Placeholder 3"/>
          <p:cNvSpPr>
            <a:spLocks noGrp="1"/>
          </p:cNvSpPr>
          <p:nvPr>
            <p:ph sz="half" idx="2" hasCustomPrompt="1"/>
          </p:nvPr>
        </p:nvSpPr>
        <p:spPr>
          <a:xfrm>
            <a:off x="431800" y="2489201"/>
            <a:ext cx="3035300" cy="3684588"/>
          </a:xfrm>
        </p:spPr>
        <p:txBody>
          <a:bodyPr/>
          <a:lstStyle/>
          <a:p>
            <a:pPr lvl="0"/>
            <a:r>
              <a:rPr lang="bs-Latn-BA" smtClean="0"/>
              <a:t>Kliknite da biste uredili stilove teksta prototipa</a:t>
            </a:r>
            <a:endParaRPr lang="bs-Latn-BA" smtClean="0"/>
          </a:p>
          <a:p>
            <a:pPr lvl="1"/>
            <a:r>
              <a:rPr lang="bs-Latn-BA" smtClean="0"/>
              <a:t>Drugi nivo</a:t>
            </a:r>
            <a:endParaRPr lang="bs-Latn-BA" smtClean="0"/>
          </a:p>
          <a:p>
            <a:pPr lvl="2"/>
            <a:r>
              <a:rPr lang="bs-Latn-BA" smtClean="0"/>
              <a:t>Treći nivo</a:t>
            </a:r>
            <a:endParaRPr lang="bs-Latn-BA" smtClean="0"/>
          </a:p>
          <a:p>
            <a:pPr lvl="3"/>
            <a:r>
              <a:rPr lang="bs-Latn-BA" smtClean="0"/>
              <a:t>Četvrti nivo</a:t>
            </a:r>
            <a:endParaRPr lang="bs-Latn-BA" smtClean="0"/>
          </a:p>
          <a:p>
            <a:pPr lvl="4"/>
            <a:r>
              <a:rPr lang="bs-Latn-BA" smtClean="0"/>
              <a:t>Peti nivo</a:t>
            </a:r>
            <a:endParaRPr lang="en-US" dirty="0"/>
          </a:p>
        </p:txBody>
      </p:sp>
      <p:sp>
        <p:nvSpPr>
          <p:cNvPr id="5" name="Text Placeholder 4"/>
          <p:cNvSpPr>
            <a:spLocks noGrp="1"/>
          </p:cNvSpPr>
          <p:nvPr>
            <p:ph type="body" sz="quarter" idx="3" hasCustomPrompt="1"/>
          </p:nvPr>
        </p:nvSpPr>
        <p:spPr>
          <a:xfrm>
            <a:off x="3568700" y="1655763"/>
            <a:ext cx="30670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s-Latn-BA" smtClean="0"/>
              <a:t>Kliknite da biste uredili stilove teksta prototipa</a:t>
            </a:r>
            <a:endParaRPr lang="bs-Latn-BA" smtClean="0"/>
          </a:p>
        </p:txBody>
      </p:sp>
      <p:sp>
        <p:nvSpPr>
          <p:cNvPr id="6" name="Content Placeholder 5"/>
          <p:cNvSpPr>
            <a:spLocks noGrp="1"/>
          </p:cNvSpPr>
          <p:nvPr>
            <p:ph sz="quarter" idx="4" hasCustomPrompt="1"/>
          </p:nvPr>
        </p:nvSpPr>
        <p:spPr>
          <a:xfrm>
            <a:off x="3568700" y="2479675"/>
            <a:ext cx="3067050" cy="3684588"/>
          </a:xfrm>
        </p:spPr>
        <p:txBody>
          <a:bodyPr/>
          <a:lstStyle/>
          <a:p>
            <a:pPr lvl="0"/>
            <a:r>
              <a:rPr lang="bs-Latn-BA" smtClean="0"/>
              <a:t>Kliknite da biste uredili stilove teksta prototipa</a:t>
            </a:r>
            <a:endParaRPr lang="bs-Latn-BA" smtClean="0"/>
          </a:p>
          <a:p>
            <a:pPr lvl="1"/>
            <a:r>
              <a:rPr lang="bs-Latn-BA" smtClean="0"/>
              <a:t>Drugi nivo</a:t>
            </a:r>
            <a:endParaRPr lang="bs-Latn-BA" smtClean="0"/>
          </a:p>
          <a:p>
            <a:pPr lvl="2"/>
            <a:r>
              <a:rPr lang="bs-Latn-BA" smtClean="0"/>
              <a:t>Treći nivo</a:t>
            </a:r>
            <a:endParaRPr lang="bs-Latn-BA" smtClean="0"/>
          </a:p>
          <a:p>
            <a:pPr lvl="3"/>
            <a:r>
              <a:rPr lang="bs-Latn-BA" smtClean="0"/>
              <a:t>Četvrti nivo</a:t>
            </a:r>
            <a:endParaRPr lang="bs-Latn-BA" smtClean="0"/>
          </a:p>
          <a:p>
            <a:pPr lvl="4"/>
            <a:r>
              <a:rPr lang="bs-Latn-BA" smtClean="0"/>
              <a:t>Peti nivo</a:t>
            </a:r>
            <a:endParaRPr lang="en-US" dirty="0"/>
          </a:p>
        </p:txBody>
      </p:sp>
      <p:sp>
        <p:nvSpPr>
          <p:cNvPr id="7" name="Date Placeholder 6"/>
          <p:cNvSpPr>
            <a:spLocks noGrp="1"/>
          </p:cNvSpPr>
          <p:nvPr>
            <p:ph type="dt" sz="half" idx="10"/>
          </p:nvPr>
        </p:nvSpPr>
        <p:spPr/>
        <p:txBody>
          <a:bodyPr/>
          <a:lstStyle/>
          <a:p>
            <a:fld id="{BD107C66-BA49-4E84-BEB2-68F0F319EAD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FD6F3-DCA9-4025-ADA8-221600B5C2B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bs-Latn-BA" smtClean="0"/>
              <a:t>Kliknite da biste uredili stilove prototipa naslova</a:t>
            </a:r>
            <a:endParaRPr lang="en-US" dirty="0"/>
          </a:p>
        </p:txBody>
      </p:sp>
      <p:sp>
        <p:nvSpPr>
          <p:cNvPr id="3" name="Date Placeholder 2"/>
          <p:cNvSpPr>
            <a:spLocks noGrp="1"/>
          </p:cNvSpPr>
          <p:nvPr>
            <p:ph type="dt" sz="half" idx="10"/>
          </p:nvPr>
        </p:nvSpPr>
        <p:spPr/>
        <p:txBody>
          <a:bodyPr/>
          <a:lstStyle/>
          <a:p>
            <a:fld id="{BD107C66-BA49-4E84-BEB2-68F0F319EAD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FD6F3-DCA9-4025-ADA8-221600B5C2B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07C66-BA49-4E84-BEB2-68F0F319EAD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FD6F3-DCA9-4025-ADA8-221600B5C2B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a opisom slik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2750" y="685801"/>
            <a:ext cx="2657078" cy="1600200"/>
          </a:xfrm>
        </p:spPr>
        <p:txBody>
          <a:bodyPr anchor="b"/>
          <a:lstStyle>
            <a:lvl1pPr>
              <a:defRPr sz="3200"/>
            </a:lvl1pPr>
          </a:lstStyle>
          <a:p>
            <a:r>
              <a:rPr lang="bs-Latn-BA" smtClean="0"/>
              <a:t>Kliknite da biste uredili stilove prototipa naslova</a:t>
            </a:r>
            <a:endParaRPr lang="en-US" dirty="0"/>
          </a:p>
        </p:txBody>
      </p:sp>
      <p:sp>
        <p:nvSpPr>
          <p:cNvPr id="3" name="Content Placeholder 2"/>
          <p:cNvSpPr>
            <a:spLocks noGrp="1"/>
          </p:cNvSpPr>
          <p:nvPr>
            <p:ph idx="1" hasCustomPrompt="1"/>
          </p:nvPr>
        </p:nvSpPr>
        <p:spPr>
          <a:xfrm>
            <a:off x="3206750" y="685801"/>
            <a:ext cx="3429000" cy="54117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s-Latn-BA" smtClean="0"/>
              <a:t>Kliknite da biste uredili stilove teksta prototipa</a:t>
            </a:r>
            <a:endParaRPr lang="bs-Latn-BA" smtClean="0"/>
          </a:p>
          <a:p>
            <a:pPr lvl="1"/>
            <a:r>
              <a:rPr lang="bs-Latn-BA" smtClean="0"/>
              <a:t>Drugi nivo</a:t>
            </a:r>
            <a:endParaRPr lang="bs-Latn-BA" smtClean="0"/>
          </a:p>
          <a:p>
            <a:pPr lvl="2"/>
            <a:r>
              <a:rPr lang="bs-Latn-BA" smtClean="0"/>
              <a:t>Treći nivo</a:t>
            </a:r>
            <a:endParaRPr lang="bs-Latn-BA" smtClean="0"/>
          </a:p>
          <a:p>
            <a:pPr lvl="3"/>
            <a:r>
              <a:rPr lang="bs-Latn-BA" smtClean="0"/>
              <a:t>Četvrti nivo</a:t>
            </a:r>
            <a:endParaRPr lang="bs-Latn-BA" smtClean="0"/>
          </a:p>
          <a:p>
            <a:pPr lvl="4"/>
            <a:r>
              <a:rPr lang="bs-Latn-BA" smtClean="0"/>
              <a:t>Peti nivo</a:t>
            </a:r>
            <a:endParaRPr lang="en-US" dirty="0"/>
          </a:p>
        </p:txBody>
      </p:sp>
      <p:sp>
        <p:nvSpPr>
          <p:cNvPr id="4" name="Text Placeholder 3"/>
          <p:cNvSpPr>
            <a:spLocks noGrp="1"/>
          </p:cNvSpPr>
          <p:nvPr>
            <p:ph type="body" sz="half" idx="2" hasCustomPrompt="1"/>
          </p:nvPr>
        </p:nvSpPr>
        <p:spPr>
          <a:xfrm>
            <a:off x="412750" y="2286001"/>
            <a:ext cx="26570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s-Latn-BA" smtClean="0"/>
              <a:t>Kliknite da biste uredili stilove teksta prototipa</a:t>
            </a:r>
            <a:endParaRPr lang="bs-Latn-BA" smtClean="0"/>
          </a:p>
        </p:txBody>
      </p:sp>
      <p:sp>
        <p:nvSpPr>
          <p:cNvPr id="5" name="Date Placeholder 4"/>
          <p:cNvSpPr>
            <a:spLocks noGrp="1"/>
          </p:cNvSpPr>
          <p:nvPr>
            <p:ph type="dt" sz="half" idx="10"/>
          </p:nvPr>
        </p:nvSpPr>
        <p:spPr/>
        <p:txBody>
          <a:bodyPr/>
          <a:lstStyle/>
          <a:p>
            <a:fld id="{BD107C66-BA49-4E84-BEB2-68F0F319EAD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FD6F3-DCA9-4025-ADA8-221600B5C2B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a opisom slik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614363"/>
            <a:ext cx="2461418" cy="1600200"/>
          </a:xfrm>
        </p:spPr>
        <p:txBody>
          <a:bodyPr anchor="b"/>
          <a:lstStyle>
            <a:lvl1pPr>
              <a:defRPr sz="3200"/>
            </a:lvl1pPr>
          </a:lstStyle>
          <a:p>
            <a:r>
              <a:rPr lang="bs-Latn-BA" smtClean="0"/>
              <a:t>Kliknite da biste uredili stilove prototipa naslova</a:t>
            </a:r>
            <a:endParaRPr lang="en-US" dirty="0"/>
          </a:p>
        </p:txBody>
      </p:sp>
      <p:sp>
        <p:nvSpPr>
          <p:cNvPr id="3" name="Picture Placeholder 2"/>
          <p:cNvSpPr>
            <a:spLocks noGrp="1" noChangeAspect="1"/>
          </p:cNvSpPr>
          <p:nvPr>
            <p:ph type="pic" idx="1" hasCustomPrompt="1"/>
          </p:nvPr>
        </p:nvSpPr>
        <p:spPr>
          <a:xfrm>
            <a:off x="3049662" y="622300"/>
            <a:ext cx="3586088"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bs-Latn-BA" smtClean="0"/>
              <a:t>Klinite na ikonu kako bi dodali sliku</a:t>
            </a:r>
            <a:endParaRPr lang="en-US" dirty="0"/>
          </a:p>
        </p:txBody>
      </p:sp>
      <p:sp>
        <p:nvSpPr>
          <p:cNvPr id="4" name="Text Placeholder 3"/>
          <p:cNvSpPr>
            <a:spLocks noGrp="1"/>
          </p:cNvSpPr>
          <p:nvPr>
            <p:ph type="body" sz="half" idx="2" hasCustomPrompt="1"/>
          </p:nvPr>
        </p:nvSpPr>
        <p:spPr>
          <a:xfrm>
            <a:off x="431800" y="2214563"/>
            <a:ext cx="246141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s-Latn-BA" smtClean="0"/>
              <a:t>Kliknite da biste uredili stilove teksta prototipa</a:t>
            </a:r>
            <a:endParaRPr lang="bs-Latn-BA" smtClean="0"/>
          </a:p>
        </p:txBody>
      </p:sp>
      <p:sp>
        <p:nvSpPr>
          <p:cNvPr id="5" name="Date Placeholder 4"/>
          <p:cNvSpPr>
            <a:spLocks noGrp="1"/>
          </p:cNvSpPr>
          <p:nvPr>
            <p:ph type="dt" sz="half" idx="10"/>
          </p:nvPr>
        </p:nvSpPr>
        <p:spPr/>
        <p:txBody>
          <a:bodyPr/>
          <a:lstStyle/>
          <a:p>
            <a:fld id="{BD107C66-BA49-4E84-BEB2-68F0F319EAD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FD6F3-DCA9-4025-ADA8-221600B5C2B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hyperlink" Target="http://pptmag.com/" TargetMode="Externa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288926"/>
            <a:ext cx="6203950" cy="1325563"/>
          </a:xfrm>
          <a:prstGeom prst="rect">
            <a:avLst/>
          </a:prstGeom>
        </p:spPr>
        <p:txBody>
          <a:bodyPr vert="horz" lIns="91440" tIns="45720" rIns="91440" bIns="45720" rtlCol="0" anchor="ctr">
            <a:normAutofit/>
          </a:bodyPr>
          <a:lstStyle/>
          <a:p>
            <a:r>
              <a:rPr lang="bs-Latn-BA" smtClean="0"/>
              <a:t>Kliknite da biste uredili stilove prototipa naslova</a:t>
            </a:r>
            <a:endParaRPr lang="en-US" dirty="0"/>
          </a:p>
        </p:txBody>
      </p:sp>
      <p:sp>
        <p:nvSpPr>
          <p:cNvPr id="3" name="Text Placeholder 2"/>
          <p:cNvSpPr>
            <a:spLocks noGrp="1"/>
          </p:cNvSpPr>
          <p:nvPr>
            <p:ph type="body" idx="1"/>
          </p:nvPr>
        </p:nvSpPr>
        <p:spPr>
          <a:xfrm>
            <a:off x="431800" y="1749425"/>
            <a:ext cx="6203950" cy="4351338"/>
          </a:xfrm>
          <a:prstGeom prst="rect">
            <a:avLst/>
          </a:prstGeom>
        </p:spPr>
        <p:txBody>
          <a:bodyPr vert="horz" lIns="91440" tIns="45720" rIns="91440" bIns="45720" rtlCol="0">
            <a:normAutofit/>
          </a:bodyPr>
          <a:lstStyle/>
          <a:p>
            <a:pPr lvl="0"/>
            <a:r>
              <a:rPr lang="bs-Latn-BA" smtClean="0"/>
              <a:t>Kliknite da biste uredili stilove teksta prototipa</a:t>
            </a:r>
            <a:endParaRPr lang="bs-Latn-BA" smtClean="0"/>
          </a:p>
          <a:p>
            <a:pPr lvl="1"/>
            <a:r>
              <a:rPr lang="bs-Latn-BA" smtClean="0"/>
              <a:t>Drugi nivo</a:t>
            </a:r>
            <a:endParaRPr lang="bs-Latn-BA" smtClean="0"/>
          </a:p>
          <a:p>
            <a:pPr lvl="2"/>
            <a:r>
              <a:rPr lang="bs-Latn-BA" smtClean="0"/>
              <a:t>Treći nivo</a:t>
            </a:r>
            <a:endParaRPr lang="bs-Latn-BA" smtClean="0"/>
          </a:p>
          <a:p>
            <a:pPr lvl="3"/>
            <a:r>
              <a:rPr lang="bs-Latn-BA" smtClean="0"/>
              <a:t>Četvrti nivo</a:t>
            </a:r>
            <a:endParaRPr lang="bs-Latn-BA" smtClean="0"/>
          </a:p>
          <a:p>
            <a:pPr lvl="4"/>
            <a:r>
              <a:rPr lang="bs-Latn-BA" smtClean="0"/>
              <a:t>Peti nivo</a:t>
            </a:r>
            <a:endParaRPr lang="en-US" dirty="0"/>
          </a:p>
        </p:txBody>
      </p:sp>
      <p:sp>
        <p:nvSpPr>
          <p:cNvPr id="4" name="Date Placeholder 3"/>
          <p:cNvSpPr>
            <a:spLocks noGrp="1"/>
          </p:cNvSpPr>
          <p:nvPr>
            <p:ph type="dt" sz="half" idx="2"/>
          </p:nvPr>
        </p:nvSpPr>
        <p:spPr>
          <a:xfrm>
            <a:off x="431800" y="6280151"/>
            <a:ext cx="1314450" cy="365125"/>
          </a:xfrm>
          <a:prstGeom prst="rect">
            <a:avLst/>
          </a:prstGeom>
        </p:spPr>
        <p:txBody>
          <a:bodyPr vert="horz" lIns="91440" tIns="45720" rIns="91440" bIns="45720" rtlCol="0" anchor="ctr"/>
          <a:lstStyle>
            <a:lvl1pPr algn="l">
              <a:defRPr sz="1200">
                <a:solidFill>
                  <a:srgbClr val="F3CA00"/>
                </a:solidFill>
              </a:defRPr>
            </a:lvl1pPr>
          </a:lstStyle>
          <a:p>
            <a:fld id="{BD107C66-BA49-4E84-BEB2-68F0F319EADB}" type="datetimeFigureOut">
              <a:rPr lang="en-US" smtClean="0"/>
            </a:fld>
            <a:endParaRPr lang="en-US"/>
          </a:p>
        </p:txBody>
      </p:sp>
      <p:sp>
        <p:nvSpPr>
          <p:cNvPr id="5" name="Footer Placeholder 4"/>
          <p:cNvSpPr>
            <a:spLocks noGrp="1"/>
          </p:cNvSpPr>
          <p:nvPr>
            <p:ph type="ftr" sz="quarter" idx="3"/>
          </p:nvPr>
        </p:nvSpPr>
        <p:spPr>
          <a:xfrm>
            <a:off x="1990725" y="6280151"/>
            <a:ext cx="3086100" cy="365125"/>
          </a:xfrm>
          <a:prstGeom prst="rect">
            <a:avLst/>
          </a:prstGeom>
        </p:spPr>
        <p:txBody>
          <a:bodyPr vert="horz" lIns="91440" tIns="45720" rIns="91440" bIns="45720" rtlCol="0" anchor="ctr"/>
          <a:lstStyle>
            <a:lvl1pPr algn="ctr">
              <a:defRPr sz="1200">
                <a:solidFill>
                  <a:srgbClr val="F3CA00"/>
                </a:solidFill>
              </a:defRPr>
            </a:lvl1pPr>
          </a:lstStyle>
          <a:p>
            <a:endParaRPr lang="en-US" dirty="0"/>
          </a:p>
        </p:txBody>
      </p:sp>
      <p:sp>
        <p:nvSpPr>
          <p:cNvPr id="6" name="Slide Number Placeholder 5"/>
          <p:cNvSpPr>
            <a:spLocks noGrp="1"/>
          </p:cNvSpPr>
          <p:nvPr>
            <p:ph type="sldNum" sz="quarter" idx="4"/>
          </p:nvPr>
        </p:nvSpPr>
        <p:spPr>
          <a:xfrm>
            <a:off x="5321300" y="6280151"/>
            <a:ext cx="1314450" cy="365125"/>
          </a:xfrm>
          <a:prstGeom prst="rect">
            <a:avLst/>
          </a:prstGeom>
        </p:spPr>
        <p:txBody>
          <a:bodyPr vert="horz" lIns="91440" tIns="45720" rIns="91440" bIns="45720" rtlCol="0" anchor="ctr"/>
          <a:lstStyle>
            <a:lvl1pPr algn="r">
              <a:defRPr sz="1200">
                <a:solidFill>
                  <a:srgbClr val="F3CA00"/>
                </a:solidFill>
              </a:defRPr>
            </a:lvl1pPr>
          </a:lstStyle>
          <a:p>
            <a:fld id="{73CFD6F3-DCA9-4025-ADA8-221600B5C2B2}" type="slidenum">
              <a:rPr lang="en-US" smtClean="0"/>
            </a:fld>
            <a:endParaRPr lang="en-US"/>
          </a:p>
        </p:txBody>
      </p:sp>
      <p:pic>
        <p:nvPicPr>
          <p:cNvPr id="12" name="Picture 11">
            <a:hlinkClick r:id="rId13"/>
          </p:cNvPr>
          <p:cNvPicPr>
            <a:picLocks noChangeAspect="1"/>
          </p:cNvPicPr>
          <p:nvPr/>
        </p:nvPicPr>
        <p:blipFill>
          <a:blip r:embed="rId14"/>
          <a:stretch>
            <a:fillRect/>
          </a:stretch>
        </p:blipFill>
        <p:spPr>
          <a:xfrm rot="16200000">
            <a:off x="-1024113" y="5332238"/>
            <a:ext cx="1695700" cy="3525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rgbClr val="F3CA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McDonald’s Food Nutrition Data Analysis</a:t>
            </a:r>
            <a:endParaRPr lang="en-US" dirty="0"/>
          </a:p>
        </p:txBody>
      </p:sp>
      <p:sp>
        <p:nvSpPr>
          <p:cNvPr id="3" name="Subtitle 2"/>
          <p:cNvSpPr>
            <a:spLocks noGrp="1"/>
          </p:cNvSpPr>
          <p:nvPr>
            <p:ph type="subTitle" idx="1"/>
          </p:nvPr>
        </p:nvSpPr>
        <p:spPr/>
        <p:txBody>
          <a:bodyPr/>
          <a:lstStyle/>
          <a:p>
            <a:pPr algn="r"/>
            <a:r>
              <a:rPr lang="en-US" noProof="1"/>
              <a:t>By - Prasanna Shinde</a:t>
            </a:r>
            <a:endParaRPr lang="en-US" noProof="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1275" y="306070"/>
            <a:ext cx="9107170" cy="5228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7945" y="1038860"/>
            <a:ext cx="8874760" cy="4211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65405" y="283845"/>
            <a:ext cx="8887460" cy="5257800"/>
          </a:xfrm>
          <a:prstGeom prst="rect">
            <a:avLst/>
          </a:prstGeom>
        </p:spPr>
      </p:pic>
      <p:pic>
        <p:nvPicPr>
          <p:cNvPr id="6" name="Content Placeholder 5"/>
          <p:cNvPicPr>
            <a:picLocks noChangeAspect="1"/>
          </p:cNvPicPr>
          <p:nvPr>
            <p:ph sz="half" idx="2"/>
          </p:nvPr>
        </p:nvPicPr>
        <p:blipFill>
          <a:blip r:embed="rId2"/>
          <a:stretch>
            <a:fillRect/>
          </a:stretch>
        </p:blipFill>
        <p:spPr>
          <a:xfrm>
            <a:off x="3528060" y="5796915"/>
            <a:ext cx="1822450" cy="767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0325" y="502920"/>
            <a:ext cx="9020810" cy="60528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3560" y="2766061"/>
            <a:ext cx="6203950" cy="1325563"/>
          </a:xfrm>
        </p:spPr>
        <p:txBody>
          <a:bodyPr/>
          <a:p>
            <a:r>
              <a:rPr lang="en-US" sz="6600"/>
              <a:t>Thank You</a:t>
            </a:r>
            <a:endParaRPr lang="en-US"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McDonald's</a:t>
            </a:r>
            <a:endParaRPr lang="en-US" dirty="0"/>
          </a:p>
        </p:txBody>
      </p:sp>
      <p:sp>
        <p:nvSpPr>
          <p:cNvPr id="3" name="Content Placeholder 2"/>
          <p:cNvSpPr>
            <a:spLocks noGrp="1"/>
          </p:cNvSpPr>
          <p:nvPr>
            <p:ph idx="1"/>
          </p:nvPr>
        </p:nvSpPr>
        <p:spPr>
          <a:xfrm>
            <a:off x="431800" y="1320800"/>
            <a:ext cx="6203950" cy="4770755"/>
          </a:xfrm>
        </p:spPr>
        <p:txBody>
          <a:bodyPr>
            <a:normAutofit fontScale="70000"/>
          </a:bodyPr>
          <a:lstStyle/>
          <a:p>
            <a:r>
              <a:rPr lang="en-US">
                <a:sym typeface="+mn-ea"/>
              </a:rPr>
              <a:t>McDonald's Corporation is an American-based multinational fast food chain, founded in 1940  in San Bernardino, California, United States.</a:t>
            </a:r>
            <a:endParaRPr lang="en-US"/>
          </a:p>
          <a:p>
            <a:endParaRPr lang="en-US">
              <a:sym typeface="+mn-ea"/>
            </a:endParaRPr>
          </a:p>
          <a:p>
            <a:r>
              <a:rPr lang="en-US">
                <a:sym typeface="+mn-ea"/>
              </a:rPr>
              <a:t>McDonald's is the world's largest restaurant chain by revenue serving over 69 million customers daily in over 100 countries in more than 40,000 outlets as of 2021</a:t>
            </a:r>
            <a:endParaRPr lang="en-US"/>
          </a:p>
          <a:p>
            <a:endParaRPr lang="en-US">
              <a:sym typeface="+mn-ea"/>
            </a:endParaRPr>
          </a:p>
          <a:p>
            <a:r>
              <a:rPr lang="en-US">
                <a:sym typeface="+mn-ea"/>
              </a:rPr>
              <a:t>McDonald's is best known for its hamburgers, cheeseburgers and french fries, although their menus include other items like chicken, fish, fruit, and salads. McDonald's has been subject to criticism over the health effects of its products.</a:t>
            </a:r>
            <a:endParaRPr lang="en-US"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Problem statement :</a:t>
            </a:r>
            <a:endParaRPr lang="en-US"/>
          </a:p>
        </p:txBody>
      </p:sp>
      <p:sp>
        <p:nvSpPr>
          <p:cNvPr id="3" name="Content Placeholder 2"/>
          <p:cNvSpPr>
            <a:spLocks noGrp="1"/>
          </p:cNvSpPr>
          <p:nvPr>
            <p:ph idx="1"/>
          </p:nvPr>
        </p:nvSpPr>
        <p:spPr>
          <a:xfrm>
            <a:off x="366395" y="1325245"/>
            <a:ext cx="6203950" cy="4742815"/>
          </a:xfrm>
        </p:spPr>
        <p:txBody>
          <a:bodyPr>
            <a:noAutofit/>
          </a:bodyPr>
          <a:p>
            <a:pPr marL="0" indent="0">
              <a:buNone/>
            </a:pPr>
            <a:endParaRPr lang="en-US" sz="1800"/>
          </a:p>
          <a:p>
            <a:r>
              <a:rPr lang="en-US" sz="1800">
                <a:sym typeface="+mn-ea"/>
              </a:rPr>
              <a:t>Analysis the given dataset and make different predictions and draw meaningful conclusion so that it should  be benificial for both company as well as  customer. </a:t>
            </a:r>
            <a:endParaRPr lang="en-US" sz="1800">
              <a:sym typeface="+mn-ea"/>
            </a:endParaRPr>
          </a:p>
          <a:p>
            <a:endParaRPr lang="en-US" sz="1800">
              <a:sym typeface="+mn-ea"/>
            </a:endParaRPr>
          </a:p>
          <a:p>
            <a:r>
              <a:rPr lang="en-US" sz="1800">
                <a:sym typeface="+mn-ea"/>
              </a:rPr>
              <a:t>Also state what can we learn from different predictions.  </a:t>
            </a:r>
            <a:endParaRPr lang="en-US" sz="1800">
              <a:sym typeface="+mn-ea"/>
            </a:endParaRPr>
          </a:p>
          <a:p>
            <a:endParaRPr lang="en-US" sz="1800">
              <a:sym typeface="+mn-ea"/>
            </a:endParaRPr>
          </a:p>
          <a:p>
            <a:r>
              <a:rPr lang="en-US" sz="1800">
                <a:sym typeface="+mn-ea"/>
              </a:rPr>
              <a:t>Prepare the report which can show how the customer could plan their meal.</a:t>
            </a:r>
            <a:endParaRPr lang="en-US" sz="1800"/>
          </a:p>
          <a:p>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Business benefits of the analysis</a:t>
            </a:r>
            <a:endParaRPr lang="en-US"/>
          </a:p>
        </p:txBody>
      </p:sp>
      <p:sp>
        <p:nvSpPr>
          <p:cNvPr id="3" name="Content Placeholder 2"/>
          <p:cNvSpPr>
            <a:spLocks noGrp="1"/>
          </p:cNvSpPr>
          <p:nvPr>
            <p:ph idx="1"/>
          </p:nvPr>
        </p:nvSpPr>
        <p:spPr>
          <a:xfrm>
            <a:off x="431800" y="1614805"/>
            <a:ext cx="6203950" cy="4351338"/>
          </a:xfrm>
        </p:spPr>
        <p:txBody>
          <a:bodyPr>
            <a:noAutofit/>
          </a:bodyPr>
          <a:p>
            <a:r>
              <a:rPr lang="en-US" sz="1800"/>
              <a:t>By analyzing nutrition value of the food items by the MacDonald’s, it will be easier to the customer to plan their meal according to their requirement.</a:t>
            </a:r>
            <a:endParaRPr lang="en-US" sz="1800"/>
          </a:p>
          <a:p>
            <a:endParaRPr lang="en-US" sz="1800"/>
          </a:p>
          <a:p>
            <a:r>
              <a:rPr lang="en-US" sz="1800"/>
              <a:t> This analysis report can attract to the customer who is very health conscious and believe in the past criticism of the MacDonald about unhealthy food items. </a:t>
            </a:r>
            <a:endParaRPr lang="en-US" sz="1800"/>
          </a:p>
          <a:p>
            <a:endParaRPr lang="en-US" sz="1800"/>
          </a:p>
          <a:p>
            <a:r>
              <a:rPr lang="en-US" sz="1800"/>
              <a:t>Customer who is on special diet due to different health problems such as overweight, vitamins deficiency anemia etc can also enjoy the MacDonald’s food items by checking nutrition values of the food items. </a:t>
            </a:r>
            <a:endParaRPr lang="en-US" sz="1800"/>
          </a:p>
          <a:p>
            <a:endParaRPr lang="en-US" sz="1800"/>
          </a:p>
          <a:p>
            <a:r>
              <a:rPr lang="en-US" sz="1800"/>
              <a:t>This report may lead to company revenue growth. Also company reputation and legacy may save from further criticism over the food.  </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About Dataset : </a:t>
            </a:r>
            <a:endParaRPr lang="en-US"/>
          </a:p>
        </p:txBody>
      </p:sp>
      <p:sp>
        <p:nvSpPr>
          <p:cNvPr id="3" name="Content Placeholder 2"/>
          <p:cNvSpPr>
            <a:spLocks noGrp="1"/>
          </p:cNvSpPr>
          <p:nvPr>
            <p:ph idx="1"/>
          </p:nvPr>
        </p:nvSpPr>
        <p:spPr/>
        <p:txBody>
          <a:bodyPr/>
          <a:p>
            <a:r>
              <a:rPr lang="en-US" sz="2000">
                <a:sym typeface="+mn-ea"/>
              </a:rPr>
              <a:t>Given dataset contains different food items with their fat, calories, cholesterol, carbohydrates, sodium, dietary fibre, sugar, proteins, vitamins contents. </a:t>
            </a:r>
            <a:endParaRPr lang="en-US" sz="2000">
              <a:sym typeface="+mn-ea"/>
            </a:endParaRPr>
          </a:p>
          <a:p>
            <a:endParaRPr lang="en-US" sz="2000">
              <a:sym typeface="+mn-ea"/>
            </a:endParaRPr>
          </a:p>
          <a:p>
            <a:r>
              <a:rPr lang="en-US" sz="2000">
                <a:sym typeface="+mn-ea"/>
              </a:rPr>
              <a:t>McDonalds provides 9 different food category which contains 260 different food items. </a:t>
            </a:r>
            <a:endParaRPr lang="en-US" sz="2000">
              <a:sym typeface="+mn-ea"/>
            </a:endParaRPr>
          </a:p>
          <a:p>
            <a:pPr marL="0" indent="0">
              <a:buNone/>
            </a:pPr>
            <a:endParaRPr lang="en-US" sz="2000">
              <a:sym typeface="+mn-ea"/>
            </a:endParaRPr>
          </a:p>
          <a:p>
            <a:r>
              <a:rPr lang="en-US" sz="2000">
                <a:sym typeface="+mn-ea"/>
              </a:rPr>
              <a:t>Table in the given dataset contains 260 rows and 24 columns. It means that there is no duplicate values in the given dataset.</a:t>
            </a:r>
            <a:endParaRPr lang="en-US" sz="2000"/>
          </a:p>
          <a:p>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Inspiration</a:t>
            </a:r>
            <a:br>
              <a:rPr lang="en-US"/>
            </a:br>
            <a:endParaRPr lang="en-US"/>
          </a:p>
        </p:txBody>
      </p:sp>
      <p:sp>
        <p:nvSpPr>
          <p:cNvPr id="3" name="Content Placeholder 2"/>
          <p:cNvSpPr>
            <a:spLocks noGrp="1"/>
          </p:cNvSpPr>
          <p:nvPr>
            <p:ph idx="1"/>
          </p:nvPr>
        </p:nvSpPr>
        <p:spPr>
          <a:xfrm>
            <a:off x="431800" y="1172210"/>
            <a:ext cx="6203950" cy="5403850"/>
          </a:xfrm>
        </p:spPr>
        <p:txBody>
          <a:bodyPr/>
          <a:p>
            <a:endParaRPr lang="en-US" sz="1800"/>
          </a:p>
          <a:p>
            <a:r>
              <a:rPr lang="en-US" sz="1800">
                <a:sym typeface="+mn-ea"/>
              </a:rPr>
              <a:t>How many calories does the average McDonald's value meal contain?</a:t>
            </a:r>
            <a:endParaRPr lang="en-US" sz="1800">
              <a:sym typeface="+mn-ea"/>
            </a:endParaRPr>
          </a:p>
          <a:p>
            <a:endParaRPr lang="en-US" sz="1800"/>
          </a:p>
          <a:p>
            <a:r>
              <a:rPr lang="en-US" sz="1800">
                <a:sym typeface="+mn-ea"/>
              </a:rPr>
              <a:t>How much do beverages, like soda or coffee, contribute to the overall caloric intake?</a:t>
            </a:r>
            <a:endParaRPr lang="en-US" sz="1800">
              <a:sym typeface="+mn-ea"/>
            </a:endParaRPr>
          </a:p>
          <a:p>
            <a:endParaRPr lang="en-US" sz="1800"/>
          </a:p>
          <a:p>
            <a:r>
              <a:rPr lang="en-US" sz="1800">
                <a:sym typeface="+mn-ea"/>
              </a:rPr>
              <a:t>Does ordered grilled chicken instead of crispy increase a sandwich's nutritional value?</a:t>
            </a:r>
            <a:endParaRPr lang="en-US" sz="1800">
              <a:sym typeface="+mn-ea"/>
            </a:endParaRPr>
          </a:p>
          <a:p>
            <a:endParaRPr lang="en-US" sz="1800"/>
          </a:p>
          <a:p>
            <a:r>
              <a:rPr lang="en-US" sz="1800">
                <a:sym typeface="+mn-ea"/>
              </a:rPr>
              <a:t>What about ordering egg whites instead of whole eggs?</a:t>
            </a:r>
            <a:endParaRPr lang="en-US" sz="1800">
              <a:sym typeface="+mn-ea"/>
            </a:endParaRPr>
          </a:p>
          <a:p>
            <a:endParaRPr lang="en-US" sz="1800"/>
          </a:p>
          <a:p>
            <a:r>
              <a:rPr lang="en-US" sz="1800">
                <a:sym typeface="+mn-ea"/>
              </a:rPr>
              <a:t>What is the least number of items could you order from the menu to meet one day's nutritional requirements?</a:t>
            </a:r>
            <a:endParaRPr lang="en-US" sz="1800"/>
          </a:p>
          <a:p>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1800" y="65406"/>
            <a:ext cx="6203950" cy="1325563"/>
          </a:xfrm>
        </p:spPr>
        <p:txBody>
          <a:bodyPr>
            <a:normAutofit/>
          </a:bodyPr>
          <a:p>
            <a:r>
              <a:rPr lang="en-US">
                <a:sym typeface="+mn-ea"/>
              </a:rPr>
              <a:t>Questions </a:t>
            </a:r>
            <a:endParaRPr lang="en-US"/>
          </a:p>
        </p:txBody>
      </p:sp>
      <p:sp>
        <p:nvSpPr>
          <p:cNvPr id="3" name="Content Placeholder 2"/>
          <p:cNvSpPr>
            <a:spLocks noGrp="1"/>
          </p:cNvSpPr>
          <p:nvPr>
            <p:ph idx="1"/>
          </p:nvPr>
        </p:nvSpPr>
        <p:spPr>
          <a:xfrm>
            <a:off x="431800" y="864235"/>
            <a:ext cx="6743700" cy="5897880"/>
          </a:xfrm>
        </p:spPr>
        <p:txBody>
          <a:bodyPr/>
          <a:p>
            <a:endParaRPr lang="en-US" sz="1800"/>
          </a:p>
          <a:p>
            <a:r>
              <a:rPr lang="en-US" sz="1800">
                <a:sym typeface="+mn-ea"/>
              </a:rPr>
              <a:t>1.What is the average nutrition values per category ?</a:t>
            </a:r>
            <a:endParaRPr lang="en-US" sz="1800"/>
          </a:p>
          <a:p>
            <a:r>
              <a:rPr lang="en-US" sz="1800">
                <a:sym typeface="+mn-ea"/>
              </a:rPr>
              <a:t>2.Which food items contains maximum amount of protein and less amount of fat ?</a:t>
            </a:r>
            <a:endParaRPr lang="en-US" sz="1800"/>
          </a:p>
          <a:p>
            <a:r>
              <a:rPr lang="en-US" sz="1800">
                <a:sym typeface="+mn-ea"/>
              </a:rPr>
              <a:t>3.Which food items contribute to high sodium intake ?</a:t>
            </a:r>
            <a:endParaRPr lang="en-US" sz="1800"/>
          </a:p>
          <a:p>
            <a:r>
              <a:rPr lang="en-US" sz="1800">
                <a:sym typeface="+mn-ea"/>
              </a:rPr>
              <a:t>4.Which category contribute to maximum % of Cholesterol in a diet (% daily value) ?</a:t>
            </a:r>
            <a:endParaRPr lang="en-US" sz="1800"/>
          </a:p>
          <a:p>
            <a:r>
              <a:rPr lang="en-US" sz="1800">
                <a:sym typeface="+mn-ea"/>
              </a:rPr>
              <a:t>5.Which 4 food items contain the most amount of Saturated Fat?</a:t>
            </a:r>
            <a:endParaRPr lang="en-US" sz="1800"/>
          </a:p>
          <a:p>
            <a:r>
              <a:rPr lang="en-US" sz="1800">
                <a:sym typeface="+mn-ea"/>
              </a:rPr>
              <a:t>6.Which food category and which food item contains maximum vitamins content ?</a:t>
            </a:r>
            <a:endParaRPr lang="en-US" sz="1800"/>
          </a:p>
          <a:p>
            <a:r>
              <a:rPr lang="en-US" sz="1800">
                <a:sym typeface="+mn-ea"/>
              </a:rPr>
              <a:t>7.Among chicken/fish and beef/pork, which food category is best for maximum protein intake ? why ?</a:t>
            </a:r>
            <a:endParaRPr lang="en-US" sz="1800"/>
          </a:p>
          <a:p>
            <a:r>
              <a:rPr lang="en-US" sz="1800">
                <a:sym typeface="+mn-ea"/>
              </a:rPr>
              <a:t>8.Among breakfast and salad which food category is good for daily nutrition fulfillment ?</a:t>
            </a:r>
            <a:endParaRPr lang="en-US" sz="1800"/>
          </a:p>
          <a:p>
            <a:r>
              <a:rPr lang="en-US" sz="1800">
                <a:sym typeface="+mn-ea"/>
              </a:rPr>
              <a:t>9.Adding beverage or tea to the meal, will it make significance difference to nutrition value ?</a:t>
            </a:r>
            <a:endParaRPr lang="en-US" sz="1800"/>
          </a:p>
          <a:p>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9375" y="539750"/>
            <a:ext cx="8978265" cy="57702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p:cNvPicPr>
            <a:picLocks noChangeAspect="1"/>
          </p:cNvPicPr>
          <p:nvPr>
            <p:ph idx="1"/>
          </p:nvPr>
        </p:nvPicPr>
        <p:blipFill>
          <a:blip r:embed="rId1"/>
          <a:stretch>
            <a:fillRect/>
          </a:stretch>
        </p:blipFill>
        <p:spPr>
          <a:xfrm>
            <a:off x="123825" y="587375"/>
            <a:ext cx="8616950" cy="5024755"/>
          </a:xfrm>
          <a:prstGeom prst="rect">
            <a:avLst/>
          </a:prstGeom>
        </p:spPr>
      </p:pic>
    </p:spTree>
  </p:cSld>
  <p:clrMapOvr>
    <a:masterClrMapping/>
  </p:clrMapOvr>
</p:sld>
</file>

<file path=ppt/theme/theme1.xml><?xml version="1.0" encoding="utf-8"?>
<a:theme xmlns:a="http://schemas.openxmlformats.org/drawingml/2006/main" name="Office tema">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3103</Words>
  <Application>WPS Presentation</Application>
  <PresentationFormat>Prikazivanje na ekranu (4:3)</PresentationFormat>
  <Paragraphs>68</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Trebuchet MS</vt:lpstr>
      <vt:lpstr>Microsoft YaHei</vt:lpstr>
      <vt:lpstr>Arial Unicode MS</vt:lpstr>
      <vt:lpstr>Calibri</vt:lpstr>
      <vt:lpstr>Office tema</vt:lpstr>
      <vt:lpstr>Presentation Title</vt:lpstr>
      <vt:lpstr>Example Text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Kenan Hadžić</dc:creator>
  <cp:lastModifiedBy>darsh</cp:lastModifiedBy>
  <cp:revision>4</cp:revision>
  <dcterms:created xsi:type="dcterms:W3CDTF">2015-02-13T13:38:00Z</dcterms:created>
  <dcterms:modified xsi:type="dcterms:W3CDTF">2022-11-05T06:30:38Z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02A27AC6E85D4C12B0A124FCA1ACB4DC</vt:lpwstr>
  </property>
  <property fmtid="{D5CDD505-2E9C-101B-9397-08002B2CF9AE}" pid="3" name="KSOProductBuildVer">
    <vt:lpwstr>1033-11.2.0.11380</vt:lpwstr>
  </property>
</Properties>
</file>