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 id="269"/>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05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pPr/>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pPr/>
              <a:t>‹#›</a:t>
            </a:fld>
            <a:endParaRPr lang="en-IN"/>
          </a:p>
        </p:txBody>
      </p:sp>
    </p:spTree>
    <p:extLst>
      <p:ext uri="{BB962C8B-B14F-4D97-AF65-F5344CB8AC3E}">
        <p14:creationId xmlns:p14="http://schemas.microsoft.com/office/powerpoint/2010/main" xmlns=""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pPr/>
              <a:t>12</a:t>
            </a:fld>
            <a:endParaRPr lang="en-IN"/>
          </a:p>
        </p:txBody>
      </p:sp>
    </p:spTree>
    <p:extLst>
      <p:ext uri="{BB962C8B-B14F-4D97-AF65-F5344CB8AC3E}">
        <p14:creationId xmlns:p14="http://schemas.microsoft.com/office/powerpoint/2010/main" xmlns=""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36807" y="2920399"/>
            <a:ext cx="2432275"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3" name="Title 12">
            <a:extLst>
              <a:ext uri="{FF2B5EF4-FFF2-40B4-BE49-F238E27FC236}">
                <a16:creationId xmlns:a16="http://schemas.microsoft.com/office/drawing/2014/main" xmlns="" id="{F049438C-4A11-2570-4E47-AD1439757C17}"/>
              </a:ext>
            </a:extLst>
          </p:cNvPr>
          <p:cNvSpPr>
            <a:spLocks noGrp="1"/>
          </p:cNvSpPr>
          <p:nvPr>
            <p:ph type="ctrTitle"/>
          </p:nvPr>
        </p:nvSpPr>
        <p:spPr>
          <a:xfrm>
            <a:off x="6436807" y="2264655"/>
            <a:ext cx="4755730" cy="492443"/>
          </a:xfrm>
        </p:spPr>
        <p:txBody>
          <a:bodyPr/>
          <a:lstStyle/>
          <a:p>
            <a:r>
              <a:rPr lang="en-IN" dirty="0"/>
              <a:t>Ankan Dutta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r>
              <a:rPr lang="en-IN" sz="2000" dirty="0"/>
              <a:t/>
            </a: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r>
              <a:rPr lang="en-IN" sz="2000" dirty="0"/>
              <a:t/>
            </a:r>
            <a:br>
              <a:rPr lang="en-IN" sz="2000" dirty="0"/>
            </a:br>
            <a:r>
              <a:rPr lang="en-IN" sz="2000" dirty="0" err="1"/>
              <a:t>root.geometry</a:t>
            </a:r>
            <a:r>
              <a:rPr lang="en-IN" sz="2000" dirty="0"/>
              <a:t>("250x250")</a:t>
            </a:r>
            <a:br>
              <a:rPr lang="en-IN" sz="2000" dirty="0"/>
            </a:br>
            <a:r>
              <a:rPr lang="en-IN" sz="2000" dirty="0"/>
              <a:t/>
            </a: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xmlns=""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xmlns=""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xmlns="" id="{1EE112B5-808D-8A68-D162-6AD0F842AAC0}"/>
              </a:ext>
            </a:extLst>
          </p:cNvPr>
          <p:cNvSpPr>
            <a:spLocks noGrp="1"/>
          </p:cNvSpPr>
          <p:nvPr>
            <p:ph type="body" idx="1"/>
          </p:nvPr>
        </p:nvSpPr>
        <p:spPr>
          <a:xfrm>
            <a:off x="2553315" y="2758767"/>
            <a:ext cx="6334126" cy="2462213"/>
          </a:xfrm>
        </p:spPr>
        <p:txBody>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xmlns=""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12" name="TextBox 11">
            <a:extLst>
              <a:ext uri="{FF2B5EF4-FFF2-40B4-BE49-F238E27FC236}">
                <a16:creationId xmlns:a16="http://schemas.microsoft.com/office/drawing/2014/main" xmlns=""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A672AB-61F9-DAD5-DCD2-BFD353556A46}"/>
              </a:ext>
            </a:extLst>
          </p:cNvPr>
          <p:cNvSpPr>
            <a:spLocks noGrp="1"/>
          </p:cNvSpPr>
          <p:nvPr>
            <p:ph type="title"/>
          </p:nvPr>
        </p:nvSpPr>
        <p:spPr/>
        <p:txBody>
          <a:bodyPr/>
          <a:lstStyle/>
          <a:p>
            <a:r>
              <a:rPr lang="en-IN" dirty="0"/>
              <a:t>Project Link</a:t>
            </a:r>
            <a:endParaRPr lang="en-US" dirty="0"/>
          </a:p>
        </p:txBody>
      </p:sp>
      <p:sp>
        <p:nvSpPr>
          <p:cNvPr id="3" name="Text Placeholder 2">
            <a:extLst>
              <a:ext uri="{FF2B5EF4-FFF2-40B4-BE49-F238E27FC236}">
                <a16:creationId xmlns:a16="http://schemas.microsoft.com/office/drawing/2014/main" xmlns="" id="{52444072-F338-1964-F13D-FF88C4C97453}"/>
              </a:ext>
            </a:extLst>
          </p:cNvPr>
          <p:cNvSpPr>
            <a:spLocks noGrp="1"/>
          </p:cNvSpPr>
          <p:nvPr>
            <p:ph type="body" idx="1"/>
          </p:nvPr>
        </p:nvSpPr>
        <p:spPr>
          <a:xfrm>
            <a:off x="755332" y="3187363"/>
            <a:ext cx="10972800" cy="276999"/>
          </a:xfrm>
        </p:spPr>
        <p:txBody>
          <a:bodyPr/>
          <a:lstStyle/>
          <a:p>
            <a:endParaRPr lang="en-US" dirty="0"/>
          </a:p>
        </p:txBody>
      </p:sp>
    </p:spTree>
    <p:extLst>
      <p:ext uri="{BB962C8B-B14F-4D97-AF65-F5344CB8AC3E}">
        <p14:creationId xmlns:p14="http://schemas.microsoft.com/office/powerpoint/2010/main" xmlns="" val="279865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xmlns=""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xmlns="" id="{28E9A193-B518-D959-B701-5A73BB4CB011}"/>
              </a:ext>
            </a:extLst>
          </p:cNvPr>
          <p:cNvSpPr>
            <a:spLocks noGrp="1"/>
          </p:cNvSpPr>
          <p:nvPr>
            <p:ph type="body" idx="1"/>
          </p:nvPr>
        </p:nvSpPr>
        <p:spPr>
          <a:xfrm>
            <a:off x="1704975" y="1524253"/>
            <a:ext cx="7774078" cy="3970318"/>
          </a:xfrm>
        </p:spPr>
        <p:txBody>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xmlns="" id="{2AC2E613-13CF-B390-7C8E-646CA04B0F84}"/>
              </a:ext>
            </a:extLst>
          </p:cNvPr>
          <p:cNvSpPr>
            <a:spLocks noGrp="1"/>
          </p:cNvSpPr>
          <p:nvPr>
            <p:ph type="body" idx="1"/>
          </p:nvPr>
        </p:nvSpPr>
        <p:spPr>
          <a:xfrm>
            <a:off x="786785" y="1905000"/>
            <a:ext cx="6940869" cy="2215991"/>
          </a:xfrm>
        </p:spPr>
        <p:txBody>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xmlns="" id="{F8B9517B-408D-5892-CAB8-F6453839090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xmlns="" id="{4CB9494F-CB3D-99CF-97DE-18384C4FF339}"/>
              </a:ext>
            </a:extLst>
          </p:cNvPr>
          <p:cNvSpPr>
            <a:spLocks noGrp="1"/>
          </p:cNvSpPr>
          <p:nvPr>
            <p:ph type="body" idx="1"/>
          </p:nvPr>
        </p:nvSpPr>
        <p:spPr>
          <a:xfrm>
            <a:off x="717960" y="1589285"/>
            <a:ext cx="8858250" cy="3693319"/>
          </a:xfrm>
        </p:spPr>
        <p:txBody>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endParaRPr lang="en-US" sz="2400" b="1" dirty="0" smtClean="0"/>
          </a:p>
          <a:p>
            <a:pPr marL="342900" indent="-342900">
              <a:buFont typeface="Wingdings" panose="05000000000000000000" pitchFamily="2" charset="2"/>
              <a:buChar char="ü"/>
            </a:pPr>
            <a:endParaRPr lang="en-US" sz="2400" b="1" dirty="0" smtClean="0"/>
          </a:p>
          <a:p>
            <a:pPr marL="342900" indent="-342900">
              <a:buFont typeface="Wingdings" panose="05000000000000000000" pitchFamily="2" charset="2"/>
              <a:buChar char="ü"/>
            </a:pPr>
            <a:r>
              <a:rPr lang="en-US" sz="2400" b="1" dirty="0" smtClean="0"/>
              <a:t>So </a:t>
            </a:r>
            <a:r>
              <a:rPr lang="en-US" sz="2400" b="1" dirty="0"/>
              <a:t>we can use for keylogger security</a:t>
            </a:r>
            <a:r>
              <a:rPr lang="en-US" sz="2400" b="1" dirty="0" smtClean="0"/>
              <a:t>.</a:t>
            </a:r>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xmlns="" id="{B1D2CF31-2675-5BCC-34D8-DA2BDC8D833D}"/>
              </a:ext>
            </a:extLst>
          </p:cNvPr>
          <p:cNvPicPr>
            <a:picLocks noChangeAspect="1"/>
          </p:cNvPicPr>
          <p:nvPr/>
        </p:nvPicPr>
        <p:blipFill>
          <a:blip r:embed="rId4"/>
          <a:stretch>
            <a:fillRect/>
          </a:stretch>
        </p:blipFill>
        <p:spPr>
          <a:xfrm>
            <a:off x="1295400" y="3505200"/>
            <a:ext cx="3034399" cy="381000"/>
          </a:xfrm>
          <a:prstGeom prst="rect">
            <a:avLst/>
          </a:prstGeom>
        </p:spPr>
      </p:pic>
      <p:pic>
        <p:nvPicPr>
          <p:cNvPr id="17" name="Picture 16">
            <a:extLst>
              <a:ext uri="{FF2B5EF4-FFF2-40B4-BE49-F238E27FC236}">
                <a16:creationId xmlns:a16="http://schemas.microsoft.com/office/drawing/2014/main" xmlns="" id="{2520CC89-2BCC-CDBE-D513-8EDC5D7FB8D3}"/>
              </a:ext>
            </a:extLst>
          </p:cNvPr>
          <p:cNvPicPr>
            <a:picLocks noChangeAspect="1"/>
          </p:cNvPicPr>
          <p:nvPr/>
        </p:nvPicPr>
        <p:blipFill>
          <a:blip r:embed="rId5"/>
          <a:stretch>
            <a:fillRect/>
          </a:stretch>
        </p:blipFill>
        <p:spPr>
          <a:xfrm>
            <a:off x="4724400" y="3581401"/>
            <a:ext cx="3200400" cy="30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xmlns="" id="{04424235-4229-535E-03E7-C5138D572D07}"/>
              </a:ext>
            </a:extLst>
          </p:cNvPr>
          <p:cNvSpPr>
            <a:spLocks noGrp="1"/>
          </p:cNvSpPr>
          <p:nvPr>
            <p:ph type="body" idx="1"/>
          </p:nvPr>
        </p:nvSpPr>
        <p:spPr>
          <a:xfrm>
            <a:off x="546669" y="2240668"/>
            <a:ext cx="8897368" cy="3016210"/>
          </a:xfrm>
        </p:spPr>
        <p:txBody>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xmlns="" id="{5670CA18-5EB9-40D3-8216-A7599386802B}"/>
              </a:ext>
            </a:extLst>
          </p:cNvPr>
          <p:cNvSpPr>
            <a:spLocks noGrp="1"/>
          </p:cNvSpPr>
          <p:nvPr>
            <p:ph type="body" idx="1"/>
          </p:nvPr>
        </p:nvSpPr>
        <p:spPr>
          <a:xfrm>
            <a:off x="3352800" y="2209800"/>
            <a:ext cx="5486400" cy="4001095"/>
          </a:xfrm>
        </p:spPr>
        <p:txBody>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r>
              <a:rPr lang="en-IN" sz="2000" dirty="0"/>
              <a:t/>
            </a: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r>
              <a:rPr lang="en-IN" sz="2000" dirty="0"/>
              <a:t/>
            </a: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r>
              <a:rPr lang="en-IN" sz="2000" dirty="0"/>
              <a:t/>
            </a: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xmlns=""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r>
              <a:rPr lang="en-IN" sz="1800" dirty="0"/>
              <a:t/>
            </a: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r>
              <a:rPr lang="en-IN" sz="1800" dirty="0"/>
              <a:t/>
            </a: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xmlns="" val="262508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TotalTime>
  <Words>428</Words>
  <Application>Microsoft Office PowerPoint</Application>
  <PresentationFormat>Custom</PresentationFormat>
  <Paragraphs>76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Ankan Dutta</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Slide 12</vt:lpstr>
      <vt:lpstr>RESULTS</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KOTA HARIKA SESHA MANI</dc:title>
  <dc:creator>Ankan Dutta</dc:creator>
  <cp:lastModifiedBy>USER</cp:lastModifiedBy>
  <cp:revision>7</cp:revision>
  <dcterms:created xsi:type="dcterms:W3CDTF">2024-06-03T05:48:59Z</dcterms:created>
  <dcterms:modified xsi:type="dcterms:W3CDTF">2024-06-13T07:59:50Z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