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7"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5" d="100"/>
          <a:sy n="95" d="100"/>
        </p:scale>
        <p:origin x="941" y="9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329426" cy="509114"/>
          </a:xfrm>
          <a:prstGeom prst="rect">
            <a:avLst/>
          </a:prstGeom>
        </p:spPr>
        <p:txBody>
          <a:bodyPr vert="horz" wrap="square" lIns="0" tIns="16510" rIns="0" bIns="0" rtlCol="0">
            <a:spAutoFit/>
          </a:bodyPr>
          <a:lstStyle/>
          <a:p>
            <a:pPr marL="3213735">
              <a:lnSpc>
                <a:spcPct val="100000"/>
              </a:lnSpc>
              <a:spcBef>
                <a:spcPts val="130"/>
              </a:spcBef>
            </a:pPr>
            <a:r>
              <a:rPr lang="en-IN" spc="15" dirty="0"/>
              <a:t>ANKAN DUTTA</a:t>
            </a:r>
            <a:endParaRPr spc="15" dirty="0"/>
          </a:p>
        </p:txBody>
      </p:sp>
      <p:sp>
        <p:nvSpPr>
          <p:cNvPr id="8" name="object 8"/>
          <p:cNvSpPr txBox="1"/>
          <p:nvPr/>
        </p:nvSpPr>
        <p:spPr>
          <a:xfrm>
            <a:off x="6484620" y="2821622"/>
            <a:ext cx="3345180" cy="751488"/>
          </a:xfrm>
          <a:prstGeom prst="rect">
            <a:avLst/>
          </a:prstGeom>
        </p:spPr>
        <p:txBody>
          <a:bodyPr vert="horz" wrap="square" lIns="0" tIns="12700" rIns="0" bIns="0" rtlCol="0">
            <a:spAutoFit/>
          </a:bodyPr>
          <a:lstStyle/>
          <a:p>
            <a:pPr marL="12700">
              <a:lnSpc>
                <a:spcPct val="100000"/>
              </a:lnSpc>
              <a:spcBef>
                <a:spcPts val="100"/>
              </a:spcBef>
            </a:pPr>
            <a:r>
              <a:rPr lang="en-IN" sz="2400" b="1" spc="10" dirty="0">
                <a:solidFill>
                  <a:srgbClr val="2D936B"/>
                </a:solidFill>
                <a:latin typeface="Trebuchet MS"/>
                <a:cs typeface="Trebuchet MS"/>
              </a:rPr>
              <a:t>Introduction to Keylogger and Security</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418097"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2" name="TextBox 11">
            <a:extLst>
              <a:ext uri="{FF2B5EF4-FFF2-40B4-BE49-F238E27FC236}">
                <a16:creationId xmlns:a16="http://schemas.microsoft.com/office/drawing/2014/main" id="{6F38C876-265E-E644-842B-A1A405558C83}"/>
              </a:ext>
            </a:extLst>
          </p:cNvPr>
          <p:cNvSpPr txBox="1"/>
          <p:nvPr/>
        </p:nvSpPr>
        <p:spPr>
          <a:xfrm>
            <a:off x="752475" y="1524000"/>
            <a:ext cx="9077325" cy="2308324"/>
          </a:xfrm>
          <a:prstGeom prst="rect">
            <a:avLst/>
          </a:prstGeom>
          <a:noFill/>
        </p:spPr>
        <p:txBody>
          <a:bodyPr wrap="square">
            <a:spAutoFit/>
          </a:bodyPr>
          <a:lstStyle/>
          <a:p>
            <a:r>
              <a:rPr lang="en-US" sz="3600" dirty="0"/>
              <a:t>The best way to protect your devices from keylogging is to use a high-quality antivirus or firewall. You can also take other precautions to make an infection less likely.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955954" cy="2555828"/>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br>
              <a:rPr lang="en-IN" sz="4250" spc="25" dirty="0"/>
            </a:br>
            <a:br>
              <a:rPr lang="en-IN" sz="4250" spc="25" dirty="0"/>
            </a:br>
            <a:r>
              <a:rPr lang="en-IN" sz="4000" spc="25" dirty="0"/>
              <a:t>Software Keyloggers And Security</a:t>
            </a:r>
            <a:endParaRPr lang="en-IN" sz="4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6" name="TextBox 25">
            <a:extLst>
              <a:ext uri="{FF2B5EF4-FFF2-40B4-BE49-F238E27FC236}">
                <a16:creationId xmlns:a16="http://schemas.microsoft.com/office/drawing/2014/main" id="{079E1CA5-84A9-F6FF-E2EC-D729C07058F2}"/>
              </a:ext>
            </a:extLst>
          </p:cNvPr>
          <p:cNvSpPr txBox="1"/>
          <p:nvPr/>
        </p:nvSpPr>
        <p:spPr>
          <a:xfrm>
            <a:off x="1214758" y="1456521"/>
            <a:ext cx="8888509" cy="2708434"/>
          </a:xfrm>
          <a:prstGeom prst="rect">
            <a:avLst/>
          </a:prstGeom>
          <a:noFill/>
        </p:spPr>
        <p:txBody>
          <a:bodyPr wrap="square">
            <a:spAutoFit/>
          </a:bodyPr>
          <a:lstStyle/>
          <a:p>
            <a:r>
              <a:rPr lang="en-US" sz="4250" dirty="0"/>
              <a:t>The main agenda is to protect our devices from keylogging and how a high-quality antivirus or firewall should protects our system.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96200" y="2743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361950" y="157969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5F6047FA-9BE2-F58A-4D49-EC70005F45CA}"/>
              </a:ext>
            </a:extLst>
          </p:cNvPr>
          <p:cNvSpPr txBox="1"/>
          <p:nvPr/>
        </p:nvSpPr>
        <p:spPr>
          <a:xfrm>
            <a:off x="906379" y="1492467"/>
            <a:ext cx="7504195" cy="3108543"/>
          </a:xfrm>
          <a:prstGeom prst="rect">
            <a:avLst/>
          </a:prstGeom>
          <a:noFill/>
        </p:spPr>
        <p:txBody>
          <a:bodyPr wrap="square">
            <a:spAutoFit/>
          </a:bodyPr>
          <a:lstStyle/>
          <a:p>
            <a:r>
              <a:rPr lang="en-US" sz="2800" dirty="0"/>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743825" y="16764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361950" y="1885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B98D48EF-F28B-C351-FC81-6432E6E6F087}"/>
              </a:ext>
            </a:extLst>
          </p:cNvPr>
          <p:cNvSpPr txBox="1"/>
          <p:nvPr/>
        </p:nvSpPr>
        <p:spPr>
          <a:xfrm>
            <a:off x="914400" y="1752600"/>
            <a:ext cx="7924800" cy="2246769"/>
          </a:xfrm>
          <a:prstGeom prst="rect">
            <a:avLst/>
          </a:prstGeom>
          <a:noFill/>
        </p:spPr>
        <p:txBody>
          <a:bodyPr wrap="square">
            <a:spAutoFit/>
          </a:bodyPr>
          <a:lstStyle/>
          <a:p>
            <a:r>
              <a:rPr lang="en-US" sz="2800" dirty="0"/>
              <a:t>The keylogger is able to monitors the keystrokes on the operating system you are using, checking the paths each keystroke goes through. In this way, a software keylogger can keep track of your keystrokes and record each one.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348498" y="1905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D66C1518-7E0A-A37D-6540-EFF2CBD895DF}"/>
              </a:ext>
            </a:extLst>
          </p:cNvPr>
          <p:cNvSpPr txBox="1"/>
          <p:nvPr/>
        </p:nvSpPr>
        <p:spPr>
          <a:xfrm>
            <a:off x="739775" y="1806857"/>
            <a:ext cx="9318625" cy="3170099"/>
          </a:xfrm>
          <a:prstGeom prst="rect">
            <a:avLst/>
          </a:prstGeom>
          <a:noFill/>
        </p:spPr>
        <p:txBody>
          <a:bodyPr wrap="square">
            <a:spAutoFit/>
          </a:bodyPr>
          <a:lstStyle/>
          <a:p>
            <a:pPr marL="285750" indent="-285750">
              <a:buFont typeface="Arial" panose="020B0604020202020204" pitchFamily="34" charset="0"/>
              <a:buChar char="•"/>
            </a:pPr>
            <a:r>
              <a:rPr lang="en-US" sz="2000" b="1" i="0" dirty="0">
                <a:solidFill>
                  <a:srgbClr val="000000"/>
                </a:solidFill>
                <a:effectLst/>
                <a:highlight>
                  <a:srgbClr val="FFFFFF"/>
                </a:highlight>
                <a:latin typeface="neue-haas-grotesk-display"/>
              </a:rPr>
              <a:t>Keyloggers</a:t>
            </a:r>
            <a:r>
              <a:rPr lang="en-US" sz="2000" b="0" i="0" dirty="0">
                <a:solidFill>
                  <a:srgbClr val="000000"/>
                </a:solidFill>
                <a:effectLst/>
                <a:highlight>
                  <a:srgbClr val="FFFFFF"/>
                </a:highlight>
                <a:latin typeface="neue-haas-grotesk-display"/>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p>
          <a:p>
            <a:pPr marL="285750" indent="-285750">
              <a:buFont typeface="Arial" panose="020B0604020202020204" pitchFamily="34" charset="0"/>
              <a:buChar char="•"/>
            </a:pPr>
            <a:endParaRPr lang="en-US" sz="2000" dirty="0">
              <a:solidFill>
                <a:srgbClr val="000000"/>
              </a:solidFill>
              <a:highlight>
                <a:srgbClr val="FFFFFF"/>
              </a:highlight>
              <a:latin typeface="neue-haas-grotesk-display"/>
            </a:endParaRPr>
          </a:p>
          <a:p>
            <a:pPr marL="285750" indent="-285750">
              <a:buFont typeface="Arial" panose="020B0604020202020204" pitchFamily="34" charset="0"/>
              <a:buChar char="•"/>
            </a:pPr>
            <a:r>
              <a:rPr lang="en-US" sz="2000" b="1" dirty="0"/>
              <a:t>Parents</a:t>
            </a:r>
            <a:r>
              <a:rPr lang="en-US" sz="2000" dirty="0"/>
              <a:t>: Keyloggers can be used to monitor children’s online activities and screen time.</a:t>
            </a:r>
          </a:p>
          <a:p>
            <a:endParaRPr lang="en-US" sz="2000" dirty="0"/>
          </a:p>
          <a:p>
            <a:pPr marL="285750" indent="-285750">
              <a:buFont typeface="Arial" panose="020B0604020202020204" pitchFamily="34" charset="0"/>
              <a:buChar char="•"/>
            </a:pPr>
            <a:r>
              <a:rPr lang="en-US" sz="2000" b="1" dirty="0"/>
              <a:t>Employers</a:t>
            </a:r>
            <a:r>
              <a:rPr lang="en-US" sz="2000" dirty="0"/>
              <a:t>: Keyloggers can be used to monitor employee productivity and prevent misuse of company resources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6" y="1433195"/>
            <a:ext cx="2695574" cy="3248025"/>
          </a:xfrm>
          <a:prstGeom prst="rect">
            <a:avLst/>
          </a:prstGeom>
        </p:spPr>
      </p:pic>
      <p:sp>
        <p:nvSpPr>
          <p:cNvPr id="3" name="object 3"/>
          <p:cNvSpPr/>
          <p:nvPr/>
        </p:nvSpPr>
        <p:spPr>
          <a:xfrm>
            <a:off x="9864090" y="5105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65944" y="16827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FCB17287-8F9C-CB67-8176-07534F84F988}"/>
              </a:ext>
            </a:extLst>
          </p:cNvPr>
          <p:cNvSpPr txBox="1"/>
          <p:nvPr/>
        </p:nvSpPr>
        <p:spPr>
          <a:xfrm>
            <a:off x="2657475" y="1476375"/>
            <a:ext cx="7000875" cy="4524315"/>
          </a:xfrm>
          <a:prstGeom prst="rect">
            <a:avLst/>
          </a:prstGeom>
          <a:noFill/>
        </p:spPr>
        <p:txBody>
          <a:bodyPr wrap="square">
            <a:spAutoFit/>
          </a:bodyPr>
          <a:lstStyle/>
          <a:p>
            <a:pPr marL="285750" indent="-285750">
              <a:buFont typeface="Arial" panose="020B0604020202020204" pitchFamily="34" charset="0"/>
              <a:buChar char="•"/>
            </a:pPr>
            <a:r>
              <a:rPr lang="en-US" sz="2400" dirty="0"/>
              <a:t>Keyloggers are many hackers and script kiddie’s favorite tools. Keylogging is a method that was first imagined back in the year 1983.</a:t>
            </a:r>
          </a:p>
          <a:p>
            <a:pPr marL="285750" indent="-285750">
              <a:buFont typeface="Arial" panose="020B0604020202020204" pitchFamily="34" charset="0"/>
              <a:buChar char="•"/>
            </a:pPr>
            <a:r>
              <a:rPr lang="en-US" sz="2400" dirty="0"/>
              <a:t>Around then, the utilization of this product was uncommon and just the top examination organizations and spies could get their hands on it, yet today,</a:t>
            </a:r>
          </a:p>
          <a:p>
            <a:pPr marL="285750" indent="-285750">
              <a:buFont typeface="Arial" panose="020B0604020202020204" pitchFamily="34" charset="0"/>
              <a:buChar char="•"/>
            </a:pPr>
            <a:r>
              <a:rPr lang="en-US" sz="2400" dirty="0"/>
              <a:t>it is a typical element offered by most government operative applications like </a:t>
            </a:r>
            <a:r>
              <a:rPr lang="en-US" sz="2400" dirty="0" err="1"/>
              <a:t>TheOneSpy</a:t>
            </a:r>
            <a:r>
              <a:rPr lang="en-US" sz="2400" dirty="0"/>
              <a:t>.</a:t>
            </a:r>
          </a:p>
          <a:p>
            <a:pPr marL="285750" indent="-285750">
              <a:buFont typeface="Arial" panose="020B0604020202020204" pitchFamily="34" charset="0"/>
              <a:buChar char="•"/>
            </a:pPr>
            <a:r>
              <a:rPr lang="en-US" sz="2400" dirty="0"/>
              <a:t>Individuals use it as an opportunity to guarantee the assurance of their families, organizations, and the ones they care about.</a:t>
            </a:r>
            <a:endParaRPr lang="en-IN" sz="2400" dirty="0"/>
          </a:p>
        </p:txBody>
      </p:sp>
    </p:spTree>
    <p:extLst>
      <p:ext uri="{BB962C8B-B14F-4D97-AF65-F5344CB8AC3E}">
        <p14:creationId xmlns:p14="http://schemas.microsoft.com/office/powerpoint/2010/main" val="3533014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762126" y="1905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5349" y="3429000"/>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2" name="TextBox 11">
            <a:extLst>
              <a:ext uri="{FF2B5EF4-FFF2-40B4-BE49-F238E27FC236}">
                <a16:creationId xmlns:a16="http://schemas.microsoft.com/office/drawing/2014/main" id="{E7555E36-3B37-6B7B-B593-2DA73C8595EA}"/>
              </a:ext>
            </a:extLst>
          </p:cNvPr>
          <p:cNvSpPr txBox="1"/>
          <p:nvPr/>
        </p:nvSpPr>
        <p:spPr>
          <a:xfrm>
            <a:off x="2247525" y="1843839"/>
            <a:ext cx="7392151" cy="4154984"/>
          </a:xfrm>
          <a:prstGeom prst="rect">
            <a:avLst/>
          </a:prstGeom>
          <a:noFill/>
        </p:spPr>
        <p:txBody>
          <a:bodyPr wrap="square">
            <a:spAutoFit/>
          </a:bodyPr>
          <a:lstStyle/>
          <a:p>
            <a:r>
              <a:rPr lang="en-US" sz="2400" dirty="0"/>
              <a:t>A keylogger is a type of surveillance technology used to monitor and record each keystroke typed on a specific computer's keyboard. In this tutorial, you will learn how to write a keylogger in Python.</a:t>
            </a:r>
          </a:p>
          <a:p>
            <a:r>
              <a:rPr lang="en-US" sz="2400" dirty="0"/>
              <a:t>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8610600" y="54505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448800" y="19288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4"/>
            <a:ext cx="9090024" cy="4752583"/>
          </a:xfrm>
          <a:prstGeom prst="rect">
            <a:avLst/>
          </a:prstGeom>
        </p:spPr>
        <p:txBody>
          <a:bodyPr vert="horz" wrap="square" lIns="0" tIns="12700" rIns="0" bIns="0" rtlCol="0">
            <a:spAutoFit/>
          </a:bodyPr>
          <a:lstStyle/>
          <a:p>
            <a:r>
              <a:rPr lang="en-US" sz="2200" b="0" i="0" dirty="0">
                <a:solidFill>
                  <a:srgbClr val="333333"/>
                </a:solidFill>
                <a:effectLst/>
                <a:highlight>
                  <a:srgbClr val="FFFFFF"/>
                </a:highlight>
                <a:latin typeface="HelveticaNeue Regular"/>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endParaRPr lang="en-IN" sz="22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63</TotalTime>
  <Words>637</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HelveticaNeue Regular</vt:lpstr>
      <vt:lpstr>neue-haas-grotesk-display</vt:lpstr>
      <vt:lpstr>Trebuchet MS</vt:lpstr>
      <vt:lpstr>Office Theme</vt:lpstr>
      <vt:lpstr>ANKAN DUTTA</vt:lpstr>
      <vt:lpstr>PROJECT TITLE  Software Keyloggers And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ANKAN DUTTA</dc:title>
  <dc:creator>ADARSH BABU KONGA</dc:creator>
  <cp:lastModifiedBy>Ankan Dutta</cp:lastModifiedBy>
  <cp:revision>4</cp:revision>
  <dcterms:created xsi:type="dcterms:W3CDTF">2024-06-03T05:48:59Z</dcterms:created>
  <dcterms:modified xsi:type="dcterms:W3CDTF">2024-06-12T09:26:01Z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