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0D5A08-38FC-4BF0-976E-7955D49ED71D}">
          <p14:sldIdLst>
            <p14:sldId id="256"/>
            <p14:sldId id="257"/>
            <p14:sldId id="258"/>
            <p14:sldId id="259"/>
          </p14:sldIdLst>
        </p14:section>
        <p14:section name="Untitled Section" id="{9B03104C-3765-4B6F-AE66-86FEB12F7695}">
          <p14:sldIdLst>
            <p14:sldId id="260"/>
            <p14:sldId id="261"/>
            <p14:sldId id="262"/>
            <p14:sldId id="266"/>
            <p14:sldId id="267"/>
            <p14:sldId id="268"/>
            <p14:sldId id="263"/>
          </p14:sldIdLst>
        </p14:section>
        <p14:section name="Untitled Section" id="{8829FB4C-303B-4282-BB9E-17652C744D8C}">
          <p14:sldIdLst>
            <p14:sldId id="264"/>
            <p14:sldId id="265"/>
            <p14:sldId id="26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97" y="1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145284F-5CA7-4F9C-9178-B57AA3CAF91E}" type="datetimeFigureOut">
              <a:rPr lang="en-IN" smtClean="0"/>
              <a:pPr/>
              <a:t>13-06-2024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C59E6E6-AA52-4FC6-9E02-7DEAFB8870EB}" type="slidenum">
              <a:rPr lang="en-IN" smtClean="0"/>
              <a:pPr/>
              <a:t>‹#›</a:t>
            </a:fld>
            <a:endParaRPr lang="en-IN"/>
          </a:p>
        </p:txBody>
      </p:sp>
    </p:spTree>
    <p:extLst>
      <p:ext uri="{BB962C8B-B14F-4D97-AF65-F5344CB8AC3E}">
        <p14:creationId xmlns:p14="http://schemas.microsoft.com/office/powerpoint/2010/main" val="2939452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pPr/>
              <a:t>12</a:t>
            </a:fld>
            <a:endParaRPr lang="en-IN"/>
          </a:p>
        </p:txBody>
      </p:sp>
    </p:spTree>
    <p:extLst>
      <p:ext uri="{BB962C8B-B14F-4D97-AF65-F5344CB8AC3E}">
        <p14:creationId xmlns:p14="http://schemas.microsoft.com/office/powerpoint/2010/main" val="25360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nkandutt/ankan-final-project.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36807" y="2920399"/>
            <a:ext cx="2432275"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3" name="Title 12">
            <a:extLst>
              <a:ext uri="{FF2B5EF4-FFF2-40B4-BE49-F238E27FC236}">
                <a16:creationId xmlns:a16="http://schemas.microsoft.com/office/drawing/2014/main" id="{F049438C-4A11-2570-4E47-AD1439757C17}"/>
              </a:ext>
            </a:extLst>
          </p:cNvPr>
          <p:cNvSpPr>
            <a:spLocks noGrp="1"/>
          </p:cNvSpPr>
          <p:nvPr>
            <p:ph type="ctrTitle"/>
          </p:nvPr>
        </p:nvSpPr>
        <p:spPr>
          <a:xfrm>
            <a:off x="6436807" y="2264655"/>
            <a:ext cx="4755730" cy="492443"/>
          </a:xfrm>
        </p:spPr>
        <p:txBody>
          <a:bodyPr/>
          <a:lstStyle/>
          <a:p>
            <a:r>
              <a:rPr lang="en-IN" dirty="0"/>
              <a:t>Ankan Dutta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D83A-16FC-0DC4-8AE2-AB8B86C0FD4C}"/>
              </a:ext>
            </a:extLst>
          </p:cNvPr>
          <p:cNvSpPr>
            <a:spLocks noGrp="1"/>
          </p:cNvSpPr>
          <p:nvPr>
            <p:ph type="title"/>
          </p:nvPr>
        </p:nvSpPr>
        <p:spPr>
          <a:xfrm>
            <a:off x="381000" y="990600"/>
            <a:ext cx="10681335" cy="3077766"/>
          </a:xfrm>
        </p:spPr>
        <p:txBody>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br>
              <a:rPr lang="en-IN" sz="2000" dirty="0"/>
            </a:br>
            <a:endParaRPr lang="en-IN" sz="2000" dirty="0"/>
          </a:p>
        </p:txBody>
      </p:sp>
      <p:pic>
        <p:nvPicPr>
          <p:cNvPr id="4" name="Picture 3">
            <a:extLst>
              <a:ext uri="{FF2B5EF4-FFF2-40B4-BE49-F238E27FC236}">
                <a16:creationId xmlns:a16="http://schemas.microsoft.com/office/drawing/2014/main" id="{E55F5ED2-416E-6A73-374B-95553742245C}"/>
              </a:ext>
            </a:extLst>
          </p:cNvPr>
          <p:cNvPicPr>
            <a:picLocks noChangeAspect="1"/>
          </p:cNvPicPr>
          <p:nvPr/>
        </p:nvPicPr>
        <p:blipFill>
          <a:blip r:embed="rId2"/>
          <a:stretch>
            <a:fillRect/>
          </a:stretch>
        </p:blipFill>
        <p:spPr>
          <a:xfrm>
            <a:off x="3505200" y="3657600"/>
            <a:ext cx="2392887" cy="2629128"/>
          </a:xfrm>
          <a:prstGeom prst="rect">
            <a:avLst/>
          </a:prstGeom>
        </p:spPr>
      </p:pic>
    </p:spTree>
    <p:extLst>
      <p:ext uri="{BB962C8B-B14F-4D97-AF65-F5344CB8AC3E}">
        <p14:creationId xmlns:p14="http://schemas.microsoft.com/office/powerpoint/2010/main" val="272241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1491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1EE112B5-808D-8A68-D162-6AD0F842AAC0}"/>
              </a:ext>
            </a:extLst>
          </p:cNvPr>
          <p:cNvSpPr>
            <a:spLocks noGrp="1"/>
          </p:cNvSpPr>
          <p:nvPr>
            <p:ph type="body" idx="1"/>
          </p:nvPr>
        </p:nvSpPr>
        <p:spPr>
          <a:xfrm>
            <a:off x="2553315" y="2758767"/>
            <a:ext cx="6334126" cy="2462213"/>
          </a:xfrm>
        </p:spPr>
        <p:txBody>
          <a:bodyPr/>
          <a:lstStyle/>
          <a:p>
            <a:pPr marL="342900" indent="-342900" algn="just">
              <a:buFont typeface="Wingdings" panose="05000000000000000000" pitchFamily="2" charset="2"/>
              <a:buChar char="ü"/>
            </a:pPr>
            <a:r>
              <a:rPr lang="en-US" sz="3200" b="1" dirty="0"/>
              <a:t>To </a:t>
            </a:r>
            <a:r>
              <a:rPr lang="en-US" sz="3200" b="1" dirty="0" err="1"/>
              <a:t>secuetre</a:t>
            </a:r>
            <a:r>
              <a:rPr lang="en-US" sz="3200" b="1" dirty="0"/>
              <a:t> accounts in a system or computer.</a:t>
            </a:r>
          </a:p>
          <a:p>
            <a:pPr marL="342900" indent="-342900" algn="just">
              <a:buFont typeface="Wingdings" panose="05000000000000000000" pitchFamily="2" charset="2"/>
              <a:buChar char="ü"/>
            </a:pPr>
            <a:r>
              <a:rPr lang="en-US" sz="3200" b="1" dirty="0"/>
              <a:t>In this solution the </a:t>
            </a:r>
            <a:r>
              <a:rPr lang="en-US" sz="3200" b="1" dirty="0" err="1"/>
              <a:t>muose</a:t>
            </a:r>
            <a:r>
              <a:rPr lang="en-US" sz="3200" b="1" dirty="0"/>
              <a:t> and keyboard control and it store in a txt file what we type on keyboard.</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7" name="TextBox 16">
            <a:extLst>
              <a:ext uri="{FF2B5EF4-FFF2-40B4-BE49-F238E27FC236}">
                <a16:creationId xmlns:a16="http://schemas.microsoft.com/office/drawing/2014/main" id="{11FC879F-54C5-DF41-9278-7F4E757B4D14}"/>
              </a:ext>
            </a:extLst>
          </p:cNvPr>
          <p:cNvSpPr txBox="1"/>
          <p:nvPr/>
        </p:nvSpPr>
        <p:spPr>
          <a:xfrm>
            <a:off x="501097" y="2496129"/>
            <a:ext cx="6100916" cy="2246769"/>
          </a:xfrm>
          <a:prstGeom prst="rect">
            <a:avLst/>
          </a:prstGeom>
          <a:noFill/>
        </p:spPr>
        <p:txBody>
          <a:bodyPr wrap="square">
            <a:spAutoFit/>
          </a:bodyPr>
          <a:lstStyle/>
          <a:p>
            <a:pPr marL="342900" indent="-342900">
              <a:buFont typeface="Wingdings" panose="05000000000000000000" pitchFamily="2" charset="2"/>
              <a:buChar char="ü"/>
            </a:pPr>
            <a:r>
              <a:rPr lang="en-IN" sz="2000" b="1" dirty="0"/>
              <a:t>keylogger lets the company record and process your keystrokes, so it can track anything you type on your keyboard.</a:t>
            </a:r>
          </a:p>
          <a:p>
            <a:pPr marL="342900" indent="-342900">
              <a:buFont typeface="Wingdings" panose="05000000000000000000" pitchFamily="2" charset="2"/>
              <a:buChar char="ü"/>
            </a:pPr>
            <a:r>
              <a:rPr lang="en-IN" sz="2000" b="1" dirty="0"/>
              <a:t>By these wireframes we can protect our company and it is useful to find information.</a:t>
            </a:r>
          </a:p>
          <a:p>
            <a:pPr marL="342900" indent="-342900">
              <a:buFont typeface="Wingdings" panose="05000000000000000000" pitchFamily="2" charset="2"/>
              <a:buChar char="ü"/>
            </a:pPr>
            <a:r>
              <a:rPr lang="en-IN" sz="2000" b="1" dirty="0"/>
              <a:t>To create a wireframes we can have software </a:t>
            </a:r>
            <a:r>
              <a:rPr lang="en-IN" sz="2000" b="1"/>
              <a:t>to create it.</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12" name="TextBox 11">
            <a:extLst>
              <a:ext uri="{FF2B5EF4-FFF2-40B4-BE49-F238E27FC236}">
                <a16:creationId xmlns:a16="http://schemas.microsoft.com/office/drawing/2014/main" id="{78E4CC72-D216-4C0D-A3B1-B04338A93FE6}"/>
              </a:ext>
            </a:extLst>
          </p:cNvPr>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72AB-61F9-DAD5-DCD2-BFD353556A46}"/>
              </a:ext>
            </a:extLst>
          </p:cNvPr>
          <p:cNvSpPr>
            <a:spLocks noGrp="1"/>
          </p:cNvSpPr>
          <p:nvPr>
            <p:ph type="title"/>
          </p:nvPr>
        </p:nvSpPr>
        <p:spPr/>
        <p:txBody>
          <a:bodyPr/>
          <a:lstStyle/>
          <a:p>
            <a:r>
              <a:rPr lang="en-IN" dirty="0"/>
              <a:t>Project Link</a:t>
            </a:r>
            <a:endParaRPr lang="en-US" dirty="0"/>
          </a:p>
        </p:txBody>
      </p:sp>
      <p:sp>
        <p:nvSpPr>
          <p:cNvPr id="3" name="Text Placeholder 2">
            <a:extLst>
              <a:ext uri="{FF2B5EF4-FFF2-40B4-BE49-F238E27FC236}">
                <a16:creationId xmlns:a16="http://schemas.microsoft.com/office/drawing/2014/main" id="{52444072-F338-1964-F13D-FF88C4C97453}"/>
              </a:ext>
            </a:extLst>
          </p:cNvPr>
          <p:cNvSpPr>
            <a:spLocks noGrp="1"/>
          </p:cNvSpPr>
          <p:nvPr>
            <p:ph type="body" idx="1"/>
          </p:nvPr>
        </p:nvSpPr>
        <p:spPr>
          <a:xfrm>
            <a:off x="755332" y="3187363"/>
            <a:ext cx="10972800" cy="553998"/>
          </a:xfrm>
        </p:spPr>
        <p:txBody>
          <a:bodyPr/>
          <a:lstStyle/>
          <a:p>
            <a:r>
              <a:rPr lang="en-US" dirty="0">
                <a:hlinkClick r:id="rId2"/>
              </a:rPr>
              <a:t>https://github.com/Ankandutt/ankan-final-project.git</a:t>
            </a:r>
            <a:endParaRPr lang="en-US" dirty="0"/>
          </a:p>
          <a:p>
            <a:endParaRPr lang="en-US" dirty="0"/>
          </a:p>
        </p:txBody>
      </p:sp>
    </p:spTree>
    <p:extLst>
      <p:ext uri="{BB962C8B-B14F-4D97-AF65-F5344CB8AC3E}">
        <p14:creationId xmlns:p14="http://schemas.microsoft.com/office/powerpoint/2010/main" val="279865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a:extLst>
              <a:ext uri="{FF2B5EF4-FFF2-40B4-BE49-F238E27FC236}">
                <a16:creationId xmlns:a16="http://schemas.microsoft.com/office/drawing/2014/main" id="{67D4CAE7-92FB-49A0-191E-7B71A5C2B67F}"/>
              </a:ext>
            </a:extLst>
          </p:cNvPr>
          <p:cNvSpPr>
            <a:spLocks noGrp="1"/>
          </p:cNvSpPr>
          <p:nvPr>
            <p:ph type="subTitle" idx="4"/>
          </p:nvPr>
        </p:nvSpPr>
        <p:spPr>
          <a:xfrm>
            <a:off x="889193" y="3039171"/>
            <a:ext cx="8864407" cy="2780604"/>
          </a:xfrm>
        </p:spPr>
        <p:txBody>
          <a:bodyPr/>
          <a:lstStyle/>
          <a:p>
            <a:r>
              <a:rPr lang="en-US" sz="6000" dirty="0"/>
              <a:t>KEYLOGGER AND SECURITY</a:t>
            </a:r>
            <a:endParaRPr lang="en-IN" sz="6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28E9A193-B518-D959-B701-5A73BB4CB011}"/>
              </a:ext>
            </a:extLst>
          </p:cNvPr>
          <p:cNvSpPr>
            <a:spLocks noGrp="1"/>
          </p:cNvSpPr>
          <p:nvPr>
            <p:ph type="body" idx="1"/>
          </p:nvPr>
        </p:nvSpPr>
        <p:spPr>
          <a:xfrm>
            <a:off x="1704975" y="1524253"/>
            <a:ext cx="7774078" cy="3970318"/>
          </a:xfrm>
        </p:spPr>
        <p:txBody>
          <a:bodyPr/>
          <a:lstStyle/>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A keylogger is a key stroker/keyboard capturing is a form of </a:t>
            </a:r>
            <a:r>
              <a:rPr lang="en-US" sz="2400" b="1" i="0" dirty="0">
                <a:solidFill>
                  <a:srgbClr val="333333"/>
                </a:solidFill>
                <a:effectLst/>
                <a:highlight>
                  <a:srgbClr val="FFFFFF"/>
                </a:highlight>
                <a:latin typeface="Inter"/>
              </a:rPr>
              <a:t>malware</a:t>
            </a:r>
            <a:r>
              <a:rPr lang="en-US" sz="2400" b="1" i="0" dirty="0">
                <a:solidFill>
                  <a:srgbClr val="000000"/>
                </a:solidFill>
                <a:effectLst/>
                <a:highlight>
                  <a:srgbClr val="FFFFFF"/>
                </a:highlight>
                <a:latin typeface="Inter"/>
              </a:rPr>
              <a:t> or hardware that keeps track of and records your keystrokes as you type.</a:t>
            </a:r>
          </a:p>
          <a:p>
            <a:pPr marL="457200" indent="-457200">
              <a:buFont typeface="Wingdings" panose="05000000000000000000" pitchFamily="2" charset="2"/>
              <a:buChar char="ü"/>
            </a:pPr>
            <a:endParaRPr lang="en-US" sz="2400" b="1" dirty="0">
              <a:solidFill>
                <a:srgbClr val="000000"/>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It takes the information and sends it to a hacker using a </a:t>
            </a:r>
            <a:r>
              <a:rPr lang="en-US" sz="2400" b="1" dirty="0">
                <a:solidFill>
                  <a:srgbClr val="333333"/>
                </a:solidFill>
                <a:highlight>
                  <a:srgbClr val="FFFFFF"/>
                </a:highlight>
                <a:latin typeface="Inter"/>
              </a:rPr>
              <a:t>command-and-control (C&amp;C) server.</a:t>
            </a:r>
          </a:p>
          <a:p>
            <a:pPr marL="457200" indent="-457200">
              <a:buFont typeface="Wingdings" panose="05000000000000000000" pitchFamily="2" charset="2"/>
              <a:buChar char="ü"/>
            </a:pPr>
            <a:endParaRPr lang="en-US" sz="2400" b="1" dirty="0">
              <a:solidFill>
                <a:srgbClr val="333333"/>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The hacker then analyzes the keystrokes to locate usernames and passwords and uses them to hack into otherwise secure systems</a:t>
            </a:r>
            <a:r>
              <a:rPr lang="en-US" sz="2400" b="1" dirty="0">
                <a:solidFill>
                  <a:srgbClr val="000000"/>
                </a:solidFill>
                <a:highlight>
                  <a:srgbClr val="FFFFFF"/>
                </a:highlight>
                <a:latin typeface="Inter"/>
              </a:rPr>
              <a:t>.</a:t>
            </a:r>
            <a:endParaRPr lang="en-US" sz="2400" b="1" dirty="0"/>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4344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2AC2E613-13CF-B390-7C8E-646CA04B0F84}"/>
              </a:ext>
            </a:extLst>
          </p:cNvPr>
          <p:cNvSpPr>
            <a:spLocks noGrp="1"/>
          </p:cNvSpPr>
          <p:nvPr>
            <p:ph type="body" idx="1"/>
          </p:nvPr>
        </p:nvSpPr>
        <p:spPr>
          <a:xfrm>
            <a:off x="786785" y="1905000"/>
            <a:ext cx="6940869" cy="2215991"/>
          </a:xfrm>
        </p:spPr>
        <p:txBody>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5" name="Picture 14">
            <a:extLst>
              <a:ext uri="{FF2B5EF4-FFF2-40B4-BE49-F238E27FC236}">
                <a16:creationId xmlns:a16="http://schemas.microsoft.com/office/drawing/2014/main" id="{F8B9517B-408D-5892-CAB8-F64538390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10400" y="9969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4CB9494F-CB3D-99CF-97DE-18384C4FF339}"/>
              </a:ext>
            </a:extLst>
          </p:cNvPr>
          <p:cNvSpPr>
            <a:spLocks noGrp="1"/>
          </p:cNvSpPr>
          <p:nvPr>
            <p:ph type="body" idx="1"/>
          </p:nvPr>
        </p:nvSpPr>
        <p:spPr>
          <a:xfrm>
            <a:off x="717960" y="1589285"/>
            <a:ext cx="8858250" cy="3693319"/>
          </a:xfrm>
        </p:spPr>
        <p:txBody>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So we can use for keylogger security.</a:t>
            </a:r>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5" name="Picture 14">
            <a:extLst>
              <a:ext uri="{FF2B5EF4-FFF2-40B4-BE49-F238E27FC236}">
                <a16:creationId xmlns:a16="http://schemas.microsoft.com/office/drawing/2014/main" id="{B1D2CF31-2675-5BCC-34D8-DA2BDC8D833D}"/>
              </a:ext>
            </a:extLst>
          </p:cNvPr>
          <p:cNvPicPr>
            <a:picLocks noChangeAspect="1"/>
          </p:cNvPicPr>
          <p:nvPr/>
        </p:nvPicPr>
        <p:blipFill>
          <a:blip r:embed="rId4"/>
          <a:stretch>
            <a:fillRect/>
          </a:stretch>
        </p:blipFill>
        <p:spPr>
          <a:xfrm>
            <a:off x="1295400" y="3505200"/>
            <a:ext cx="3034399" cy="381000"/>
          </a:xfrm>
          <a:prstGeom prst="rect">
            <a:avLst/>
          </a:prstGeom>
        </p:spPr>
      </p:pic>
      <p:pic>
        <p:nvPicPr>
          <p:cNvPr id="17" name="Picture 16">
            <a:extLst>
              <a:ext uri="{FF2B5EF4-FFF2-40B4-BE49-F238E27FC236}">
                <a16:creationId xmlns:a16="http://schemas.microsoft.com/office/drawing/2014/main" id="{2520CC89-2BCC-CDBE-D513-8EDC5D7FB8D3}"/>
              </a:ext>
            </a:extLst>
          </p:cNvPr>
          <p:cNvPicPr>
            <a:picLocks noChangeAspect="1"/>
          </p:cNvPicPr>
          <p:nvPr/>
        </p:nvPicPr>
        <p:blipFill>
          <a:blip r:embed="rId5"/>
          <a:stretch>
            <a:fillRect/>
          </a:stretch>
        </p:blipFill>
        <p:spPr>
          <a:xfrm>
            <a:off x="4724400" y="3581401"/>
            <a:ext cx="3200400" cy="304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10400" y="13534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a:extLst>
              <a:ext uri="{FF2B5EF4-FFF2-40B4-BE49-F238E27FC236}">
                <a16:creationId xmlns:a16="http://schemas.microsoft.com/office/drawing/2014/main" id="{04424235-4229-535E-03E7-C5138D572D07}"/>
              </a:ext>
            </a:extLst>
          </p:cNvPr>
          <p:cNvSpPr>
            <a:spLocks noGrp="1"/>
          </p:cNvSpPr>
          <p:nvPr>
            <p:ph type="body" idx="1"/>
          </p:nvPr>
        </p:nvSpPr>
        <p:spPr>
          <a:xfrm>
            <a:off x="546669" y="2240668"/>
            <a:ext cx="8897368" cy="3016210"/>
          </a:xfrm>
        </p:spPr>
        <p:txBody>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443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10437" y="11835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5670CA18-5EB9-40D3-8216-A7599386802B}"/>
              </a:ext>
            </a:extLst>
          </p:cNvPr>
          <p:cNvSpPr>
            <a:spLocks noGrp="1"/>
          </p:cNvSpPr>
          <p:nvPr>
            <p:ph type="body" idx="1"/>
          </p:nvPr>
        </p:nvSpPr>
        <p:spPr>
          <a:xfrm>
            <a:off x="3352800" y="2209800"/>
            <a:ext cx="5486400" cy="4001095"/>
          </a:xfrm>
        </p:spPr>
        <p:txBody>
          <a:bodyPr/>
          <a:lstStyle/>
          <a:p>
            <a:r>
              <a:rPr lang="en-IN" sz="2000" b="1" dirty="0"/>
              <a:t>import </a:t>
            </a:r>
            <a:r>
              <a:rPr lang="en-IN" sz="2000" b="1" dirty="0" err="1"/>
              <a:t>tkinter</a:t>
            </a:r>
            <a:r>
              <a:rPr lang="en-IN" sz="2000" b="1" dirty="0"/>
              <a:t> as </a:t>
            </a:r>
            <a:r>
              <a:rPr lang="en-IN" sz="2000" b="1" dirty="0" err="1"/>
              <a:t>tk</a:t>
            </a:r>
            <a:endParaRPr lang="en-IN" sz="2000" b="1" dirty="0"/>
          </a:p>
          <a:p>
            <a:r>
              <a:rPr lang="en-IN" sz="2000" b="1" dirty="0"/>
              <a:t>from </a:t>
            </a:r>
            <a:r>
              <a:rPr lang="en-IN" sz="2000" b="1" dirty="0" err="1"/>
              <a:t>tkinter</a:t>
            </a:r>
            <a:r>
              <a:rPr lang="en-IN" sz="2000" b="1" dirty="0"/>
              <a:t> import *</a:t>
            </a:r>
          </a:p>
          <a:p>
            <a:r>
              <a:rPr lang="en-IN" sz="2000" b="1" dirty="0"/>
              <a:t>from </a:t>
            </a:r>
            <a:r>
              <a:rPr lang="en-IN" sz="2000" b="1" dirty="0" err="1"/>
              <a:t>pynput</a:t>
            </a:r>
            <a:r>
              <a:rPr lang="en-IN" sz="2000" b="1" dirty="0"/>
              <a:t> import keyboard</a:t>
            </a:r>
          </a:p>
          <a:p>
            <a:r>
              <a:rPr lang="en-IN" sz="2000" b="1" dirty="0"/>
              <a:t>import </a:t>
            </a:r>
            <a:r>
              <a:rPr lang="en-IN" sz="2000" b="1" dirty="0" err="1"/>
              <a:t>json</a:t>
            </a:r>
            <a:endParaRPr lang="en-IN" sz="2000" b="1" dirty="0"/>
          </a:p>
          <a:p>
            <a:endParaRPr lang="en-IN" sz="2000" b="1" dirty="0"/>
          </a:p>
          <a:p>
            <a:r>
              <a:rPr lang="en-IN" sz="2000" b="1" dirty="0" err="1"/>
              <a:t>keys_used</a:t>
            </a:r>
            <a:r>
              <a:rPr lang="en-IN" sz="2000" b="1" dirty="0"/>
              <a:t> = []</a:t>
            </a:r>
          </a:p>
          <a:p>
            <a:r>
              <a:rPr lang="en-IN" sz="2000" b="1" dirty="0"/>
              <a:t>flag = False</a:t>
            </a:r>
          </a:p>
          <a:p>
            <a:r>
              <a:rPr lang="en-IN" sz="2000" b="1" dirty="0"/>
              <a:t>keys = ""</a:t>
            </a:r>
          </a:p>
          <a:p>
            <a:endParaRPr lang="en-IN" sz="2000" b="1" dirty="0"/>
          </a:p>
          <a:p>
            <a:r>
              <a:rPr lang="en-IN" sz="2000" b="1" dirty="0"/>
              <a:t>def </a:t>
            </a:r>
            <a:r>
              <a:rPr lang="en-IN" sz="2000" b="1" dirty="0" err="1"/>
              <a:t>generate_text_log</a:t>
            </a:r>
            <a:r>
              <a:rPr lang="en-IN" sz="2000" b="1" dirty="0"/>
              <a:t>(key):</a:t>
            </a:r>
          </a:p>
          <a:p>
            <a:r>
              <a:rPr lang="en-IN" sz="2000" b="1" dirty="0"/>
              <a:t>    with open('key_log.txt', "w+") as keys:</a:t>
            </a:r>
          </a:p>
          <a:p>
            <a:r>
              <a:rPr lang="en-IN" sz="2000" b="1" dirty="0"/>
              <a:t>        </a:t>
            </a:r>
            <a:r>
              <a:rPr lang="en-IN" sz="2000" b="1" dirty="0" err="1"/>
              <a:t>keys.write</a:t>
            </a:r>
            <a:r>
              <a:rPr lang="en-IN" sz="2000" b="1" dirty="0"/>
              <a:t>(key)</a:t>
            </a:r>
          </a:p>
          <a:p>
            <a:endParaRPr lang="en-IN" sz="2000"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F68C-8AB2-5381-F366-AF79105535D0}"/>
              </a:ext>
            </a:extLst>
          </p:cNvPr>
          <p:cNvSpPr>
            <a:spLocks noGrp="1"/>
          </p:cNvSpPr>
          <p:nvPr>
            <p:ph type="title"/>
          </p:nvPr>
        </p:nvSpPr>
        <p:spPr>
          <a:xfrm>
            <a:off x="755332" y="385444"/>
            <a:ext cx="10681335" cy="5232202"/>
          </a:xfrm>
        </p:spPr>
        <p:txBody>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extLst>
      <p:ext uri="{BB962C8B-B14F-4D97-AF65-F5344CB8AC3E}">
        <p14:creationId xmlns:p14="http://schemas.microsoft.com/office/powerpoint/2010/main" val="12795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E2A3-77C7-CCFC-CAB4-6DAF56BBF1D5}"/>
              </a:ext>
            </a:extLst>
          </p:cNvPr>
          <p:cNvSpPr>
            <a:spLocks noGrp="1"/>
          </p:cNvSpPr>
          <p:nvPr>
            <p:ph type="title"/>
          </p:nvPr>
        </p:nvSpPr>
        <p:spPr>
          <a:xfrm>
            <a:off x="533400" y="1219200"/>
            <a:ext cx="10681335" cy="4431983"/>
          </a:xfrm>
        </p:spPr>
        <p:txBody>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extLst>
      <p:ext uri="{BB962C8B-B14F-4D97-AF65-F5344CB8AC3E}">
        <p14:creationId xmlns:p14="http://schemas.microsoft.com/office/powerpoint/2010/main" val="2625086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TotalTime>
  <Words>841</Words>
  <Application>Microsoft Office PowerPoint</Application>
  <PresentationFormat>Widescreen</PresentationFormat>
  <Paragraphs>77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Inter</vt:lpstr>
      <vt:lpstr>Trebuchet MS</vt:lpstr>
      <vt:lpstr>Wingdings</vt:lpstr>
      <vt:lpstr>Office Theme</vt:lpstr>
      <vt:lpstr>Ankan Dutta</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KOTA HARIKA SESHA MANI</dc:title>
  <dc:creator>Ankan Dutta</dc:creator>
  <cp:lastModifiedBy>Ankan Dutta</cp:lastModifiedBy>
  <cp:revision>8</cp:revision>
  <dcterms:created xsi:type="dcterms:W3CDTF">2024-06-03T05:48:59Z</dcterms:created>
  <dcterms:modified xsi:type="dcterms:W3CDTF">2024-06-13T11:33:36Z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