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Dashboard </a:t>
            </a:r>
            <a:r>
              <a:rPr lang="en-US" dirty="0" err="1" smtClean="0"/>
              <a:t>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Tool: </a:t>
            </a:r>
            <a:r>
              <a:rPr lang="en-US" dirty="0" err="1" smtClean="0"/>
              <a:t>PowerBI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57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9575" y="-228600"/>
            <a:ext cx="13011150" cy="7315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-409575" y="6769100"/>
            <a:ext cx="13011150" cy="2349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-409575" y="-196850"/>
            <a:ext cx="13011150" cy="2349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4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Among Office Supplies, Binders and Binder Accessories, Paper, Pens &amp; Art Supplies, Rubber Bands, and Storage and Organization Materials were the Top 5 products sold in Alabama, Arizona, and Arkansas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Paper was the highest sold stationery item followed by </a:t>
            </a:r>
            <a:r>
              <a:rPr lang="en-US" dirty="0"/>
              <a:t>Binders and Binder </a:t>
            </a:r>
            <a:r>
              <a:rPr lang="en-US" dirty="0" smtClean="0"/>
              <a:t>Accessories and </a:t>
            </a:r>
            <a:r>
              <a:rPr lang="en-US" dirty="0"/>
              <a:t>Storage and Organization </a:t>
            </a:r>
            <a:r>
              <a:rPr lang="en-US" dirty="0" smtClean="0"/>
              <a:t>Materials respectively.</a:t>
            </a:r>
          </a:p>
          <a:p>
            <a:r>
              <a:rPr lang="en-US" dirty="0" smtClean="0"/>
              <a:t>Most of the sales occurred in the South and West regions.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17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Alabama (38.03%) had the highest percentage of sales followed by Arizona </a:t>
            </a:r>
            <a:r>
              <a:rPr lang="en-US" dirty="0"/>
              <a:t>(</a:t>
            </a:r>
            <a:r>
              <a:rPr lang="en-US" dirty="0" smtClean="0"/>
              <a:t>35.92%) and then Arkansas (26.06%). (based on slicers: Location: </a:t>
            </a:r>
            <a:r>
              <a:rPr lang="en-US" dirty="0"/>
              <a:t>Alabama, Arizona, and </a:t>
            </a:r>
            <a:r>
              <a:rPr lang="en-US" dirty="0" smtClean="0"/>
              <a:t>Arkansas | Product: Office Supplies)</a:t>
            </a:r>
          </a:p>
          <a:p>
            <a:r>
              <a:rPr lang="en-US" dirty="0" smtClean="0"/>
              <a:t>Sales of the aforementioned stationeries peaked in May, 2015, while April, 2015, brought in the highest profits.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276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11</TotalTime>
  <Words>141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Sales Dashboard DesigN</vt:lpstr>
      <vt:lpstr>PowerPoint Presentation</vt:lpstr>
      <vt:lpstr>INSIGHTS</vt:lpstr>
      <vt:lpstr>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Dashboard DesigN</dc:title>
  <dc:creator>Ankanee Chandra</dc:creator>
  <cp:lastModifiedBy>Ankanee Chandra</cp:lastModifiedBy>
  <cp:revision>2</cp:revision>
  <dcterms:created xsi:type="dcterms:W3CDTF">2025-05-04T22:13:44Z</dcterms:created>
  <dcterms:modified xsi:type="dcterms:W3CDTF">2025-05-04T22:25:14Z</dcterms:modified>
</cp:coreProperties>
</file>