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1" r:id="rId1"/>
  </p:sldMasterIdLst>
  <p:notesMasterIdLst>
    <p:notesMasterId r:id="rId28"/>
  </p:notesMasterIdLst>
  <p:sldIdLst>
    <p:sldId id="256" r:id="rId2"/>
    <p:sldId id="294" r:id="rId3"/>
    <p:sldId id="258" r:id="rId4"/>
    <p:sldId id="295" r:id="rId5"/>
    <p:sldId id="260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85" r:id="rId16"/>
    <p:sldId id="279" r:id="rId17"/>
    <p:sldId id="280" r:id="rId18"/>
    <p:sldId id="281" r:id="rId19"/>
    <p:sldId id="282" r:id="rId20"/>
    <p:sldId id="283" r:id="rId21"/>
    <p:sldId id="289" r:id="rId22"/>
    <p:sldId id="290" r:id="rId23"/>
    <p:sldId id="291" r:id="rId24"/>
    <p:sldId id="292" r:id="rId25"/>
    <p:sldId id="293" r:id="rId26"/>
    <p:sldId id="268" r:id="rId27"/>
  </p:sldIdLst>
  <p:sldSz cx="12984163" cy="7407275"/>
  <p:notesSz cx="6858000" cy="9144000"/>
  <p:defaultTextStyle>
    <a:defPPr>
      <a:defRPr lang="en-US"/>
    </a:defPPr>
    <a:lvl1pPr marL="0" algn="l" defTabSz="48938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9387" algn="l" defTabSz="48938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78774" algn="l" defTabSz="48938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68161" algn="l" defTabSz="48938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57548" algn="l" defTabSz="48938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46934" algn="l" defTabSz="48938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36321" algn="l" defTabSz="48938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25708" algn="l" defTabSz="48938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15095" algn="l" defTabSz="48938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-764" y="-72"/>
      </p:cViewPr>
      <p:guideLst>
        <p:guide orient="horz" pos="2333"/>
        <p:guide pos="409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382D3E-6F29-4974-8F9D-8075582475C6}">
      <dsp:nvSpPr>
        <dsp:cNvPr id="0" name=""/>
        <dsp:cNvSpPr/>
      </dsp:nvSpPr>
      <dsp:spPr>
        <a:xfrm>
          <a:off x="8799052" y="1426192"/>
          <a:ext cx="1170039" cy="1170546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shade val="50000"/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B90073F-2185-47A1-B698-F12F814965C4}">
      <dsp:nvSpPr>
        <dsp:cNvPr id="0" name=""/>
        <dsp:cNvSpPr/>
      </dsp:nvSpPr>
      <dsp:spPr>
        <a:xfrm>
          <a:off x="8837494" y="1465217"/>
          <a:ext cx="1092167" cy="109249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Removing outliers</a:t>
          </a:r>
        </a:p>
      </dsp:txBody>
      <dsp:txXfrm>
        <a:off x="8993237" y="1621317"/>
        <a:ext cx="780683" cy="780295"/>
      </dsp:txXfrm>
    </dsp:sp>
    <dsp:sp modelId="{2BE9F39C-235E-411C-BF8E-8A13D173AE9E}">
      <dsp:nvSpPr>
        <dsp:cNvPr id="0" name=""/>
        <dsp:cNvSpPr/>
      </dsp:nvSpPr>
      <dsp:spPr>
        <a:xfrm rot="2700000">
          <a:off x="7588484" y="1426228"/>
          <a:ext cx="1170268" cy="1170268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shade val="50000"/>
                <a:hueOff val="-188410"/>
                <a:satOff val="-5176"/>
                <a:lumOff val="11905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shade val="50000"/>
                <a:hueOff val="-188410"/>
                <a:satOff val="-5176"/>
                <a:lumOff val="1190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shade val="50000"/>
                <a:hueOff val="-188410"/>
                <a:satOff val="-5176"/>
                <a:lumOff val="1190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BE64DAB-3AC6-4A3B-A1E2-9E92E31E6FA5}">
      <dsp:nvSpPr>
        <dsp:cNvPr id="0" name=""/>
        <dsp:cNvSpPr/>
      </dsp:nvSpPr>
      <dsp:spPr>
        <a:xfrm>
          <a:off x="7628027" y="1465217"/>
          <a:ext cx="1092167" cy="109249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-188410"/>
              <a:satOff val="-5176"/>
              <a:lumOff val="1190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Filter Data for requirement.</a:t>
          </a:r>
        </a:p>
      </dsp:txBody>
      <dsp:txXfrm>
        <a:off x="7783769" y="1621317"/>
        <a:ext cx="780683" cy="780295"/>
      </dsp:txXfrm>
    </dsp:sp>
    <dsp:sp modelId="{1F3ABD3F-CEAA-40E1-9225-2D69D88D1AFD}">
      <dsp:nvSpPr>
        <dsp:cNvPr id="0" name=""/>
        <dsp:cNvSpPr/>
      </dsp:nvSpPr>
      <dsp:spPr>
        <a:xfrm rot="2700000">
          <a:off x="6379016" y="1426228"/>
          <a:ext cx="1170268" cy="1170268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shade val="50000"/>
                <a:hueOff val="-376821"/>
                <a:satOff val="-10353"/>
                <a:lumOff val="2381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shade val="50000"/>
                <a:hueOff val="-376821"/>
                <a:satOff val="-10353"/>
                <a:lumOff val="2381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shade val="50000"/>
                <a:hueOff val="-376821"/>
                <a:satOff val="-10353"/>
                <a:lumOff val="2381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6F3890C-83D3-4C43-9938-3E5E482DE637}">
      <dsp:nvSpPr>
        <dsp:cNvPr id="0" name=""/>
        <dsp:cNvSpPr/>
      </dsp:nvSpPr>
      <dsp:spPr>
        <a:xfrm>
          <a:off x="6418559" y="1465217"/>
          <a:ext cx="1092167" cy="109249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-376821"/>
              <a:satOff val="-10353"/>
              <a:lumOff val="2381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Correcting data types and deriving new columns</a:t>
          </a:r>
        </a:p>
      </dsp:txBody>
      <dsp:txXfrm>
        <a:off x="6574302" y="1621317"/>
        <a:ext cx="780683" cy="780295"/>
      </dsp:txXfrm>
    </dsp:sp>
    <dsp:sp modelId="{16824EEA-A689-4234-B17B-2A61F9008F8F}">
      <dsp:nvSpPr>
        <dsp:cNvPr id="0" name=""/>
        <dsp:cNvSpPr/>
      </dsp:nvSpPr>
      <dsp:spPr>
        <a:xfrm rot="2700000">
          <a:off x="5169549" y="1426228"/>
          <a:ext cx="1170268" cy="1170268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shade val="50000"/>
                <a:hueOff val="-565231"/>
                <a:satOff val="-15529"/>
                <a:lumOff val="35715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shade val="50000"/>
                <a:hueOff val="-565231"/>
                <a:satOff val="-15529"/>
                <a:lumOff val="3571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shade val="50000"/>
                <a:hueOff val="-565231"/>
                <a:satOff val="-15529"/>
                <a:lumOff val="3571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D9B1121-BF9C-4074-B3EC-DD8B1E34B145}">
      <dsp:nvSpPr>
        <dsp:cNvPr id="0" name=""/>
        <dsp:cNvSpPr/>
      </dsp:nvSpPr>
      <dsp:spPr>
        <a:xfrm>
          <a:off x="5209092" y="1465217"/>
          <a:ext cx="1092167" cy="109249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-565231"/>
              <a:satOff val="-15529"/>
              <a:lumOff val="3571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Removing/Fixing null values</a:t>
          </a:r>
        </a:p>
      </dsp:txBody>
      <dsp:txXfrm>
        <a:off x="5364834" y="1621317"/>
        <a:ext cx="780683" cy="780295"/>
      </dsp:txXfrm>
    </dsp:sp>
    <dsp:sp modelId="{BDD731B0-50CA-4E29-9754-BDCB1EBC4DBA}">
      <dsp:nvSpPr>
        <dsp:cNvPr id="0" name=""/>
        <dsp:cNvSpPr/>
      </dsp:nvSpPr>
      <dsp:spPr>
        <a:xfrm rot="2700000">
          <a:off x="3960081" y="1426228"/>
          <a:ext cx="1170268" cy="1170268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shade val="50000"/>
                <a:hueOff val="-753641"/>
                <a:satOff val="-20705"/>
                <a:lumOff val="4762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shade val="50000"/>
                <a:hueOff val="-753641"/>
                <a:satOff val="-20705"/>
                <a:lumOff val="4762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shade val="50000"/>
                <a:hueOff val="-753641"/>
                <a:satOff val="-20705"/>
                <a:lumOff val="4762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4FE1DC8-1ACC-4C51-8D78-8809CE3D8ACB}">
      <dsp:nvSpPr>
        <dsp:cNvPr id="0" name=""/>
        <dsp:cNvSpPr/>
      </dsp:nvSpPr>
      <dsp:spPr>
        <a:xfrm>
          <a:off x="3999624" y="1465217"/>
          <a:ext cx="1092167" cy="109249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-753641"/>
              <a:satOff val="-20705"/>
              <a:lumOff val="4762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Removing irrelevant columns</a:t>
          </a:r>
        </a:p>
      </dsp:txBody>
      <dsp:txXfrm>
        <a:off x="4155367" y="1621317"/>
        <a:ext cx="780683" cy="780295"/>
      </dsp:txXfrm>
    </dsp:sp>
    <dsp:sp modelId="{B691AD74-CB7C-411B-B530-375303D136AA}">
      <dsp:nvSpPr>
        <dsp:cNvPr id="0" name=""/>
        <dsp:cNvSpPr/>
      </dsp:nvSpPr>
      <dsp:spPr>
        <a:xfrm rot="2700000">
          <a:off x="2750614" y="1426228"/>
          <a:ext cx="1170268" cy="1170268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shade val="50000"/>
                <a:hueOff val="-565231"/>
                <a:satOff val="-15529"/>
                <a:lumOff val="35715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shade val="50000"/>
                <a:hueOff val="-565231"/>
                <a:satOff val="-15529"/>
                <a:lumOff val="3571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shade val="50000"/>
                <a:hueOff val="-565231"/>
                <a:satOff val="-15529"/>
                <a:lumOff val="3571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E0A8684-00A6-4A21-A804-575A7B187691}">
      <dsp:nvSpPr>
        <dsp:cNvPr id="0" name=""/>
        <dsp:cNvSpPr/>
      </dsp:nvSpPr>
      <dsp:spPr>
        <a:xfrm>
          <a:off x="2790157" y="1465217"/>
          <a:ext cx="1092167" cy="109249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-565231"/>
              <a:satOff val="-15529"/>
              <a:lumOff val="3571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Removing Duplicate Data</a:t>
          </a:r>
        </a:p>
      </dsp:txBody>
      <dsp:txXfrm>
        <a:off x="2945899" y="1621317"/>
        <a:ext cx="780683" cy="780295"/>
      </dsp:txXfrm>
    </dsp:sp>
    <dsp:sp modelId="{EA7B42BF-893D-4FB3-9F39-7041EDA2C69B}">
      <dsp:nvSpPr>
        <dsp:cNvPr id="0" name=""/>
        <dsp:cNvSpPr/>
      </dsp:nvSpPr>
      <dsp:spPr>
        <a:xfrm rot="2700000">
          <a:off x="1541146" y="1426228"/>
          <a:ext cx="1170268" cy="1170268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shade val="50000"/>
                <a:hueOff val="-376821"/>
                <a:satOff val="-10353"/>
                <a:lumOff val="2381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shade val="50000"/>
                <a:hueOff val="-376821"/>
                <a:satOff val="-10353"/>
                <a:lumOff val="2381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shade val="50000"/>
                <a:hueOff val="-376821"/>
                <a:satOff val="-10353"/>
                <a:lumOff val="2381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07BB201-FE5F-4451-BFF1-64798F25C5C1}">
      <dsp:nvSpPr>
        <dsp:cNvPr id="0" name=""/>
        <dsp:cNvSpPr/>
      </dsp:nvSpPr>
      <dsp:spPr>
        <a:xfrm>
          <a:off x="1580689" y="1465217"/>
          <a:ext cx="1092167" cy="109249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-376821"/>
              <a:satOff val="-10353"/>
              <a:lumOff val="2381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Removing large null value columns</a:t>
          </a:r>
        </a:p>
      </dsp:txBody>
      <dsp:txXfrm>
        <a:off x="1736432" y="1621317"/>
        <a:ext cx="780683" cy="780295"/>
      </dsp:txXfrm>
    </dsp:sp>
    <dsp:sp modelId="{2800F6E6-7C9D-4AD0-8A95-9F2EECE35CE5}">
      <dsp:nvSpPr>
        <dsp:cNvPr id="0" name=""/>
        <dsp:cNvSpPr/>
      </dsp:nvSpPr>
      <dsp:spPr>
        <a:xfrm rot="2700000">
          <a:off x="331679" y="1426228"/>
          <a:ext cx="1170268" cy="1170268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shade val="50000"/>
                <a:hueOff val="-188410"/>
                <a:satOff val="-5176"/>
                <a:lumOff val="11905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shade val="50000"/>
                <a:hueOff val="-188410"/>
                <a:satOff val="-5176"/>
                <a:lumOff val="1190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shade val="50000"/>
                <a:hueOff val="-188410"/>
                <a:satOff val="-5176"/>
                <a:lumOff val="1190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B418493-11A7-4203-8111-DACEBAA162ED}">
      <dsp:nvSpPr>
        <dsp:cNvPr id="0" name=""/>
        <dsp:cNvSpPr/>
      </dsp:nvSpPr>
      <dsp:spPr>
        <a:xfrm>
          <a:off x="371222" y="1465217"/>
          <a:ext cx="1092167" cy="109249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-188410"/>
              <a:satOff val="-5176"/>
              <a:lumOff val="1190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Importing the Data</a:t>
          </a:r>
        </a:p>
      </dsp:txBody>
      <dsp:txXfrm>
        <a:off x="526964" y="1621317"/>
        <a:ext cx="780683" cy="780295"/>
      </dsp:txXfrm>
    </dsp:sp>
  </dsp:spTree>
</dsp:drawing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9F701-9101-4D8F-A4D8-C5D74298C7ED}" type="datetimeFigureOut">
              <a:rPr lang="en-IN" smtClean="0"/>
              <a:pPr/>
              <a:t>06-06-2023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1143000"/>
            <a:ext cx="5410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4B2FA-380E-4F4B-A48D-9B3DED5D018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65844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7877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89387" algn="l" defTabSz="97877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78774" algn="l" defTabSz="97877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68161" algn="l" defTabSz="97877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57548" algn="l" defTabSz="97877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46934" algn="l" defTabSz="97877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36321" algn="l" defTabSz="97877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25708" algn="l" defTabSz="97877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15095" algn="l" defTabSz="97877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682273" y="4115155"/>
            <a:ext cx="5301893" cy="9838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877" tIns="48939" rIns="97877" bIns="4893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7682298" y="4209131"/>
            <a:ext cx="5301868" cy="20740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877" tIns="48939" rIns="97877" bIns="4893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7682298" y="4444762"/>
            <a:ext cx="5301868" cy="9876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877" tIns="48939" rIns="97877" bIns="4893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7682296" y="4497941"/>
            <a:ext cx="2791595" cy="19753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877" tIns="48939" rIns="97877" bIns="4893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7682296" y="4535927"/>
            <a:ext cx="2791595" cy="9876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877" tIns="48939" rIns="97877" bIns="48939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682296" y="4279759"/>
            <a:ext cx="4349695" cy="29629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877" tIns="48939" rIns="97877" bIns="48939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10474384" y="4386238"/>
            <a:ext cx="2272229" cy="3950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877" tIns="48939" rIns="97877" bIns="4893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941973"/>
            <a:ext cx="12984163" cy="263726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877" tIns="48939" rIns="97877" bIns="4893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" y="3969911"/>
            <a:ext cx="12984164" cy="15194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877" tIns="48939" rIns="97877" bIns="4893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9107731" y="3934874"/>
            <a:ext cx="3876434" cy="26833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877" tIns="48939" rIns="97877" bIns="4893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984163" cy="3998179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877" tIns="48939" rIns="97877" bIns="4893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49208" y="2594262"/>
            <a:ext cx="12010351" cy="1587763"/>
          </a:xfrm>
        </p:spPr>
        <p:txBody>
          <a:bodyPr anchor="b"/>
          <a:lstStyle>
            <a:lvl1pPr>
              <a:defRPr sz="47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49208" y="4212294"/>
            <a:ext cx="7033088" cy="1892970"/>
          </a:xfrm>
        </p:spPr>
        <p:txBody>
          <a:bodyPr/>
          <a:lstStyle>
            <a:lvl1pPr marL="68514" indent="0" algn="l">
              <a:buNone/>
              <a:defRPr sz="2600">
                <a:solidFill>
                  <a:schemeClr val="tx2"/>
                </a:solidFill>
              </a:defRPr>
            </a:lvl1pPr>
            <a:lvl2pPr marL="489387" indent="0" algn="ctr">
              <a:buNone/>
            </a:lvl2pPr>
            <a:lvl3pPr marL="978774" indent="0" algn="ctr">
              <a:buNone/>
            </a:lvl3pPr>
            <a:lvl4pPr marL="1468161" indent="0" algn="ctr">
              <a:buNone/>
            </a:lvl4pPr>
            <a:lvl5pPr marL="1957548" indent="0" algn="ctr">
              <a:buNone/>
            </a:lvl5pPr>
            <a:lvl6pPr marL="2446934" indent="0" algn="ctr">
              <a:buNone/>
            </a:lvl6pPr>
            <a:lvl7pPr marL="2936321" indent="0" algn="ctr">
              <a:buNone/>
            </a:lvl7pPr>
            <a:lvl8pPr marL="3425708" indent="0" algn="ctr">
              <a:buNone/>
            </a:lvl8pPr>
            <a:lvl9pPr marL="3915095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521720" y="4543129"/>
            <a:ext cx="1363337" cy="493818"/>
          </a:xfrm>
        </p:spPr>
        <p:txBody>
          <a:bodyPr/>
          <a:lstStyle/>
          <a:p>
            <a:fld id="{0E8C9E9E-0463-460F-9554-A68E93E25788}" type="datetimeFigureOut">
              <a:rPr lang="en-IN" smtClean="0"/>
              <a:pPr/>
              <a:t>06-06-2023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682296" y="4542101"/>
            <a:ext cx="1839423" cy="493818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814237" y="1227"/>
            <a:ext cx="1061725" cy="395055"/>
          </a:xfrm>
        </p:spPr>
        <p:txBody>
          <a:bodyPr/>
          <a:lstStyle>
            <a:lvl1pPr algn="r">
              <a:defRPr sz="1900">
                <a:solidFill>
                  <a:schemeClr val="bg1"/>
                </a:solidFill>
              </a:defRPr>
            </a:lvl1pPr>
          </a:lstStyle>
          <a:p>
            <a:fld id="{8A8BDDFC-DF2F-47D5-949C-FB2202249C9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pPr/>
              <a:t>06-06-2023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29921" y="1234546"/>
            <a:ext cx="2705034" cy="592582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9208" y="1234546"/>
            <a:ext cx="8872511" cy="592582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pPr/>
              <a:t>06-06-2023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08" y="862770"/>
            <a:ext cx="11685747" cy="1152243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08" y="2120202"/>
            <a:ext cx="11685747" cy="4980905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52653" y="661717"/>
            <a:ext cx="1359282" cy="222538"/>
          </a:xfrm>
        </p:spPr>
        <p:txBody>
          <a:bodyPr/>
          <a:lstStyle/>
          <a:p>
            <a:fld id="{0E8C9E9E-0463-460F-9554-A68E93E25788}" type="datetimeFigureOut">
              <a:rPr lang="en-IN" smtClean="0"/>
              <a:pPr/>
              <a:t>06-06-2023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65894" y="661717"/>
            <a:ext cx="1882704" cy="21249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659" y="2139881"/>
            <a:ext cx="11036539" cy="1471167"/>
          </a:xfrm>
        </p:spPr>
        <p:txBody>
          <a:bodyPr anchor="b">
            <a:noAutofit/>
          </a:bodyPr>
          <a:lstStyle>
            <a:lvl1pPr algn="l">
              <a:buNone/>
              <a:defRPr sz="46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5659" y="3636767"/>
            <a:ext cx="11036539" cy="1630629"/>
          </a:xfrm>
        </p:spPr>
        <p:txBody>
          <a:bodyPr anchor="t"/>
          <a:lstStyle>
            <a:lvl1pPr marL="48939" indent="0">
              <a:buNone/>
              <a:defRPr sz="2200" b="0">
                <a:solidFill>
                  <a:schemeClr val="tx2"/>
                </a:solidFill>
              </a:defRPr>
            </a:lvl1pPr>
            <a:lvl2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pPr/>
              <a:t>06-06-2023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208" y="2429588"/>
            <a:ext cx="5734672" cy="4888459"/>
          </a:xfrm>
        </p:spPr>
        <p:txBody>
          <a:bodyPr/>
          <a:lstStyle>
            <a:lvl1pPr>
              <a:defRPr sz="2100"/>
            </a:lvl1pPr>
            <a:lvl2pPr>
              <a:defRPr sz="20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0283" y="2429588"/>
            <a:ext cx="5734672" cy="4888459"/>
          </a:xfrm>
        </p:spPr>
        <p:txBody>
          <a:bodyPr/>
          <a:lstStyle>
            <a:lvl1pPr>
              <a:defRPr sz="2100"/>
            </a:lvl1pPr>
            <a:lvl2pPr>
              <a:defRPr sz="20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pPr/>
              <a:t>06-06-2023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007" y="1234546"/>
            <a:ext cx="11902149" cy="1155535"/>
          </a:xfrm>
        </p:spPr>
        <p:txBody>
          <a:bodyPr anchor="ctr"/>
          <a:lstStyle>
            <a:lvl1pPr>
              <a:defRPr sz="43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007" y="2424776"/>
            <a:ext cx="5739000" cy="493818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8939" indent="0">
              <a:buNone/>
              <a:defRPr sz="20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100" b="1"/>
            </a:lvl2pPr>
            <a:lvl3pPr>
              <a:buNone/>
              <a:defRPr sz="1900" b="1"/>
            </a:lvl3pPr>
            <a:lvl4pPr>
              <a:buNone/>
              <a:defRPr sz="1700" b="1"/>
            </a:lvl4pPr>
            <a:lvl5pPr>
              <a:buNone/>
              <a:defRPr sz="17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703978" y="2424776"/>
            <a:ext cx="5739180" cy="493818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8939" indent="0">
              <a:buNone/>
              <a:defRPr sz="20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100" b="1"/>
            </a:lvl2pPr>
            <a:lvl3pPr>
              <a:buNone/>
              <a:defRPr sz="1900" b="1"/>
            </a:lvl3pPr>
            <a:lvl4pPr>
              <a:buNone/>
              <a:defRPr sz="1700" b="1"/>
            </a:lvl4pPr>
            <a:lvl5pPr>
              <a:buNone/>
              <a:defRPr sz="17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41007" y="2925451"/>
            <a:ext cx="5739000" cy="4197456"/>
          </a:xfrm>
        </p:spPr>
        <p:txBody>
          <a:bodyPr/>
          <a:lstStyle>
            <a:lvl1pPr>
              <a:defRPr sz="21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99830" y="2925451"/>
            <a:ext cx="5739180" cy="4197456"/>
          </a:xfrm>
        </p:spPr>
        <p:txBody>
          <a:bodyPr/>
          <a:lstStyle>
            <a:lvl1pPr>
              <a:defRPr sz="21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E8C9E9E-0463-460F-9554-A68E93E25788}" type="datetimeFigureOut">
              <a:rPr lang="en-IN" smtClean="0"/>
              <a:pPr/>
              <a:t>06-06-2023</a:t>
            </a:fld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A8BDDFC-DF2F-47D5-949C-FB2202249C9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08" y="1234546"/>
            <a:ext cx="11685747" cy="1155535"/>
          </a:xfrm>
        </p:spPr>
        <p:txBody>
          <a:bodyPr anchor="ctr"/>
          <a:lstStyle>
            <a:lvl1pPr>
              <a:defRPr sz="43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348597" y="661717"/>
            <a:ext cx="1359282" cy="493818"/>
          </a:xfrm>
        </p:spPr>
        <p:txBody>
          <a:bodyPr/>
          <a:lstStyle/>
          <a:p>
            <a:fld id="{0E8C9E9E-0463-460F-9554-A68E93E25788}" type="datetimeFigureOut">
              <a:rPr lang="en-IN" smtClean="0"/>
              <a:pPr/>
              <a:t>06-06-2023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465894" y="661717"/>
            <a:ext cx="1882704" cy="493818"/>
          </a:xfr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07842" y="2454"/>
            <a:ext cx="1082014" cy="395055"/>
          </a:xfrm>
        </p:spPr>
        <p:txBody>
          <a:bodyPr/>
          <a:lstStyle/>
          <a:p>
            <a:fld id="{8A8BDDFC-DF2F-47D5-949C-FB2202249C9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pPr/>
              <a:t>06-06-2023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1779" y="1190230"/>
            <a:ext cx="4804140" cy="948131"/>
          </a:xfrm>
        </p:spPr>
        <p:txBody>
          <a:bodyPr anchor="b"/>
          <a:lstStyle>
            <a:lvl1pPr algn="l">
              <a:buNone/>
              <a:defRPr sz="19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601779" y="2171771"/>
            <a:ext cx="4804140" cy="4987565"/>
          </a:xfrm>
        </p:spPr>
        <p:txBody>
          <a:bodyPr/>
          <a:lstStyle>
            <a:lvl1pPr marL="9788" indent="0">
              <a:buNone/>
              <a:defRPr sz="15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16403" y="838462"/>
            <a:ext cx="7245163" cy="6320875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pPr/>
              <a:t>06-06-2023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229" y="1197997"/>
            <a:ext cx="833240" cy="5056601"/>
          </a:xfrm>
        </p:spPr>
        <p:txBody>
          <a:bodyPr vert="vert270" lIns="48939" tIns="0" rIns="48939" anchor="t"/>
          <a:lstStyle>
            <a:lvl1pPr algn="ctr">
              <a:buNone/>
              <a:defRPr sz="21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73199" y="1234546"/>
            <a:ext cx="6492082" cy="4938183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4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45378" y="3536558"/>
            <a:ext cx="3678846" cy="2718041"/>
          </a:xfrm>
        </p:spPr>
        <p:txBody>
          <a:bodyPr lIns="0" tIns="0" rIns="48939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1pPr>
            <a:lvl2pPr>
              <a:buFontTx/>
              <a:buNone/>
              <a:defRPr sz="1300"/>
            </a:lvl2pPr>
            <a:lvl3pPr>
              <a:buFontTx/>
              <a:buNone/>
              <a:defRPr sz="1100"/>
            </a:lvl3pPr>
            <a:lvl4pPr>
              <a:buFontTx/>
              <a:buNone/>
              <a:defRPr sz="1000"/>
            </a:lvl4pPr>
            <a:lvl5pPr>
              <a:buFontTx/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pPr/>
              <a:t>06-06-2023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96199"/>
            <a:ext cx="12984163" cy="9116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877" tIns="48939" rIns="97877" bIns="4893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984163" cy="335545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877" tIns="48939" rIns="97877" bIns="4893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2" y="332968"/>
            <a:ext cx="12984164" cy="9876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877" tIns="48939" rIns="97877" bIns="4893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7682273" y="389101"/>
            <a:ext cx="5301893" cy="9838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877" tIns="48939" rIns="97877" bIns="4893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7682298" y="475364"/>
            <a:ext cx="5301868" cy="19445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877" tIns="48939" rIns="97877" bIns="48939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678233" y="537350"/>
            <a:ext cx="4349695" cy="29629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877" tIns="48939" rIns="97877" bIns="48939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10470321" y="636113"/>
            <a:ext cx="2272229" cy="3950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877" tIns="48939" rIns="97877" bIns="4893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12900337" y="-2161"/>
            <a:ext cx="81827" cy="67159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877" tIns="48939" rIns="97877" bIns="48939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842850" y="-2161"/>
            <a:ext cx="38952" cy="67159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877" tIns="48939" rIns="97877" bIns="48939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815795" y="-2161"/>
            <a:ext cx="12984" cy="67159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877" tIns="48939" rIns="97877" bIns="4893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12744790" y="-2161"/>
            <a:ext cx="38952" cy="67159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877" tIns="48939" rIns="97877" bIns="4893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12659952" y="411"/>
            <a:ext cx="77905" cy="632087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877" tIns="48939" rIns="97877" bIns="4893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12600027" y="411"/>
            <a:ext cx="12984" cy="632087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877" tIns="48939" rIns="97877" bIns="48939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49208" y="1234546"/>
            <a:ext cx="11685747" cy="1152243"/>
          </a:xfrm>
          <a:prstGeom prst="rect">
            <a:avLst/>
          </a:prstGeom>
        </p:spPr>
        <p:txBody>
          <a:bodyPr vert="horz" lIns="97877" tIns="48939" rIns="97877" bIns="48939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49208" y="2429586"/>
            <a:ext cx="11685747" cy="4671521"/>
          </a:xfrm>
          <a:prstGeom prst="rect">
            <a:avLst/>
          </a:prstGeom>
        </p:spPr>
        <p:txBody>
          <a:bodyPr vert="horz" lIns="97877" tIns="48939" rIns="97877" bIns="48939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9352653" y="661717"/>
            <a:ext cx="1359282" cy="493818"/>
          </a:xfrm>
          <a:prstGeom prst="rect">
            <a:avLst/>
          </a:prstGeom>
        </p:spPr>
        <p:txBody>
          <a:bodyPr vert="horz" lIns="97877" tIns="48939" rIns="97877" bIns="48939"/>
          <a:lstStyle>
            <a:lvl1pPr algn="l" eaLnBrk="1" latinLnBrk="0" hangingPunct="1">
              <a:defRPr kumimoji="0" sz="900">
                <a:solidFill>
                  <a:schemeClr val="accent2"/>
                </a:solidFill>
              </a:defRPr>
            </a:lvl1pPr>
          </a:lstStyle>
          <a:p>
            <a:fld id="{0E8C9E9E-0463-460F-9554-A68E93E25788}" type="datetimeFigureOut">
              <a:rPr lang="en-IN" smtClean="0"/>
              <a:pPr/>
              <a:t>06-06-2023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465894" y="661717"/>
            <a:ext cx="1882704" cy="493818"/>
          </a:xfrm>
          <a:prstGeom prst="rect">
            <a:avLst/>
          </a:prstGeom>
        </p:spPr>
        <p:txBody>
          <a:bodyPr vert="horz" lIns="97877" tIns="48939" rIns="97877" bIns="48939"/>
          <a:lstStyle>
            <a:lvl1pPr algn="r" eaLnBrk="1" latinLnBrk="0" hangingPunct="1">
              <a:defRPr kumimoji="0" sz="900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607842" y="2454"/>
            <a:ext cx="1082014" cy="395055"/>
          </a:xfrm>
          <a:prstGeom prst="rect">
            <a:avLst/>
          </a:prstGeom>
        </p:spPr>
        <p:txBody>
          <a:bodyPr vert="horz" lIns="97877" tIns="48939" rIns="97877" bIns="48939" anchor="b"/>
          <a:lstStyle>
            <a:lvl1pPr algn="r" eaLnBrk="1" latinLnBrk="0" hangingPunct="1">
              <a:defRPr kumimoji="0" sz="1900">
                <a:solidFill>
                  <a:srgbClr val="FFFFFF"/>
                </a:solidFill>
              </a:defRPr>
            </a:lvl1pPr>
          </a:lstStyle>
          <a:p>
            <a:fld id="{8A8BDDFC-DF2F-47D5-949C-FB2202249C9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91510" indent="-274057" algn="l" rtl="0" eaLnBrk="1" latinLnBrk="0" hangingPunct="1">
        <a:spcBef>
          <a:spcPts val="321"/>
        </a:spcBef>
        <a:buClr>
          <a:schemeClr val="accent3"/>
        </a:buClr>
        <a:buFont typeface="Georgia"/>
        <a:buChar char="•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4717" indent="-264269" algn="l" rtl="0" eaLnBrk="1" latinLnBrk="0" hangingPunct="1">
        <a:spcBef>
          <a:spcPts val="321"/>
        </a:spcBef>
        <a:buClr>
          <a:schemeClr val="accent2"/>
        </a:buClr>
        <a:buFont typeface="Georgia"/>
        <a:buChar char="▫"/>
        <a:defRPr kumimoji="0" sz="28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88561" indent="-234906" algn="l" rtl="0" eaLnBrk="1" latinLnBrk="0" hangingPunct="1">
        <a:spcBef>
          <a:spcPts val="321"/>
        </a:spcBef>
        <a:buClr>
          <a:schemeClr val="accent1"/>
        </a:buClr>
        <a:buFont typeface="Wingdings 2"/>
        <a:buChar char=""/>
        <a:defRPr kumimoji="0" sz="2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262618" indent="-215330" algn="l" rtl="0" eaLnBrk="1" latinLnBrk="0" hangingPunct="1">
        <a:spcBef>
          <a:spcPts val="321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487736" indent="-195755" algn="l" rtl="0" eaLnBrk="1" latinLnBrk="0" hangingPunct="1">
        <a:spcBef>
          <a:spcPts val="321"/>
        </a:spcBef>
        <a:buClr>
          <a:schemeClr val="accent3"/>
        </a:buClr>
        <a:buFont typeface="Georgia"/>
        <a:buChar char="▫"/>
        <a:defRPr kumimoji="0" sz="21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722642" indent="-195755" algn="l" rtl="0" eaLnBrk="1" latinLnBrk="0" hangingPunct="1">
        <a:spcBef>
          <a:spcPts val="321"/>
        </a:spcBef>
        <a:buClr>
          <a:schemeClr val="accent3"/>
        </a:buClr>
        <a:buFont typeface="Georgia"/>
        <a:buChar char="▫"/>
        <a:defRPr kumimoji="0" sz="19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957548" indent="-195755" algn="l" rtl="0" eaLnBrk="1" latinLnBrk="0" hangingPunct="1">
        <a:spcBef>
          <a:spcPts val="321"/>
        </a:spcBef>
        <a:buClr>
          <a:schemeClr val="accent3"/>
        </a:buClr>
        <a:buFont typeface="Georgia"/>
        <a:buChar char="▫"/>
        <a:defRPr kumimoji="0" sz="17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172878" indent="-195755" algn="l" rtl="0" eaLnBrk="1" latinLnBrk="0" hangingPunct="1">
        <a:spcBef>
          <a:spcPts val="321"/>
        </a:spcBef>
        <a:buClr>
          <a:schemeClr val="accent3"/>
        </a:buClr>
        <a:buFont typeface="Georgia"/>
        <a:buChar char="◦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397996" indent="-195755" algn="l" rtl="0" eaLnBrk="1" latinLnBrk="0" hangingPunct="1">
        <a:spcBef>
          <a:spcPts val="321"/>
        </a:spcBef>
        <a:buClr>
          <a:schemeClr val="accent3"/>
        </a:buClr>
        <a:buFont typeface="Georgia"/>
        <a:buChar char="◦"/>
        <a:defRPr kumimoji="0" sz="15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8938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7877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4681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95754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44693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93632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42570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9150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D4F37C0-0A0B-ADE8-BAE1-C482D1D26739}"/>
              </a:ext>
            </a:extLst>
          </p:cNvPr>
          <p:cNvSpPr txBox="1"/>
          <p:nvPr/>
        </p:nvSpPr>
        <p:spPr>
          <a:xfrm>
            <a:off x="0" y="1884307"/>
            <a:ext cx="12984163" cy="1097010"/>
          </a:xfrm>
          <a:prstGeom prst="rect">
            <a:avLst/>
          </a:prstGeom>
          <a:noFill/>
        </p:spPr>
        <p:txBody>
          <a:bodyPr wrap="square" lIns="97877" tIns="48939" rIns="97877" bIns="48939" rtlCol="0">
            <a:spAutoFit/>
          </a:bodyPr>
          <a:lstStyle/>
          <a:p>
            <a:pPr algn="ctr"/>
            <a:r>
              <a:rPr lang="en-IN" sz="6400" dirty="0">
                <a:solidFill>
                  <a:schemeClr val="bg1"/>
                </a:solidFill>
                <a:latin typeface="Lucida Sans" panose="020B0602030504020204" pitchFamily="34" charset="0"/>
              </a:rPr>
              <a:t>Lending Club Case Study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21B83CA-F95E-7E4F-E5A2-FEC917EC55A8}"/>
              </a:ext>
            </a:extLst>
          </p:cNvPr>
          <p:cNvSpPr txBox="1"/>
          <p:nvPr/>
        </p:nvSpPr>
        <p:spPr>
          <a:xfrm>
            <a:off x="1447904" y="5760214"/>
            <a:ext cx="4597894" cy="1022164"/>
          </a:xfrm>
          <a:prstGeom prst="rect">
            <a:avLst/>
          </a:prstGeom>
          <a:noFill/>
        </p:spPr>
        <p:txBody>
          <a:bodyPr wrap="square" lIns="97877" tIns="48939" rIns="97877" bIns="48939" rtlCol="0">
            <a:spAutoFit/>
          </a:bodyPr>
          <a:lstStyle/>
          <a:p>
            <a:pPr>
              <a:buFontTx/>
              <a:buChar char="-"/>
            </a:pPr>
            <a:r>
              <a:rPr lang="en-I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 </a:t>
            </a:r>
            <a:r>
              <a:rPr lang="en-IN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Ankita</a:t>
            </a:r>
            <a:r>
              <a:rPr lang="en-I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 </a:t>
            </a:r>
            <a:r>
              <a:rPr lang="en-IN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Maheshwari</a:t>
            </a:r>
            <a:r>
              <a:rPr lang="en-I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 </a:t>
            </a:r>
          </a:p>
          <a:p>
            <a:pPr>
              <a:buFontTx/>
              <a:buChar char="-"/>
            </a:pPr>
            <a:r>
              <a:rPr lang="en-I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 </a:t>
            </a:r>
            <a:r>
              <a:rPr lang="en-IN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Nithin</a:t>
            </a:r>
            <a:r>
              <a:rPr lang="en-I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 </a:t>
            </a:r>
            <a:r>
              <a:rPr lang="en-IN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Bhardwaj</a:t>
            </a:r>
            <a:r>
              <a:rPr lang="en-I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 </a:t>
            </a:r>
            <a:endParaRPr lang="en-IN" sz="3000" dirty="0">
              <a:solidFill>
                <a:schemeClr val="tx1">
                  <a:lumMod val="65000"/>
                  <a:lumOff val="35000"/>
                </a:schemeClr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3076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6792CE-8BD6-F52E-DB88-21B42480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Loan Status and </a:t>
            </a:r>
            <a:r>
              <a:rPr lang="en-IN" dirty="0" smtClean="0"/>
              <a:t>Annual Income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481B4D95-2CFD-901A-1653-8FBB6D3214B4}"/>
              </a:ext>
            </a:extLst>
          </p:cNvPr>
          <p:cNvSpPr txBox="1">
            <a:spLocks/>
          </p:cNvSpPr>
          <p:nvPr/>
        </p:nvSpPr>
        <p:spPr>
          <a:xfrm>
            <a:off x="6524543" y="4631405"/>
            <a:ext cx="5172309" cy="1710074"/>
          </a:xfrm>
          <a:prstGeom prst="rect">
            <a:avLst/>
          </a:prstGeom>
        </p:spPr>
        <p:txBody>
          <a:bodyPr vert="horz" lIns="0" tIns="48939" rIns="0" bIns="48939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72B1345C-BECF-413D-ECFB-4BBD6973ABFB}"/>
              </a:ext>
            </a:extLst>
          </p:cNvPr>
          <p:cNvSpPr txBox="1">
            <a:spLocks/>
          </p:cNvSpPr>
          <p:nvPr/>
        </p:nvSpPr>
        <p:spPr>
          <a:xfrm>
            <a:off x="819274" y="2305606"/>
            <a:ext cx="5309394" cy="1684272"/>
          </a:xfrm>
          <a:prstGeom prst="rect">
            <a:avLst/>
          </a:prstGeom>
        </p:spPr>
        <p:txBody>
          <a:bodyPr vert="horz" lIns="0" tIns="48939" rIns="0" bIns="48939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214"/>
              </a:spcBef>
              <a:buNone/>
            </a:pPr>
            <a:r>
              <a:rPr lang="en-US" sz="1900" b="1" dirty="0" smtClean="0"/>
              <a:t>INFERENCE</a:t>
            </a:r>
            <a:r>
              <a:rPr lang="en-US" sz="1900" dirty="0" smtClean="0"/>
              <a:t>:</a:t>
            </a:r>
          </a:p>
          <a:p>
            <a:pPr>
              <a:buFont typeface="Wingdings" pitchFamily="2" charset="2"/>
              <a:buChar char="q"/>
            </a:pPr>
            <a:r>
              <a:rPr lang="en-US" sz="1900" dirty="0" smtClean="0"/>
              <a:t>Annual Income in the range 0-20K, 20k-40k, 40k-60k has high percentage of Charge Off accounts compared to Fully Paid Accounts have high probability of Charge-Off</a:t>
            </a:r>
          </a:p>
        </p:txBody>
      </p:sp>
      <p:sp>
        <p:nvSpPr>
          <p:cNvPr id="10248" name="AutoShape 8" descr="data:image/png;base64,iVBORw0KGgoAAAANSUhEUgAAAqwAAAHFCAYAAAA30as/AAAAOXRFWHRTb2Z0d2FyZQBNYXRwbG90bGliIHZlcnNpb24zLjcuMCwgaHR0cHM6Ly9tYXRwbG90bGliLm9yZy88F64QAAAACXBIWXMAAA9hAAAPYQGoP6dpAAB+u0lEQVR4nO3dd1hUx/s28HtpC7I0EQGRKoKgIiIW1AAqSmzRGGON2KKx90Zs2HtNosaKicYSC19jDaIQFUVAsYGoCKIJBisIGgT2vH/4cn6uFBHBXeD+XNde4cyZM+eZgSv7ODtnViIIggAiIiIiIhWlpuwAiIiIiIiKwoSViIiIiFQaE1YiIiIiUmlMWImIiIhIpTFhJSIiIiKVxoSViIiIiFQaE1YiIiIiUmlMWImIiIhIpTFhJSIiIiKVxoSViOg9AgMDIZFIEBUVpexQPkhcXBz69esHOzs7aGtro1q1anBzc8OoUaOQnp4u1vvtt9+wevXqj7rXunXrEBgY+HEBqyhvb29IJBLxpaOjgwYNGmD16tWQy+XKDo+oUmDCSkRUAV2+fBmNGjVCbGwsZs2ahePHj2PDhg3o2LEjTpw4gadPn4p1mbC+n52dHc6fP4/z589jz549sLCwwPjx4+Hv76/s0IgqBQ1lB0BERKVv9erVUFNTQ2hoKPT09MTy7t27Y968eRAEQYnRlT86Ojpo1qyZeNy+fXvUqVMHP/74I+bPnw9NTc2Pav/ly5eoUqXKx4ZJVGFxhpWIqJScPXsWbdq0gZ6eHqpUqYLmzZvjyJEjCnUePXqEESNGwNnZGTKZDNWrV0fr1q1x5swZhXpJSUmQSCRYvnw5Vq5cCVtbW8hkMnh4eODChQvvjeXJkyfQ19eHTCYr8LxEIgHw5uPuI0eO4N69ewofe+eZM2cOmjZtiqpVq0JfXx9ubm7YsmWLQsJrY2ODGzduICwsTLzexsYGwP8tp0hKSlK4f2hoKCQSCUJDQ8Wyy5cvo1OnTqhevTqkUilq1KiBjh074sGDB4X2c9y4cdDV1VVY4pCnZ8+eMDU1RXZ2NgDg1KlT8Pb2hrGxMXR0dGBlZYWvvvoKL1++LHIsC6KpqYlGjRrh5cuXePTokfj7KmiWWSKRICAgQDwOCAiARCLBpUuX0L17dxgZGaFWrVoAgAEDBkAmk+HGjRto06YNdHV1YWJiglGjRuWL87///oO/vz9sbW2hpaUFCwsLjBw5Es+fP1eoV5x+v379GvPnz0edOnUglUphYmKCgQMH4tGjRx88NkRlgQkrEVEpCAsLQ+vWrZGWloYtW7Zg165d0NPTQ+fOnbFnzx6xXt5H8bNnz8aRI0ewbds22NnZwdvbWyF5y/PTTz8hODgYq1evxs6dO5GZmYkOHTogLS2tyHg8PDyQkpKCvn37IiwsDK9evSqw3rp169CiRQuYmZmJH3mfP39ePJ+UlITvvvsOe/fuxYEDB9CtWzeMHj0a8+bNE+scPHgQdnZ2aNiwoXj9wYMHP2T4kJmZibZt2+Lff/9V6LOVlRVevHhR6HWDBg3Cy5cvsXfvXoXy58+f43//+x+++eYbaGpqIikpCR07doSWlha2bt2K48ePY/HixdDV1cXr168/KNY8CQkJ0NDQgJGRUYmu79atG+zt7fH7779jw4YNYnl2djY6dOiANm3aICgoCKNGjcLPP/+Mnj17inUEQUDXrl2xfPly9OvXD0eOHMGECROwfft2tG7dGllZWQBQrH7L5XJ06dIFixcvRp8+fXDkyBEsXrwYwcHB8Pb2LvRvh+iTEoiIqEjbtm0TAAiRkZGF1mnWrJlQvXp14cWLF2JZTk6OUK9ePaFmzZqCXC4v8LqcnBwhOztbaNOmjfDll1+K5YmJiQIAoX79+kJOTo5YfvHiRQGAsGvXriJj/u+//4SuXbsKAAQAgrq6utCwYUNh+vTpQmpqqkLdjh07CtbW1kW2JwiCkJubK2RnZwtz584VjI2NFfpUt25dwcvLK981eWOXmJioUH769GkBgHD69GlBEAQhKipKACAEBQW9N453ubm5Cc2bN1coW7dunQBAuHbtmiAIgrBv3z4BgBATE/PB7Xt5eQl169YVsrOzhezsbOGff/4Rpk2bJgAQvv76a0EQ/u/3tW3btnzXAxBmz54tHs+ePVsAIMyaNStf3f79+wsAhDVr1iiUL1iwQAAgnD17VhAEQTh+/LgAQFi6dKlCvT179ggAhI0bNxa737t27RIACPv371coj4yMFAAI69atK3xwiD4RzrASEX2kzMxMREREoHv37gofwaurq6Nfv3548OAB4uPjxfINGzbAzc0N2tra0NDQgKamJkJCQhAXF5ev7Y4dO0JdXV08dnFxAQDcu3evyJikUikOHjyI2NhYrFq1Cr169cKjR4+wYMECODk5KcRTlFOnTsHHxwcGBgZQV1eHpqYmZs2ahSdPniA1NbVYbRSHvb09jIyMMHXqVGzYsAGxsbHFvnbgwIEIDw9X6NO2bdvQuHFj1KtXDwDg6uoKLS0tDB06FNu3b8fdu3c/KL4bN25AU1MTmpqaqFGjBlasWIG+ffti06ZNH9TO27766qtCz/Xt21fhuE+fPgCA06dPA3jzewHeLCF429dffw1dXV2EhIQAKF6/Dx8+DENDQ3Tu3Bk5OTniy9XVFWZmZgXO/BN9akxYiYg+0rNnzyAIAszNzfOdq1GjBoA3a0oBYOXKlRg+fDiaNm2K/fv348KFC4iMjMTnn39e4EevxsbGCsdSqRQAiv0xrZOTE8aNG4cdO3YgOTkZK1euxJMnTzBz5sz3Xnvx4kW0a9cOALBp0yacO3cOkZGRmD59+gfFUBwGBgYICwuDq6srvv/+e9StWxc1atTA7NmzxTWohenbty+kUqm4fjQ2NhaRkZEYOHCgWKdWrVo4efIkqlevjpEjR6JWrVqoVasW1qxZU6z4atWqhcjISERFReH69et4/vw5duzYAQMDgxL3uaC/FwDQ0NDI93s3MzMD8H9/R0+ePIGGhgZMTEwU6kkkEpiZmYn1itPvf//9F8+fP4eWlpaYlOe9Hj58iMePH5e4j0SlhbsEEBF9JCMjI6ipqSElJSXfuX/++QcAUK1aNQDAjh074O3tjfXr1yvUK2qdZmmRSCQYP3485s6di+vXr7+3/u7du6GpqYnDhw9DW1tbLA8KCir2PfOuy1tTmaegJKh+/frYvXs3BEHA1atXERgYiLlz50JHRwfTpk0r9B5GRkbo0qULfvnlF8yfPx/btm2DtrY2evfurVDvs88+w2effYbc3FxERUXhhx9+wLhx42BqaopevXq9tx/u7u4f3M+8xLEgbz/c9racnBw8efJEIWl9+PAhgP/7B4yxsTFycnLw6NEjhaRVEAQ8fPgQjRs3Fsve1+9q1arB2NgYx48fLzCet3eZIFIWzrASEX0kXV1dNG3aFAcOHFCYdZTL5dixYwdq1qwJBwcHAG+SlLxZ0jxXr15VeNCpNBSUPANvEuj09HRx5hd4M2tb0GypRCKBhoaGwpKEV69e4ddff81Xt7A28nYLuHr1qkL5oUOHCo1dIpGgQYMGWLVqFQwNDXHp0qVC6+YZOHAg/vnnHxw9ehQ7duzAl19+CUNDwwLrqquro2nTpvjpp58AoFjtv4+pqSm0tbXz9fN///tfidrbuXOnwvFvv/0G4M2uDgDQpk0bAG/+AfS2/fv3IzMzUzz/tsL63alTJzx58gS5ublwd3fP93J0dCxRH4hKE2dYiYiK6dSpU/m2ZwKADh06YNGiRWjbti1atWqFSZMmQUtLC+vWrcP169exa9cucTatU6dOmDdvHmbPng0vLy/Ex8dj7ty5sLW1RU5OTqnFOnToUDx//hxfffUV6tWrB3V1ddy8eROrVq2Cmpoapk6dKtatX78+Dhw4gPXr16NRo0ZQU1ODu7s7OnbsiJUrV6JPnz4YOnQonjx5guXLl+dLuPPa2L17N/bs2SN+s1b9+vXRuHFjODo6YtKkScjJyYGRkREOHjyIs2fPKlx/+PBhrFu3Dl27doWdnR0EQcCBAwfw/PlztG3b9r39bdeuHWrWrIkRI0bg4cOHCssBgDfrhk+dOoWOHTvCysoK//33H7Zu3QoA8PHxKckQK5BIJPjmm2+wdetW1KpVCw0aNMDFixfFRPNDaGlpYcWKFcjIyEDjxo0RHh6O+fPno3379mjZsiUAoG3btvD19cXUqVORnp6OFi1a4OrVq5g9ezYaNmyIfv36FbvfvXr1ws6dO9GhQweMHTsWTZo0gaamJh48eIDTp0+jS5cu+PLLLz96jIg+inKf+SIiUn15T7oX9sp7Av7MmTNC69atBV1dXUFHR0do1qyZ8Mcffyi0lZWVJUyaNEmwsLAQtLW1BTc3NyEoKEjo37+/wpP6eU+dL1u2LF88eOep84KcOHFCGDRokODs7CwYGBgIGhoagrm5udCtWzfh/PnzCnWfPn0qdO/eXTA0NBQkEonw9lvD1q1bBUdHR0EqlQp2dnbCokWLhC1btuR78j8pKUlo166doKenJwBQ6MutW7eEdu3aCfr6+oKJiYkwevRo4ciRIwq7BNy8eVPo3bu3UKtWLUFHR0cwMDAQmjRpIgQGBhbZz7d9//33AgDB0tJSyM3NVTh3/vx54csvvxSsra0FqVQqGBsbC15eXsKhQ4fe227eLgHvk5aWJnz77beCqampoKurK3Tu3FlISkoqdJeAR48e5Wujf//+gq6urnD16lXB29tb0NHREapWrSoMHz5cyMjIUKj76tUrYerUqYK1tbWgqakpmJubC8OHDxeePXv2wf3Ozs4Wli9fLjRo0EDQ1tYWZDKZUKdOHeG7774Tbt++/d6+E5U1iSDw606IiIhUwYABA7Bv3z5kZGQoOxQilcI1rERERESk0piwEhEREZFK45IAIiIiIlJpnGElIiIiIpXGhJWIiIiIVBoTViIiIiJSafziAKoQ5HI5/vnnH+jp6RX6dYdERESkWgRBwIsXL1CjRg2oqRU+j8qElSqEf/75B5aWlsoOg4iIiErg/v37qFmzZqHnmbBShaCnpwfgzR+8vr6+kqMhIiKi4khPT4elpaX4Pl4YJqxUIeQtA9DX12fCSkREVM68bzkfE1aqUDxn7IK6VEfZYRAREX0S0cv8lB3CJ8FdAoiIiIhIpTFhJSIiIiKVxoSViIiIiFQaE1YiIiIiUmnlMmH19vbGuHHjilU3MDAQhoaGZRqPKgoICICrq6t4PGDAAHTt2rXIaz5kXD9FO0REREQAdwkA8Ca5CwoKQkxMjLJDKTNr1qyBIAil2mZoaChatWqFZ8+eKfyj4MCBA9DU1CzVexEREVHlxYS1kjAwMPhk96pateonuxcRERFVfCq/JCAzMxN+fn6QyWQwNzfHihUrFM6/fv0aU6ZMgYWFBXR1ddG0aVOEhobmaycoKAgODg7Q1tZG27Ztcf/+fQBvlgzMmTMHV65cgUQigUQiQWBg4Hvjev78OYYOHQpTU1Noa2ujXr16OHz4sHh+//79qFu3LqRSKWxsbPLFbWNjg4ULF2LQoEHQ09ODlZUVNm7cqNCvUaNGwdzcHNra2rCxscGiRYvE88nJyejSpQtkMhn09fXRo0cP/Pvvv4XG++6SgPeNKwDs2LED7u7u0NPTg5mZGfr06YPU1FQAQFJSElq1agUAMDIygkQiwYABAwDkXxLw7Nkz+Pn5wcjICFWqVEH79u1x+/Zt8Xzeso0TJ07AyckJMpkMn3/+OVJSUor4DRAREVFlofIJ6+TJk3H69GkcPHgQf/75J0JDQxEdHS2eHzhwIM6dO4fdu3fj6tWr+Prrr/H5558rJEQvX77EggULsH37dpw7dw7p6eno1asXAKBnz56YOHEi6tati5SUFKSkpKBnz55FxiSXy9G+fXuEh4djx44diI2NxeLFi6Gurg4AiI6ORo8ePdCrVy9cu3YNAQEBmDlzZr5EeMWKFXB3d8fly5cxYsQIDB8+HDdv3gQArF27FocOHcLevXsRHx+PHTt2wMbGBgAgCAK6du2Kp0+fIiwsDMHBwUhISHhv3B8yrsCbpHnevHm4cuUKgoKCkJiYKCallpaW2L9/PwAgPj4eKSkpWLNmTYH3GjBgAKKionDo0CGcP38egiCgQ4cOyM7OFuu8fPkSy5cvx6+//oq//voLycnJmDRpUqHxZ2VlIT09XeFFREREFZNKLwnIyMjAli1b8Msvv6Bt27YAgO3bt6NmzZoAgISEBOzatQsPHjxAjRo1AACTJk3C8ePHsW3bNixcuBAAkJ2djR9//BFNmzYV23BycsLFixfRpEkTyGQyaGhowMzMrFhxnTx5EhcvXkRcXBwcHBwAAHZ2duL5lStXok2bNpg5cyYAwMHBAbGxsVi2bJmY8AFAhw4dMGLECADA1KlTsWrVKoSGhqJOnTpITk5G7dq10bJlS0gkElhbWyvc/+rVq0hMTISlpSUA4Ndff0XdunURGRmJxo0bf9S45hk0aJD4s52dHdauXYsmTZogIyMDMplM/Oi/evXqhT7Ydvv2bRw6dAjnzp1D8+bNAQA7d+6EpaUlgoKC8PXXXwN48zvasGEDatWqBQAYNWoU5s6dW2gfFi1ahDlz5uQr3ylbAz1t9SL7T0REVFEkz11W5vewmnWtzO/xPio9w5qQkIDXr1/Dw8NDLKtatSocHR0BAJcuXYIgCHBwcIBMJhNfYWFhSEhIEK/R0NCAu7u7eFynTh0YGhoiLi6uRHHFxMSgZs2aYrL6rri4OLRo0UKhrEWLFrh9+zZyc3PFMhcXF/FniUQCMzMz8SP3AQMGICYmBo6OjhgzZgz+/PNPhfYtLS3FZBUAnJ2di92n941rnsuXL6NLly6wtraGnp4evL29AbxZjlBccXFx0NDQEP+xAADGxsZwdHRUiLVKlSpisgoA5ubm4lgUxN/fH2lpaeIrb4kHERERVTwqPcP6vqfa5XI51NXVER0dLX4cn0cmkykcSySSfNcXVFYcOjpFf1e9IAj52i6oL+8+SS+RSCCXywEAbm5uSExMxLFjx3Dy5En06NEDPj4+2LdvX4HtF3bfwuJ7n8zMTLRr1w7t2rXDjh07YGJiguTkZPj6+uL169fvvf5993o31oLGoqg4pVIppFJpseMgIiKi8kulZ1jt7e2hqamJCxcuiGXPnj3DrVu3AAANGzZEbm4uUlNTYW9vr/B6++P9nJwcREVFicfx8fF4/vw56tSpAwDQ0tJSmPl8HxcXFzx48ECM413Ozs44e/asQll4eDgcHBzyJdZF0dfXR8+ePbFp0ybs2bMH+/fvx9OnT+Hs7Izk5GSFWcXY2FikpaXBycnpve2+b1wB4ObNm3j8+DEWL16Mzz77DHXq1Mk346mlpQUARY6ds7MzcnJyEBERIZY9efIEt27dKlasRERERCqdsMpkMgwePBiTJ09GSEgIrl+/jgEDBkBN7U3YDg4O6Nu3L/z8/HDgwAEkJiYiMjISS5YswdGjR8V2NDU1MXr0aERERODSpUsYOHAgmjVrhiZNmgB488R+YmIiYmJi8PjxY2RlZRUZl5eXFzw9PfHVV18hODhYnAk9fvw4AGDixIkICQnBvHnzcOvWLWzfvh0//vhjkQ8RvWvVqlXYvXs3bt68iVu3buH333+HmZkZDA0N4ePjAxcXF/Tt2xeXLl3CxYsX4efnBy8vL4WlDyUdVwCwsrKClpYWfvjhB9y9exeHDh3CvHnzFNqxtraGRCLB4cOH8ejRI2RkZOS7V+3atdGlSxcMGTIEZ8+exZUrV/DNN9/AwsICXbp0KfZ4EBERUeWl0gkrACxbtgyenp744osv4OPjg5YtW6JRo0bi+W3btsHPzw8TJ06Eo6MjvvjiC0RERCis76xSpQqmTp2KPn36wMPDAzo6Oti9e7d4/quvvsLnn3+OVq1awcTEBLt27XpvXPv370fjxo3Ru3dvODs7Y8qUKeJMo5ubG/bu3Yvdu3ejXr16mDVrFubOnavwwNX7yGQyLFmyBO7u7mjcuDGSkpJw9OhRqKmpQSKRICgoCEZGRvD09ISPjw/s7OywZ8+eYrf/vnE1MTFBYGAgfv/9dzg7O2Px4sVYvny5QhsWFhaYM2cOpk2bBlNTU4waNarAe23btg2NGjVCp06d4OHhAUEQcPToUX65ABERERWLRCjtrz8iUoL09HQYGBjgur8TdwkgIiIqRWW5S0De+3daWhr09fULrafyM6xEREREVLkxYS3Azp07FbbJevtVt25dZYdHREREVKmo9LZWyvLFF18o7Bv6Nq67JCIiIvq0mLAWQE9PD3p6esoOg4iIiIjAhJUqGMtpF4pctE1ERETlD9ewEhEREZFKY8JKRERERCqNCSsRERERqTQmrERERESk0vjQFVUonjN2QV2qo+wwSImil/kpOwQiIiplnGElIiIiIpXGhJWIiIiIVBoTViIiIiJSaUxYiYiIiEilMWElIiIiIpXGhLWCSkpKgkQiQUxMDAAgNDQUEokEz58/V2pcxfFu7ERERFS5MWGtJJo3b46UlBQYGBgAAAIDA2FoaKjcoIiIiIiKgQmrisvOzi6VdrS0tGBmZgaJRFIq7ZWG169fKzsEIiIiKgeYsCqBXC7HkiVLYG9vD6lUCisrKyxYsED8KHzv3r3w9vaGtrY2duzYAQDYtm0bnJycoK2tjTp16mDdunUKbV68eBENGzaEtrY23N3dcfnyZYXzby8JCA0NxcCBA5GWlgaJRAKJRIKAgID3xp2VlYUpU6bA0tISUqkUtWvXxpYtWwAAubm5GDx4MGxtbaGjowNHR0esWbNG4foBAwaga9euWLRoEWrUqAEHB4dixU5ERESVG7/pSgn8/f2xadMmrFq1Ci1btkRKSgpu3rwpnp86dSpWrFiBbdu2QSqVYtOmTZg9ezZ+/PFHNGzYEJcvX8aQIUOgq6uL/v37IzMzE506dULr1q2xY8cOJCYmYuzYsYXev3nz5li9ejVmzZqF+Ph4AIBMJntv3H5+fjh//jzWrl2LBg0aIDExEY8fPwbwJgmvWbMm9u7di2rVqiE8PBxDhw6Fubk5evToIbYREhICfX19BAcHQxCED449T1ZWFrKyssTj9PT0915DRERE5RMT1k/sxYsXWLNmDX788Uf0798fAFCrVi20bNkSSUlJAIBx48ahW7du4jXz5s3DihUrxDJbW1vExsbi559/Rv/+/bFz507k5uZi69atqFKlCurWrYsHDx5g+PDhBcagpaUFAwMDSCQSmJmZFSvuW7duYe/evQgODoaPjw8AwM7OTjyvqamJOXPmiMe2trYIDw/H3r17FRJWXV1dbN68GVpaWgCAjRs3flDseRYtWqRwvzw7ZWugp61erD7Rx7GadU3ZIRARUSXBhPUTi4uLQ1ZWFtq0aVNoHXd3d/HnR48e4f79+xg8eDCGDBkilufk5IgPUMXFxaFBgwaoUqWKeN7Dw6NU446JiYG6ujq8vLwKrbNhwwZs3rwZ9+7dw6tXr/D69Wu4uroq1Klfv76YrH5M7P7+/pgwYYJ4nJ6eDktLyw/oEREREZUXTFg/MR0dnffW0dXVFX+Wy+UAgE2bNqFp06YK9dTV38wkCoJQihEW7H1x7927F+PHj8eKFSvg4eEBPT09LFu2DBEREQr13u4bUPLYpVIppFJpia4lIiKi8oUPXX1itWvXho6ODkJCQopV39TUFBYWFrh79y7s7e0VXra2tgAAZ2dnXLlyBa9evRKvu3DhQpHtamlpITc3t9hx169fH3K5HGFhYQWeP3PmDJo3b44RI0agYcOGsLe3R0JCwnvbLUnsREREVLkwYf3EtLW1MXXqVEyZMgW//PILEhIScOHCBfFp+4IEBARg0aJFWLNmDW7duoVr165h27ZtWLlyJQCgT58+UFNTw+DBgxEbG4ujR49i+fLlRcZhY2ODjIwMhISE4PHjx3j58uV76/fv3x+DBg1CUFAQEhMTERoair179wIA7O3tERUVhRMnTuDWrVuYOXMmIiMj3zseJYmdiIiIKhcmrEowc+ZMTJw4EbNmzYKTkxN69uyJ1NTUQut/++232Lx5MwIDA1G/fn14eXkhMDBQnGGVyWT4448/EBsbi4YNG2L69OlYsmRJkTE0b94cw4YNQ8+ePWFiYoKlS5e+N+7169eje/fuGDFiBOrUqYMhQ4YgMzMTADBs2DB069YNPXv2RNOmTfHkyROMGDHivW2WJHYiIiKqXCTCp1gASVTG0tPTYWBggOv+Ttwl4BPhLgFERPSx8t6/09LSoK+vX2g9zrASERERkUpjwkoA3jw0JZPJCn0RERERKQu3tSIAb/Z+jYmJUXYYRERERPlwDStVCMVdA0NERESqg2tYiYiIiKhCYMJKRERERCqNCSsRERERqTQmrERERESk0piwEhEREZFK47ZWVKF4ztgFdamOssOoNKKX+Sk7BCIiqgQ4w0pEREREKo0JKxERERGpNCasRERERKTSmLASERERkUpjwkqlxtvbG+PGjVN2GERERFTBMGGlDxYaGgqJRILnz58rOxQiIiKqBJiwkkrLzs5WdghERESkZExYqUBZWVkYM2YMqlevDm1tbbRs2RKRkZFISkpCq1atAABGRkaQSCQYMGCAeJ1cLseUKVNQtWpVmJmZISAgQKHdtLQ0DB06FNWrV4e+vj5at26NK1euiOcDAgLg6uqKrVu3ws7ODlKpFIIgfIouExERkYpiwkoFmjJlCvbv34/t27fj0qVLsLe3h6+vL/T09LB//34AQHx8PFJSUrBmzRrxuu3bt0NXVxcRERFYunQp5s6di+DgYACAIAjo2LEjHj58iKNHjyI6Ohpubm5o06YNnj59KrZx584d7N27F/v370dMTEyB8WVlZSE9PV3hRURERBWTROD0Fb0jMzMTRkZGCAwMRJ8+fQC8+WjexsYG48aNQ+PGjdGqVSs8e/YMhoaG4nXe3t7Izc3FmTNnxLImTZqgdevWWLx4MU6dOoUvv/wSqampkEqlYh17e3tMmTIFQ4cORUBAABYuXIi///4bJiYmhcYYEBCAOXPm5Cu/7u8EPW31UhgFKitWs64pOwQiIlIR6enpMDAwQFpaGvT19QutxxlWyichIQHZ2dlo0aKFWKapqYkmTZogLi6uyGtdXFwUjs3NzZGamgoAiI6ORkZGBoyNjSGTycRXYmIiEhISxGusra2LTFYBwN/fH2lpaeLr/v37H9pNIiIiKic0lB0AqZ68SXeJRJKv/N2yd2lqaiocSyQSyOVyAG/Wt5qbmyM0NDTfdW/P1Orq6r43RqlUqjBLS0RERBUXZ1gpH3t7e2hpaeHs2bNiWXZ2NqKiouDk5AQtLS0AQG5u7ge16+bmhocPH0JDQwP29vYKr2rVqpVqH4iIiKjiYMJK+ejq6mL48OGYPHkyjh8/jtjYWAwZMgQvX77E4MGDYW1tDYlEgsOHD+PRo0fIyMgoVrs+Pj7w8PBA165dceLECSQlJSE8PBwzZsxAVFRUGfeKiIiIyismrFSgxYsX46uvvkK/fv3g5uaGO3fu4MSJEzAyMoKFhQXmzJmDadOmwdTUFKNGjSpWmxKJBEePHoWnpycGDRoEBwcH9OrVC0lJSTA1NS3jHhEREVF5xV0CqELIe8qQuwSoPu4SQEREebhLABERERFVCExYiYiIiEilMWElIiIiIpXGhJWIiIiIVBq/OIAqFMtpF4pctE1ERETlD2dYiYiIiEilMWElIiIiIpXGhJWIiIiIVBoTViIiIiJSaXzoiioUzxm7oC7VUXYYKiF6mZ+yQyAiIioVnGElIiIiIpXGhJWIiIiIVBoTViIiIiJSaUxYiYiIiEilKTVh9fb2xrhx45QZwgcLCAiAq6urssMgIiIiqjQ4w/qBJk2ahJCQEGWHUWGVx3/EEBERUdnitlYfSCaTQSaTffL7CoKA3NxcaGjwV0ZERESVi9JnWOVyOaZMmYKqVavCzMwMAQEB4rnk5GR06dIFMpkM+vr66NGjB/7991/xfN7H81u3boWVlRVkMhmGDx+O3NxcLF26FGZmZqhevToWLFigcM+0tDQMHToU1atXh76+Plq3bo0rV64UK953lwQMGDAAXbt2xcKFC2FqagpDQ0PMmTMHOTk5mDx5MqpWrYqaNWti69at4jVJSUmQSCTYvXs3mjdvDm1tbdStWxehoaFindDQUEgkEpw4cQLu7u6QSqU4c+YMsrKyMGbMGFSvXh3a2tpo2bIlIiMjxbGsWbMmNmzYoBDzpUuXIJFIcPfu3WL1v6zGNa/dX3/9FTY2NjAwMECvXr3w4sULcSzDwsKwZs0aSCQSSCQSJCUlFev3QkRERBWX0hPW7du3Q1dXFxEREVi6dCnmzp2L4OBgCIKArl274unTpwgLC0NwcDASEhLQs2dPhesTEhJw7NgxHD9+HLt27cLWrVvRsWNHPHjwAGFhYViyZAlmzJiBCxcuAHgzU9mxY0c8fPgQR48eRXR0NNzc3NCmTRs8ffq0RH04deoU/vnnH/z1119YuXIlAgIC0KlTJxgZGSEiIgLDhg3DsGHDcP/+fYXrJk+ejIkTJ+Ly5cto3rw5vvjiCzx58kShzpQpU7Bo0SLExcXBxcUFU6ZMwf79+7F9+3ZcunQJ9vb28PX1xdOnT6GmpoZevXph586dCm389ttv8PDwgJ2dXbH7X1bjmpCQgKCgIBw+fBiHDx9GWFgYFi9eDABYs2YNPDw8MGTIEKSkpCAlJQWWlpYl+p0QERFRxaH0hNXFxQWzZ89G7dq14efnB3d3d4SEhODkyZO4evUqfvvtNzRq1AhNmzbFr7/+irCwMHFGEXgzq7h161Y4Ozujc+fOaNWqFeLj47F69Wo4Ojpi4MCBcHR0FGcvT58+jWvXruH333+Hu7s7ateujeXLl8PQ0BD79u0rUR+qVq2KtWvXwtHREYMGDYKjoyNevnyJ77//HrVr14a/vz+0tLRw7tw5hetGjRqFr776Ck5OTli/fj0MDAywZcsWhTpz585F27ZtUatWLWhra2P9+vVYtmwZ2rdvD2dnZ2zatAk6OjridX379sW5c+dw7949cXx2796Nb7755oP6X1bjKpfLERgYiHr16uGzzz5Dv379xDXBBgYG0NLSQpUqVWBmZgYzMzOoq6sXOOZZWVlIT09XeBEREVHFpPQFkS4uLgrH5ubmSE1NRVxcHCwtLRVm2JydnWFoaIi4uDg0btwYAGBjYwM9PT2xjqmpKdTV1aGmpqZQlpqaCgCIjo5GRkYGjI2NFe776tUrJCQklKgPdevWzXe/evXqicfq6uowNjYWY8jj4eEh/qyhoQF3d3fExcUp1HF3dxd/TkhIQHZ2Nlq0aCGWaWpqokmTJuJ1DRs2RJ06dbBr1y5MmzYNYWFhSE1NRY8ePT6o/2U1ru+2m/f7/lCLFi3CnDlz8pXvlK2BnnbBSW55ZzXrmrJDICIiUgqlJ6yampoKxxKJBHK5HIIgQCKR5Kv/bnlB1xfWJvBmhs/c3FxhvWgeQ0PDUutDUTEU5d0+6+rqij8LglBgnXfHpG/fvvjtt98wbdo0/Pbbb/D19UW1atUAFL//ZTWuJR2Xd/n7+2PChAnicXp6OpcPEBERVVBKT1gL4+zsjOTkZNy/f19MRGJjY5GWlgYnJ6cSt+vm5oaHDx9CQ0MDNjY2pRRtyVy4cAGenp4AgJycHERHR2PUqFGF1re3t4eWlhbOnj2LPn36AACys7MRFRWlsBVUnz59MGPGDERHR2Pfvn1Yv369eK6s+l9a7WppaSE3N/e99aRSKaRSaYnvQ0REROWH0tewFsbHxwcuLi7o27cvLl26hIsXL8LPzw9eXl4KH5OXpF0PDw907doVJ06cQFJSEsLDwzFjxgxERUWVYg/e76effsLBgwdx8+ZNjBw5Es+ePcOgQYMKra+rq4vhw4dj8uTJOH78OGJjYzFkyBC8fPkSgwcPFuvZ2tqiefPmGDx4MHJyctClSxfxXFn1v7TatbGxQUREBJKSkvD48eMSzb4SERFRxaKyCatEIkFQUBCMjIzg6ekJHx8f2NnZYc+ePR/d7tGjR+Hp6YlBgwbBwcEBvXr1QlJSEkxNTUsp+uJZvHgxlixZggYNGuDMmTP43//+J350X9Q1X331Ffr16wc3NzfcuXMHJ06cgJGRkUK9vn374sqVK+jWrRt0dHTE8rLqf2m1O2nSJKirq8PZ2RkmJiZITk4ucUxERERUMUiEvIWR9MkkJSXB1tYWly9f5te8lpL09HQYGBjgur8TH7oiIiIqJ/Lev9PS0qCvr19oPZWdYSUiIiIiApiw5lO3bl3x61fffb27IT8RERERlT2V3SVAWY4ePYrs7OwCz5XWGlcbGxtwJQYRERFR8TBhfYe1tbWyQyAiIiKitzBhpQrFctqFIhdtExERUfnDNaxEREREpNKYsBIRERGRSmPCSkREREQqjQkrEREREak0PnRFFYrnjF1Ql+q8v2I5FL3MT9khEBERKQVnWImIiIhIpTFhJSIiIiKVxoSViIiIiFQaE1YiIiIiUmlMWImIiIhIpTFh/UgBAQFwdXVVdhhlZsCAAejatauywyAiIqJKjAnrR5o0aRJCQkKUHQYRERFRhcWE9SPJZDIYGxt/VBvZ2dmlFM2Hef36tVLuS0RERPQhKlXC6u3tjdGjR2PcuHEwMjKCqakpNm7ciMzMTAwcOBB6enqoVasWjh07BgDIzc3F4MGDYWtrCx0dHTg6OmLNmjUKbb67JEAul2Pu3LmoWbMmpFIpXF1dcfz4cfF8UlISJBIJ9u7dC29vb2hra2PHjh1Fxh0YGAhDQ0MEBQXBwcEB2traaNu2Le7fvy/WKeij+3HjxsHb21uh/6NGjcKECRNQrVo1tG3bFgBw48YNdOzYEfr6+tDT08Nnn32GhIQEhbaWL18Oc3NzGBsbY+TIkQpJ9o4dO+Du7g49PT2YmZmhT58+SE1NFc8/e/YMffv2hYmJCXR0dFC7dm1s27ZNPP/333+jZ8+eMDIygrGxMbp06YKkpKQix4SIiIgqj0qVsALA9u3bUa1aNVy8eBGjR4/G8OHD8fXXX6N58+a4dOkSfH190a9fP7x8+RJyuRw1a9bE3r17ERsbi1mzZuH777/H3r17C21/zZo1WLFiBZYvX46rV6/C19cXX3zxBW7fvq1Qb+rUqRgzZgzi4uLg6+v73rhfvnyJBQsWYPv27Th37hzS09PRq1evEvVfQ0MD586dw88//4y///4bnp6e0NbWxqlTpxAdHY1BgwYhJydHvOb06dNISEjA6dOnsX37dgQGBiIwMFA8//r1a8ybNw9XrlxBUFAQEhMTMWDAAPH8zJkzERsbi2PHjiEuLg7r169HtWrVxH61atUKMpkMf/31F86ePQuZTIbPP/+8yBngrKwspKenK7yIiIioYpIIgiAoO4hPxdvbG7m5uThz5gyANzOoBgYG6NatG3755RcAwMOHD2Fubo7z58+jWbNm+doYOXIk/v33X+zbtw/AmxnWoKAgxMTEAAAsLCwwcuRIfP/99+I1TZo0QePGjfHTTz8hKSkJtra2WL16NcaOHVusuAMDAzFw4EBcuHABTZs2BQDcvHkTTk5OiIiIQJMmTTBgwAA8f/4cQUFB4nXjxo1DTEwMQkNDxf6npaXh8uXLYp3vv/8eu3fvRnx8PDQ1NfPde8CAAQgNDUVCQgLU1dUBAD169ICamhp2795dYLyRkZFo0qQJXrx4AZlMhi+++ALVqlXD1q1b89XdunUrli5diri4OEgkEgBvEuC8GeV27doVeI+AgADMmTMnX/l1fyfoaasXeI2yWM26puwQiIiIVFJ6ejoMDAyQlpYGfX39QutVuhlWFxcX8Wd1dXUYGxujfv36YpmpqSkAiB9pb9iwAe7u7jAxMYFMJsOmTZuQnJxcYNvp6en4559/0KJFC4XyFi1aIC4uTqHM3d39g+LW0NBQuKZOnTowNDTM1+77vHvfmJgYfPbZZwUmq3nq1q0rJqsAYG5urvCR/+XLl9GlSxdYW1tDT09PXIaQN07Dhw/H7t274erqiilTpiA8PFy8Njo6Gnfu3IGenh5kMhlkMhmqVq2K//77L9+yhLf5+/sjLS1NfL29PIKIiIgqFg1lB/CpvZuYSSQShbK8WT65XI69e/di/PjxWLFiBTw8PKCnp4dly5YhIiKiyHvktZFHEIR8Zbq6uh8c+7ttvF2mpqaGdyfLC3qY69376ujovPe+BY2ZXC4HAGRmZqJdu3Zo164dduzYARMTEyQnJ8PX11f8SL99+/a4d+8ejhw5gpMnT6JNmzYYOXIkli9fDrlcjkaNGmHnzp357mtiYlJoTFKpFFKp9L2xExERUflX6WZYP8SZM2fQvHlzjBgxAg0bNoS9vX2Rs376+vqoUaMGzp49q1AeHh4OJyenj4olJycHUVFR4nF8fDyeP3+OOnXqAHiT3KWkpChck7dMoSguLi44c+ZMiXcquHnzJh4/fozFixfjs88+Q506dRRmX/OYmJhgwIAB2LFjB1avXo2NGzcCANzc3HD79m1Ur14d9vb2Ci8DA4MSxUREREQVCxPWItjb2yMqKgonTpzArVu3MHPmTERGRhZ5zeTJk7FkyRLs2bMH8fHxmDZtGmJiYoq9XrUwmpqaGD16NCIiInDp0iUMHDgQzZo1Q5MmTQAArVu3RlRUFH755Rfcvn0bs2fPxvXr19/b7qhRo8QHuKKionD79m38+uuviI+PL1ZcVlZW0NLSwg8//IC7d+/i0KFDmDdvnkKdWbNm4X//+x/u3LmDGzdu4PDhw2IC37dvX1SrVg1dunTBmTNnkJiYiLCwMIwdOxYPHjz4wFEiIiKiiogJaxGGDRuGbt26oWfPnmjatCmePHmCESNGFHnNmDFjMHHiREycOBH169fH8ePHcejQIdSuXfujYqlSpQqmTp2KPn36wMPDAzo6OgoPPfn6+mLmzJmYMmUKGjdujBcvXsDPz++97RobG+PUqVPIyMiAl5cXGjVqhE2bNhW5pvVtJiYmCAwMxO+//w5nZ2csXrwYy5cvV6ijpaUFf39/uLi4wNPTE+rq6mLsVapUwV9//QUrKyt069YNTk5OGDRoEF69elXk4msiIiKqPCrVLgFlwd/fH2fOnMm3DKA0BQYGYty4cXj+/HmZ3aO8y3vKkLsEEBERlR/cJaCMCYKAhIQEhISEoG7dusoOh4iIiKjCYsJaQmlpaXB2doaWlpbCnqsl0b59e3FLp3dfCxcuLKWIiYiIiMqnSretVWkxNDREVlZWqbS1efNmvHr1qsBzVatWRdWqVRW+OYqIiIioMmHCqgIsLCyUHUKFYTntAh/WIiIiqmC4JICIiIiIVBoTViIiIiJSaUxYiYiIiEilMWElIiIiIpXGhJWIiIiIVBp3CaAKxXPGLqhLdZQdRj7Ry97/NblERERUMM6wEhEREZFKY8JKRERERCqNCSsRERERqTQmrERERESk0piwEhEREZFKY8JKRERERCqNCSuptOzsbGWHQERERErGhJVKnVwux5IlS2Bvbw+pVAorKyssWLAAADB16lQ4ODigSpUqsLOzw8yZMxWS0oCAALi6umLr1q2ws7ODVCqFIAjK6goRERGpAH5xAJU6f39/bNq0CatWrULLli2RkpKCmzdvAgD09PQQGBiIGjVq4Nq1axgyZAj09PQwZcoU8fo7d+5g79692L9/P9TV1Qu8R1ZWFrKyssTj9PT0su0UERERKY1E4PQVlaIXL17AxMQEP/74I7799tv31l+2bBn27NmDqKgoAG9mWBcuXIi///4bJiYmhV4XEBCAOXPm5Cu/7u8EPe2Ck9zSZjXr2ie5DxERUUWVnp4OAwMDpKWlQV9fv9B6XBJApSouLg5ZWVlo06ZNgef37duHli1bwszMDDKZDDNnzkRycrJCHWtr6yKTVeDNLG5aWpr4un//fqn1gYiIiFQLE1YqVTo6OoWeu3DhAnr16oX27dvj8OHDuHz5MqZPn47Xr18r1NPV1X3vfaRSKfT19RVeREREVDExYaVSVbt2bejo6CAkJCTfuXPnzsHa2hrTp0+Hu7s7ateujXv37ikhSiIiIipP+NAVlSptbW1MnToVU6ZMgZaWFlq0aIFHjx7hxo0bsLe3R3JyMnbv3o3GjRvjyJEjOHjwoLJDJiIiIhXHGVYqdTNnzsTEiRMxa9YsODk5oWfPnkhNTUWXLl0wfvx4jBo1Cq6urggPD8fMmTOVHS4RERGpOO4SQBVC3lOG3CWAiIio/OAuAURERERUITBhJSIiIiKVxoSViIiIiFQaE1YiIiIiUmnc1ooqFMtpF/glAkRERBUMZ1iJiIiISKUxYSUiIiIilcaElYiIiIhUWokT1oSEBMyYMQO9e/dGamoqAOD48eO4ceNGqQVHRERERFSih67CwsLQvn17tGjRAn/99RcWLFiA6tWr4+rVq9i8eTP27dtX2nESFYvnjF1Ql+ooOwxEL/NTdghEREQVRolmWKdNm4b58+cjODgYWlpaYnmrVq1w/vz5UguOiIiIiKhECeu1a9fw5Zdf5is3MTHBkydPPjooIiIiIqI8JUpYDQ0NkZKSkq/88uXLsLCw+OigiIiIiIjylChh7dOnD6ZOnYqHDx9CIpFALpfj3LlzmDRpEvz8uHaPiIiIiEpPiRLWBQsWwMrKChYWFsjIyICzszM8PT3RvHlzzJgxo7RjJCIiIqJKrEQJq6amJnbu3Inbt29j79692LFjB27evIlff/0V6urqpR1jhRUQEABXV1fxeMCAAejatWuxrvX29sa4cePKJK48EokEQUFBZXoPIiIiovcp0bZWeezs7GBnZ4fc3Fxcu3YNz549g5GRUWnFRkqWkpLC3ycREREpXYlmWMeNG4ctW7YAAHJzc+Hl5QU3NzdYWloiNDS0NOMjJTIzM4NUKlV2GERERFTJlShh3bdvHxo0aAAA+OOPP3D37l3cvHkT48aNw/Tp00s1wE9p3759qF+/PnR0dGBsbAwfHx9kZmaKH9UvXLgQpqamMDQ0xJw5c5CTk4PJkyejatWqqFmzJrZu3arQ3tSpU+Hg4IAqVarAzs4OM2fORHZ2dqnFm5OTg1GjRsHQ0BDGxsaYMWMGBEEQzxf0kb6hoSECAwMBAK9fv8aoUaNgbm4ObW1t2NjYYNGiRQVen5SUBIlEggMHDqBVq1aoUqUKGjRokG/f3fDwcHh6ekJHRweWlpYYM2YMMjMzxfPr1q1D7dq1oa2tDVNTU3Tv3l08V9j4ExERUeVWooT18ePHMDMzAwAcPXoUPXr0gIODAwYPHoxr166VaoCfSkpKCnr37o1BgwYhLi4OoaGh6Natm5gAnjp1Cv/88w/++usvrFy5EgEBAejUqROMjIwQERGBYcOGYdiwYbh//77Ypp6eHgIDAxEbG4s1a9Zg06ZNWLVqVanFvH37dmhoaCAiIgJr167FqlWrsHnz5mJfv3btWhw6dAh79+5FfHw8duzYARsbmyKvmT59OiZNmoSYmBg4ODigd+/eyMnJAfBmf15fX19069YNV69exZ49e3D27FmMGjUKABAVFYUxY8Zg7ty5iI+Px/Hjx+Hp6Qng/eP/rqysLKSnpyu8iIiIqGIq0RpWU1NTxMbGwtzcHMePH8e6desAAC9fviy3D12lpKQgJycH3bp1g7W1NQCgfv364vmqVati7dq1UFNTg6OjI5YuXYqXL1/i+++/BwD4+/tj8eLFOHfuHHr16gUACjsm2NjYYOLEidizZw+mTJlSKjFbWlpi1apVkEgkcHR0xLVr17Bq1SoMGTKkWNcnJyejdu3aaNmyJSQSidjvokyaNAkdO3YEAMyZMwd169bFnTt3UKdOHSxbtgx9+vQRHwarXbs21q5dCy8vL6xfvx7JycnQ1dVFp06doKenB2trazRs2BDA+8f/XYsWLcKcOXPyle+UrYGetvL/BpPnLlN2CB/Ealb5/IcmERFVDiWaYR04cCB69OiBevXqQSKRoG3btgCAiIgI1KlTp1QD/FQaNGiANm3aoH79+vj666+xadMmPHv2TDxft25dqKn933CZmpoqJFTq6uowNjZGamqqWLZv3z60bNkSZmZmkMlkmDlzJpKTk0st5mbNmkEikYjHHh4euH37NnJzc4t1/YABAxATEwNHR0eMGTMGf/7553uvcXFxEX82NzcHALHP0dHRCAwMhEwmE1++vr6Qy+VITExE27ZtYW1tDTs7O/Tr1w87d+7Ey5cvAbx//N/l7++PtLQ08fX2zDYRERFVLCVKWAMCArB582YMHToU586dEx/MUVdXx7Rp00o1wE9FXV0dwcHBOHbsGJydnfHDDz/A0dERiYmJAN5s5fU2iURSYJlcLgcAXLhwAb169UL79u1x+PBhXL58GdOnT8fr168/TYf+fzzvfqT+9hpaNzc3JCYmYt68eXj16hV69OihsKa0IG/3OS9ZzuuzXC7Hd999h5iYGPF15coV3L59G7Vq1YKenh4uXbqEXbt2wdzcHLNmzUKDBg3w/Pnz947/u6RSKfT19RVeREREVDGVeFurghKb/v37f1QwyiaRSNCiRQu0aNECs2bNgrW1NQ4ePFiits6dOwdra2uFh9Du3btXWqECeJMUv3tcu3ZtcVmGiYmJwlfo3r59W5zRzKOvr4+ePXuiZ8+e6N69Oz7//HM8ffoUVatW/eB43NzccOPGDdjb2xdaR0NDAz4+PvDx8cHs2bNhaGiIU6dOoVu3boWO/4QJEz44FiIiIqo4SpywhoWFYfny5YiLi4NEIoGTkxMmT56Mzz77rDTj+2QiIiIQEhKCdu3aoXr16oiIiMCjR4/g5OSEq1evfnB79vb2SE5Oxu7du9G4cWMcOXKkxMlvYe7fv48JEybgu+++w6VLl/DDDz9gxYoV4vnWrVvjxx9/RLNmzSCXyzF16lSFGdJVq1bB3Nwcrq6uUFNTw++//w4zMzMYGhqWKJ6pU6eiWbNmGDlyJIYMGQJdXV3ExcUhODgYP/zwAw4fPoy7d+/C09MTRkZGOHr0KORyORwdHYscfyIiIqrcSrQkYMeOHfDx8UGVKlUwZswYjBo1Cjo6OmjTpg1+++230o7xk9DX18dff/2FDh06wMHBATNmzMCKFSvQvn37ErXXpUsXjB8/HqNGjYKrqyvCw8Mxc+bMUo3Zz88Pr169QpMmTTBy5EiMHj0aQ4cOFc+vWLEClpaW8PT0RJ8+fTBp0iRUqVJFPC+TybBkyRK4u7ujcePGSEpKwtGjRxXW6n4IFxcXhIWF4fbt2/jss8/QsGFDzJw5U1zramhoiAMHDqB169ZwcnLChg0bsGvXLtStW7fUx5+IiIgqDolQ2L5BRXBycsLQoUMxfvx4hfKVK1di06ZNiIuLK7UAiYojPT0dBgYGuO7vpBK7BJQ33CWAiIiUIe/9Oy0trcjnUUo0lXb37l107tw5X/kXX3xR6EMyREREREQlUaKE1dLSEiEhIfnKQ0JCYGlp+dFBVXbJyckKW0O9+yrNrbGIiIiIVF2JHrqaOHEixowZg5iYGDRv3hwSiQRnz55FYGAg1qxZU9oxVjo1atRATExMkeeJiIiIKosSrWEFgIMHD2LFihXietW8XQK6dOlSqgESFUdx18AQERGR6iju+3eJE1YiVcKElYiIqPwp7vt3ifdhBYCoqCiFfVgbNWr0Mc0REREREeVTooT1wYMH6N27N86dOyduMv/8+XM0b94cu3bt4oNXRERERFRqSrRLwKBBg5CdnY24uDg8ffoUT58+RVxcHARBwODBg0s7RiIiIiKqxEq0hlVHRwfh4eFo2LChQvmlS5fQokULvHr1qtQCJCoOrmElIiIqf8p0DauVlRWys7Pzlefk5MDCwqIkTRKVCs8Zu6Au1SmTtqOX+ZVJu0RERFS0Ei0JWLp0KUaPHo2oqCjkTdBGRUVh7NixWL58eakGSERERESVW4mWBBgZGeHly5fIycmBhsabSdq8n3V1dRXqPn36tHQiJSpC3kcKDUZv4AwrERFROVGmSwJWr15d0riIiIiIiD7IByesOTk5AABfX1+YmZmVekBERERERG/74DWsGhoaGD58OLKyssoiHlIxNjY2751Rl0gkCAoKAgAkJSVBIpEgJiamzGMjIiKiyqFED101bdoUly9fLu1YqAKwtLRESkoK6tWrp+xQiIiIqIIo0RrWESNGYOLEiXjw4AEaNWqU70ErFxeXUgmOyh91dXUuFSEiIqJSVaIZ1p49eyIxMRFjxoxBixYt4OrqioYNG4r/pU/jjz/+gKGhIeRyOQAgJiYGEokEkydPFut899136N27NwAgPDwcnp6e0NHRgaWlJcaMGYPMzEyxbmpqKjp37gwdHR3Y2tpi586d+e55+/ZteHp6QltbG87OzggODlY4/+6SgNDQUEgkEoSEhMDd3R1VqlRB8+bNER8fr3Dd/PnzUb16dejp6eHbb7/FtGnT4OrqWhrDREREROVciRLWxMTEfK+7d++K/6VPw9PTEy9evBCXZ4SFhaFatWoICwsT64SGhsLLywvXrl2Dr68vunXrhqtXr2LPnj04e/YsRo0aJdYdMGAAkpKScOrUKezbtw/r1q1DamqqeF4ul6Nbt25QV1fHhQsXsGHDBkydOrVYsU6fPh0rVqxAVFQUNDQ0MGjQIPHczp07sWDBAixZsgTR0dGwsrLC+vXri2wvKysL6enpCi8iIiKqmEq0JMDa2rq046ASMDAwgKurK0JDQ9GoUSOEhoZi/PjxmDNnDl68eIHMzEzcunUL3t7eWLhwIfr06YNx48YBAGrXro21a9fCy8sL69evR3JyMo4dO4YLFy6gadOmAIAtW7bAyclJvN/JkycRFxeHpKQk1KxZEwCwcOFCtG/f/r2xLliwAF5eXgCAadOmoWPHjvjvv/+gra2NH374AYMHD8bAgQMBALNmzcKff/6JjIyMQttbtGgR5syZk698p2wN9LTVizeA77Cada1E1xEREVHZKlHC+ssvvxR53s+PG6x/Kt7e3ggNDcWECRNw5swZzJ8/H/v378fZs2fx/PlzmJqaok6dOoiOjsadO3cUPuYXBAFyuRyJiYm4desWNDQ04O7uLp6vU6cODA0NxeO4uDhYWVmJySoAeHh4FCvOt9c1m5ubA3izBMHKygrx8fEYMWKEQv0mTZrg1KlThbbn7++PCRMmiMfp6emwtLQsVixERERUvpQoYR07dqzCcXZ2Nl6+fAktLS1UqVKFCesn5O3tjS1btuDKlStQU1ODs7MzvLy8EBYWhmfPnomzmnK5HN999x3GjBmTr428pBF4s0VVYQr6UrSi6r9NU1Mz3zV5a28Laud9X8AmlUohlUqLdW8iIiIq30q0hvXZs2cKr4yMDMTHx6Nly5bYtWtXacdIRchbx7p69Wp4eXlBIpHAy8sLoaGh4vpVAHBzc8ONGzdgb2+f76WlpQUnJyfk5OQgKipKbDs+Ph7Pnz8Xj52dnZGcnIx//vlHLDt//vxH98HR0REXL15UKHs7DiIiIqrcSpSwFqR27dpYvHhxvtlXKlt561h37NgBb29vAG+S2EuXLonrVwFg6tSpOH/+PEaOHImYmBjcvn0bhw4dwujRowG8SRo///xzDBkyBBEREYiOjsa3334LHR0d8V4+Pj5wdHSEn58frly5gjNnzmD69Okf3YfRo0djy5Yt2L59O27fvo358+fj6tWrxZ69JSIiooqt1BJW4M0enG/PvtGn0apVK+Tm5orJqZGREZydnWFiYiI+NOXi4oKwsDDcvn0bn332GRo2bIiZM2eK60kBYNu2bbC0tISXlxe6deuGoUOHonr16uJ5NTU1HDx4EFlZWWjSpAm+/fZbLFiw4KPj79u3L/z9/TFp0iS4ubkhMTERAwYMgLa29ke3TUREROWfRHjfYsECHDp0SOFYEASkpKTgxx9/hKWlJY4dO1ZqAVLl1LZtW5iZmeHXX38tVv309HQYGBjgur8TdwkgIiIqJ/Lev9PS0qCvr19ovRI9dNW1a1eFY4lEAhMTE7Ru3RorVqwoSZNUib18+RIbNmyAr68v1NXVsWvXLpw8eTLflxIQERFR5VSihPXtp7vzflZTK9XVBVSJSCQSHD16FPPnz0dWVhYcHR2xf/9++Pj4KDs0IiIiUgElzjK3bNmCevXqQUdHBzo6OqhXrx42b95cmrFRJaGjo4OTJ0/i6dOnyMzMxKVLl9CtWzdlh0VEREQqokQzrDNnzsSqVaswevRoceP48+fPY/z48UhKSsL8+fNLNUgiIiIiqrxK9NBVtWrV8MMPP6B3794K5bt27cLo0aPx+PHjUguQqDiKu2ibiIiIVEdx379LtCQgNzdX4Ss88zRq1Ag5OTklaZKIiIiIqEAlSli/+eYbrF+/Pl/5xo0b0bdv348OioiIiIgoT4nWsAJvHrr6888/0axZMwDAhQsXcP/+ffj5+WHChAlivZUrV358lERERERUaZUoYb1+/Trc3NwAAAkJCQAAExMTmJiY4Pr162I9frUmEREREX2sEiWsp0+fLu04iEqF54xdUJfqlOja6GV+pRwNERERlQbu9k9EREREKo0JKxERERGpNCasRERERKTSmLASERERkUpjwkofzNvbG+PGjROPbWxssHr16jJrn4iIiCq3Eu/DSpQnMjISurq6yg6DiIiIKigmrPTRTExMlB0CERERVWBcElCBeHt7Y/To0Rg3bhyMjIxgamqKjRs3IjMzEwMHDoSenh5q1aqFY8eOidfExsaiQ4cOkMlkMDU1Rb9+/fD48WPxfGZmJvz8/CCTyWBubo4VK1bku++7SwKeP3+OoUOHwtTUFNra2qhXrx4OHz4MAHjy5Al69+6NmjVrokqVKqhfvz527dpVdoNCRERE5R4T1gpm+/btqFatGi5evIjRo0dj+PDh+Prrr9G8eXNcunQJvr6+6NevH16+fImUlBR4eXnB1dUVUVFROH78OP7991/06NFDbG/y5Mk4ffo0Dh48iD///BOhoaGIjo4u9P5yuRzt27dHeHg4duzYgdjYWCxevBjq6uoAgP/++w+NGjXC4cOHcf36dQwdOhT9+vVDREREmY8NERERlU9cElDBNGjQADNmzAAA+Pv7Y/HixahWrRqGDBkCAJg1axbWr1+Pq1ev4ujRo3Bzc8PChQvF67du3QpLS0vcunULNWrUwJYtW/DLL7+gbdu2AN4kxDVr1iz0/idPnsTFixcRFxcHBwcHAICdnZ143sLCApMmTRKPR48ejePHj+P3339H06ZNi93PrKwsZGVlicfp6enFvpaIiIjKFyasFYyLi4v4s7q6OoyNjVG/fn2xzNTUFACQmpqK6OhonD59GjKZLF87CQkJePXqFV6/fg0PDw+xvGrVqnB0dCz0/jExMahZs6aYrL4rNzcXixcvxp49e/D333+LieeHPrS1aNEizJkzJ1/5Ttka6Gmrf1BbeZLnLgMAWM26VqLriYiIqGwwYa1gNDU1FY4lEolCmUQiAfDmo3u5XI7OnTtjyZIl+doxNzfH7du3P/j+Ojo6RZ5fsWIFVq1ahdWrV6N+/frQ1dXFuHHj8Pr16w+6j7+/PyZMmCAep6enw9LS8oPjJSIiItXHhLUSc3Nzw/79+2FjYwMNjfx/Cvb29tDU1MSFCxdgZWUFAHj27Blu3boFLy+vAtt0cXHBgwcPcOvWrQJnWc+cOYMuXbrgm2++AfAmcb59+zacnJw+KHapVAqpVPpB1xAREVH5xIeuKrGRI0fi6dOn6N27Ny5evIi7d+/izz//xKBBg5CbmwuZTIbBgwdj8uTJCAkJwfXr1zFgwACoqRX+Z+Pl5QVPT0989dVXCA4ORmJiIo4dO4bjx48DeJMEBwcHIzw8HHFxcfjuu+/w8OHDT9VlIiIiKoeYsFZiNWrUwLlz55CbmwtfX1/Uq1cPY8eOhYGBgZiULlu2DJ6envjiiy/g4+ODli1bolGjRkW2u3//fjRu3Bi9e/eGs7MzpkyZgtzcXADAzJkz4ebmBl9fX3h7e8PMzAxdu3Yt664SERFROSYRBEFQdhBEHys9PR0GBga47u9U4oeu8vChKyIiok8j7/07LS0N+vr6hdbjDCsRERERqTQmrERERESk0piwEhEREZFKY8JKRERERCqN+7BShWI57UKRi7aJiIio/OEMKxERERGpNCasRERERKTSmLASERERkUpjwkpEREREKo0PXVGF4jljF9SlOh90TfQyvzKKhoiIiEoDZ1iJiIiISKUxYSUiIiIilcaElYiIiIhUGhNWIiIiIlJpTFiJiIiISKUxYaVSFRAQAFdXV2WHQURERBUIE1YqVZMmTUJISIiywyAiIqIKhPuwUqmSyWSQyWTKDoOIiIgqEM6wVmDe3t4YPXo0xo0bByMjI5iammLjxo3IzMzEwIEDoaenh1q1auHYsWPiNWFhYWjSpAmkUinMzc0xbdo05OTkAAB+/vlnWFhYQC6XK9zniy++QP/+/QHkXxIwYMAAdO3aFcuXL4e5uTmMjY0xcuRIZGdni3VSUlLQsWNH6OjowNbWFr/99htsbGywevXqshscIiIiKjeYsFZw27dvR7Vq1XDx4kWMHj0aw4cPx9dff43mzZvj0qVL8PX1Rb9+/fDy5Uv8/fff6NChAxo3bowrV65g/fr12LJlC+bPnw8A+Prrr/H48WOcPn1abP/Zs2c4ceIE+vbtW2gMp0+fRkJCAk6fPo3t27cjMDAQgYGB4nk/Pz/8888/CA0Nxf79+7Fx40akpqYW2a+srCykp6crvIiIiKhikgiCICg7CCob3t7eyM3NxZkzZwAAubm5MDAwQLdu3fDLL78AAB4+fAhzc3OcP38ef/zxB/bv34+4uDhIJBIAwLp16zB16lSkpaVBTU0NXbp0QbVq1bBlyxYAwMaNGzF79mw8ePAA6urqCAgIQFBQEGJiYgC8mWENDQ1FQkIC1NXVAQA9evSAmpoadu/ejZs3b8LJyQmRkZFwd3cHANy5cwe1a9fGqlWrMG7cuAL7FhAQgDlz5uQrv+7vBD1t9Q8eK6tZ1z74GiIiIvo46enpMDAwQFpaGvT19QutxxnWCs7FxUX8WV1dHcbGxqhfv75YZmpqCgBITU1FXFwcPDw8xGQVAFq0aIGMjAw8ePAAANC3b1/s378fWVlZAICdO3eiV69eYjJakLp16yqcNzc3F2dQ4+PjoaGhATc3N/G8vb09jIyMiuyXv78/0tLSxNf9+/ffOxZERERUPvGhqwpOU1NT4VgikSiU5SWncrkcgiAoJKsAkDcBn1feuXNnyOVyHDlyBI0bN8aZM2ewcuXKD44hbx1sYRP875v4l0qlkEqlRdYhIiKiioEzrCRydnZGeHi4QrIYHh4OPT09WFhYAAB0dHTQrVs37Ny5E7t27YKDgwMaNWpU4nvWqVMHOTk5uHz5slh2584dPH/+vMRtEhERUcXChJVEI0aMwP379zF69GjcvHkT//vf/zB79mxMmDABamr/96fSt29fHDlyBFu3bsU333zzUfesU6cOfHx8MHToUFy8eBGXL1/G0KFDoaOjk2+2l4iIiConJqwksrCwwNGjR3Hx4kU0aNAAw4YNw+DBgzFjxgyFeq1bt0bVqlURHx+PPn36fPR9f/nlF5iamsLT0xNffvklhgwZAj09PWhra39020RERFT+cZcAUjkPHjyApaUlTp48iTZt2hTrmrynDLlLABERUflR3F0C+NAVKd2pU6eQkZGB+vXrIyUlBVOmTIGNjQ08PT2VHRoRERGpACaspHTZ2dn4/vvvcffuXejp6aF58+bYuXNnvt0FiIiIqHJiwkpK5+vrC19fX2WHQURERCqKCStVKJbTLhS5BoaIiIjKH+4SQEREREQqjQkrEREREak0JqxEREREpNKYsBIRERGRSmPCSkREREQqjbsEUIXiOWMX1KU6hZ6PXub3CaMhIiKi0sAZViIiIiJSaUxYiYiIiEilMWElIiIiIpXGhJWIiIiIVBoTVipVSUlJkEgkiImJUXYoREREVEFwlwAqsQEDBuD58+cICgoSyywtLZGSkoJq1aopLzAiIiKqUJiwUqlSV1eHmZmZssMgIiKiCoRLAsqpn3/+GRYWFpDL5QrlX3zxBfr374+EhAR06dIFpqamkMlkaNy4MU6ePKlQNysrC1OmTIGlpSWkUilq166NLVu2AAByc3MxePBg2NraQkdHB46OjlizZo14bUBAALZv347//e9/kEgkkEgkCA0NLXBJQFhYGJo0aQKpVApzc3NMmzYNOTk54nlvb2+MGTMGU6ZMQdWqVWFmZoaAgIDSHzQiIiIql5iwllNff/01Hj9+jNOnT4tlz549w4kTJ9C3b19kZGSgQ4cOOHnyJC5fvgxfX1907twZycnJYn0/Pz/s3r0ba9euRVxcHDZs2ACZTAYAkMvlqFmzJvbu3YvY2FjMmjUL33//Pfbu3QsAmDRpEnr06IHPP/8cKSkpSElJQfPmzfPF+ffff6NDhw5o3Lgxrly5gvXr12PLli2YP3++Qr3t27dDV1cXERERWLp0KebOnYvg4OBC+5+VlYX09HSFFxEREVVMEkEQBGUHQSXTpUsXVKtWTZwV3bhxI2bPno0HDx5AXV09X/26deti+PDhGDVqFG7dugVHR0cEBwfDx8enWPcbOXIk/v33X+zbtw9AwWtYk5KSYGtri8uXL8PV1RXTp0/H/v37ERcXB4lEAgBYt24dpk6dirS0NKipqcHb2xu5ubk4c+aM2E6TJk3QunVrLF68uMBYAgICMGfOnHzl1/2doKedv+95rGZdK1ZfiYiIqOylp6fDwMAAaWlp0NfXL7QeZ1jLsb59+2L//v3IysoCAOzcuRO9evWCuro6MjMzMWXKFDg7O8PQ0BAymQw3b94UZ1hjYmKgrq4OLy+vQtvfsGED3N3dYWJiAplMhk2bNinM0BZHXFwcPDw8xGQVAFq0aIGMjAw8ePBALHNxcVG4ztzcHKmpqYW26+/vj7S0NPF1//79D4qLiIiIyg8+dFWOde7cGXK5HEeOHEHjxo1x5swZrFy5EgAwefJknDhxAsuXL4e9vT10dHTQvXt3vH79GgCgo6NTZNt79+7F+PHjsWLFCnh4eEBPTw/Lli1DRETEB8UoCIJCsppXBkChXFNTU6GORCLJtz73bVKpFFKp9INiISIiovKJCWs5pqOjg27dumHnzp24c+cOHBwc0KhRIwDAmTNnMGDAAHz55ZcAgIyMDCQlJYnX1q9fH3K5HGFhYQUuCThz5gyaN2+OESNGiGUJCQkKdbS0tJCbm1tkjM7Ozti/f79C4hoeHg49PT1YWFiUqN9ERERUuXBJQDnXt29fHDlyBFu3bsU333wjltvb2+PAgQOIiYnBlStX0KdPH4UZSxsbG/Tv3x+DBg1CUFAQEhMTERoaKj5UZW9vj6ioKJw4cQK3bt3CzJkzERkZqXBvGxsbXL16FfHx8Xj8+DGys7PzxTdixAjcv38fo0ePxs2bN/G///0Ps2fPxoQJE6Cmxj8/IiIiej9mDOVc69atUbVqVcTHx6NPnz5i+apVq2BkZITmzZujc+fO8PX1hZubm8K169evR/fu3TFixAjUqVMHQ4YMQWZmJgBg2LBh6NatG3r27ImmTZviyZMnCrOtADBkyBA4OjqK61zPnTuXLz4LCwscPXoUFy9eRIMGDTBs2DAMHjwYM2bMKIPRICIiooqIuwRQhZD3lCF3CSAiIio/uEsAEREREVUITFiJiIiISKUxYSUiIiIilcaElYiIiIhUGvdhpQrFctqFIhdtExERUfnDGVYiIiIiUmlMWImIiIhIpTFhJSIiIiKVxoSViIiIiFQaH7qiCsVzxi6oS3UKPBe9zO8TR0NERESlgTOsRERERKTSOMNKRERElVJOTg5ev36t7DAqNC0tLWhofHy6yYSViIiIKhVBEJCcnIzHjx8rO5RKoVq1arCysoJEIilxG0xYiYiIqFLJS1YtLCwgk8mgpsYVkmVBLpcjIyMDf//9N+RyOWxtbUvcFhNWgre3N1xdXbF69Wplh0JERFSmcnJyxGTVzMxM2eFUeDKZDADw999/486dO/D29oampuYHt8N/UhAREVGlkbdmNS+RorKXN9Y3b97EqVOnkJub+8FtMGElIiKiSofLAD6dvLE2MDBAXFwc0tLSPryN0g6Kyie5XI4pU6agatWqMDMzQ0BAgHguOTkZXbp0gUwmg76+Pnr06IF///1XPD9gwAB07dpVob1x48bB29tbPN63bx/q168PHR0dGBsbw8fHB5mZmeL5bdu2wcnJCdra2qhTpw7WrVtXVl0lIiIiJZBKpcjOzsbLly8/+FomrAQA2L59O3R1dREREYGlS5di7ty5CA4OhiAI6Nq1K54+fYqwsDAEBwcjISEBPXv2LHbbKSkp6N27NwYNGoS4uDiEhoaiW7duEAQBALBp0yZMnz4dCxYsQFxcHBYuXIiZM2di+/btZdVdIiIi+sS4SwB9NBcXF8yePRsAULt2bfz4448ICQkBAFy9ehWJiYmwtLQEAPz666+oW7cuIiMj0bhx4/e2nZKSgpycHHTr1g3W1tYAgPr164vn582bhxUrVqBbt24AAFtbW8TGxuLnn39G//79C2wzKysLWVlZ4nF6enoJek1ERPR/BgwYgOfPnyMoKEjZoSi4fPkyZs6ciYsXLyI9PR1mZmZo2rQpfvrpJ1SrVg2hoaFo1aoVnj17BkNDw2K3m5SUBFtbW1y+fBmurq5lFn9pYMJKAN4krG8zNzdHamoq4uLiYGlpKSarAODs7AxDQ0PExcUVK2Ft0KAB2rRpg/r168PX1xft2rVD9+7dYWRkhEePHuH+/fsYPHgwhgwZIl6Tk5MDAwODQttctGgR5syZk698p2wN9LTVC7wmee4yWM269t54iYiIVEVqaip8fHzQuXNnnDhxAoaGhkhMTMShQ4dK9NF6ecUlAQQA+baYkEgkkMvlEAShwCn8t8vV1NTEj/fzZGdniz+rq6sjODgYx44dg7OzM3744Qc4OjoiMTERcrkcwJtlATExMeLr+vXruHDhQqHx+vv7Iy0tTXzdv3+/xH0nIiIqjrCwMDRp0gRSqRTm5uaYNm0acnJyxPPHjx9Hy5YtYWhoCGNjY3Tq1AkJCQni+aSkJEgkEhw4cACtWrVClSpV0KBBA5w/f77Qe4aHhyM9PR2bN29Gw4YNYWtri9atW2P16tWwsrJCUlISWrVqBQAwMjKCRCLBgAEDihVP3r6oDRs2hEQiEZ898fb2xrhx4xTi6Nq1q9guAKxbtw61a9eGtrY2TE1N0b1795IMabExYaUiOTs7Izk5WSEhjI2NRVpaGpycnAAAJiYmSElJUbguJiZG4VgikaBFixaYM2cOLl++DC0tLRw8eBCmpqawsLDA3bt3YW9vr/AqaoNhqVQKfX19hRcREVFZ+fvvv9GhQwc0btwYV65cwfr167FlyxbMnz9frJOZmYkJEyYgMjISISEhUFNTw5dffilOzuSZPn06Jk2ahJiYGDg4OKB3794Kie/bzMzMkJOTg4MHD+abHAIAS0tL7N+/HwAQHx+PlJQUrFmzpljxXLx4EQBw8uRJpKSk4MCBA8Uai6ioKIwZMwZz585FfHw8jh8/Dk9Pz2JdW1JcEkBF8vHxgYuLC/r27YvVq1cjJycHI0aMgJeXF9zd3QEArVu3xrJly/DLL7/Aw8MDO3bswPXr19GwYUMAQEREBEJCQtCuXTtUr14dERERePTokZjwBgQEYMyYMdDX10f79u2RlZWFqKgoPHv2DBMmTFBa34mIiPKsW7cOlpaW+PHHHyGRSFCnTh38888/mDp1KmbNmgU1NTV89dVXCtds2bIF1atXR2xsLOrVqyeWT5o0CR07dgQAzJkzB3Xr1sWdO3dQp06dfPdt1qwZvv/+e/Tp0wfDhg1DkyZN0Lp1a/j5+cHU1BTq6uqoWrUqAKB69eoKa1jfF4+JiQkAwNjY+IO+RCE5ORm6urro1KkT9PT0YG1tLb7nlxXOsFKRJBIJgoKCYGRkBE9PT/j4+MDOzg579uwR6/j6+mLmzJmYMmUKGjdujBcvXsDPz088r6+vj7/++gsdOnSAg4MDZsyYgRUrVqB9+/YAgG+//RabN29GYGAg6tevDy8vLwQGBn7UV7gRERGVpri4OHh4eCgsk2vRogUyMjLw4MEDAEBCQgL69OkDOzs76Ovri+9jycnJCm29/dyIubk5gDdrVQuzYMECPHz4EBs2bICzszM2bNiAOnXq4Nq1op/LKG48H6pt27awtraGnZ0d+vXrh507d5b5elrOsBJCQ0Pzlb39hKSVlRX+97//FdnGnDlzCnwICgCcnJxw/PjxIq/v06cP+vTp895YiYiIlKGgZzryPqLPK+/cuTMsLS2xadMm1KhRA3K5HPXq1RO/XSvP28+N5F377rKBdxkbG+Prr7/G119/jUWLFqFhw4ZYvnx5kVtAFjeed73v2RQ9PT1cunQJoaGh+PPPPzFr1iwEBAQgMjLyg3Yp+BCcYSUiIiJ6D2dnZ4SHhyskcuHh4dDT04OFhQWePHmCuLg4zJgxA23atIGTkxOePXtWJrFoaWmhVq1a4hfwaGlpAYDCV54WJ56CrgPyP5uSm5uL69evK9TR0NCAj48Pli5diqtXryIpKQmnTp0qvU6+gzOsRERERP9fWlpavgeHq1atihEjRmD16tUYPXo0Ro0ahfj4eMyePRsTJkyAmpoajIyMYGxsjI0bN8Lc3BzJycmYNm3aR8dz+PBh7N69G7169YKDgwMEQcAff/yBo0ePYtu2bQAAa2trSCQSHD58GB06dICOjk6x4qlevTp0dHRw/Phx1KxZE9ra2jAwMEDr1q0xYcIEHDlyBLVq1cKqVavw/PlzhZju3r0LT09PGBkZ4ejRo5DL5XB0dPzo/haGM6xERERE/19oaCgaNmyo8Jo1axYsLCxw9OhRXLx4EQ0aNMCwYcMwePBgzJgxA8Cbj9F3796N6Oho1KtXD+PHj8eyZcs+Oh5nZ2dUqVIFEydOhKurK5o1a4a9e/di8+bN6NevHwDAwsICc+bMwbRp02BqaopRo0YVKx4NDQ2sXbsWP//8M2rUqIEuXboAAAYNGoT+/fvDz88PXl5esLW1FbfOAgBDQ0McOHAArVu3hpOTEzZs2IBdu3ahbt26H93fwkiEgvZIICpn0tPTYWBggOv+ToV+cQAAfnEAEVEl9/LlS8TFxcHJyQlVqlRRdjiVQt6YJyQk4N69e+jduzdq1qwJ4P/ev9PS0orcopJLAqhCsZx2gXuyEhERVTBcEkBEREREKo0JKxERERGpNCasRERERKTSmLASERERkUpjwkpEREREKo27BFCF4jljF9SlOvnKo5f5KSEaIiIiKg2cYSUiIiIilcaElYiIiIhUGhNWIiIiokpk3bp1sLW1hba2Nho1aoQzZ84oO6T34hpWIiIiolLQaPIvn/R+JXk+Y8+ePRg3bhzWrVuHFi1a4Oeff0b79u0RGxsLKyurMoiydHCGVQWFhoZCIpHg+fPnyg4FNjY2WL169Se9Z1JSEiQSCWJiYj7pfYmIiCq6lStXYvDgwfj222/h5OSE1atXw9LSEuvXr1d2aEViwkoAgMDAQBgaGuYrj4yMxNChQz99QERERFSqXr9+jejoaLRr106hvF27dggPD1dSVMXDJQFUJBMTE2WHQERERKXg8ePHyM3NhampqUK5qakpHj58qKSoioczrJ+AIAhYunQp7OzsoKOjgwYNGmDfvn3i+aNHj8LBwQE6Ojpo1aoVkpKSFK4PCAiAq6urQtnq1athY2OjULZ161bUrVsXUqkU5ubmGDVqlHhu5cqVqF+/PnR1dWFpaYkRI0YgIyMDwJslCAMHDkRaWhokEgkkEgkCAgIA5F8SkJycjC5dukAmk0FfXx89evTAv//+my/WX3/9FTY2NjAwMECvXr3w4sULsc7x48fRsmVLGBoawtjYGJ06dUJCQkIJRpaIiIg+lEQiUTgWBCFfmaphwvoJzJgxA9u2bcP69etx48YNjB8/Ht988w3CwsJw//59dOvWDR06dEBMTAy+/fZbTJs27YPvsX79eowcORJDhw7FtWvXcOjQIdjb24vn1dTUsHbtWly/fh3bt2/HqVOnMGXKFABA8+bNsXr1aujr6yMlJQUpKSmYNGlSvnsIgoCuXbvi6dOnCAsLQ3BwMBISEtCzZ0+FegkJCQgKCsLhw4dx+PBhhIWFYfHixeL5zMxMTJgwAZGRkQgJCYGamhq+/PJLyOXyYvc3KysL6enpCi8iIiIqXLVq1aCurp5vNjU1NTXfrKuq4ZKAMpaZmYmVK1fi1KlT8PDwAADY2dnh7Nmz+Pnnn2FjYwM7OzusWrUKEokEjo6OuHbtGpYsWfJB95k/fz4mTpyIsWPHimWNGzcWfx43bpz4s62tLebNm4fhw4dj3bp10NLSgoGBASQSCczMzAq9x8mTJ3H16lUkJibC0tISAPDrr7+ibt26iIyMFO8nl8sRGBgIPT09AEC/fv0QEhKCBQsWAAC++uorhXa3bNmC6tWrIzY2FvXq1StWfxctWoQ5c+bkK98pWwM9bfV85clzlwEArGZdK1b7REREFY2WlhYaNWqE4OBgfPnll2J5cHAwunTposTI3o8zrGUsNjYW//33H9q2bQuZTCa+fvnlFyQkJCAuLg7NmjVTmIrPS2yLKzU1Ff/88w/atGlTaJ3Tp0+jbdu2sLCwgJ6eHvz8/PDkyRNkZmYW+z5xcXGwtLQUk1UAcHZ2hqGhIeLi4sQyGxsbMVkFAHNzc6SmporHCQkJ6NOnD+zs7KCvrw9bW1sAb5YbFJe/vz/S0tLE1/3794t9LRERUWU1YcIEbN68GVu3bkVcXBzGjx+P5ORkDBs2TNmhFYkzrGUs72PuI0eOwMLCQuGcVCrF6NGj39uGmpoaBEFQKMvOzhZ/1tHRKfL6e/fuoUOHDhg2bBjmzZuHqlWr4uzZsxg8eLBCO+9T2BqXd8s1NTUVzkskEoWP+zt37gxLS0ts2rQJNWrUgFwuR7169fD69etixyKVSiGVSotdn4iIiICePXviyZMnmDt3LlJSUlCvXj0cPXoU1tbWyg6tSExYy5izszOkUimSk5Ph5eVV4PmgoCCFsgsXLigcm5iY4OHDhwqJ4dt7lOrp6cHGxgYhISFo1apVvntERUUhJycHK1asgJram0n1vXv3KtTR0tJCbm7ue/uSnJyM+/fvi7OssbGxSEtLg5OTU5HX5nny5Ani4uLw888/47PPPgMAnD17tljXEhERqbKSbOSvDCNGjMCIESOUHcYHYcJaxvT09DBp0iSMHz8ecrkcLVu2RHp6OsLDwyGTyTBs2DCsWLECEyZMwHfffYfo6GgEBgYqtOHt7Y1Hjx5h6dKl6N69O44fP45jx45BX19frBMQEIBhw4ahevXqaN++PV68eIFz585h9OjRqFWrFnJycvDDDz+gc+fOOHfuHDZs2KBwDxsbG2RkZCAkJAQNGjRAlSpVUKVKFYU6Pj4+cHFxQd++fbF69Wrk5ORgxIgR8PLygru7e7HGw8jICMbGxti4cSPMzc2RnJxcoofMiIiIqPLgGtZPYN68eZg1axYWLVoEJycn+Pr64o8//oCtrS2srKywf/9+/PHHH2jQoAE2bNiAhQsXKlzv5OSEdevW4aeffkKDBg1w8eLFfE/x9+/fH6tXr8a6detQt25ddOrUCbdv3wYAuLq6YuXKlViyZAnq1auHnTt3YtGiRQrXN2/eHMOGDUPPnj1hYmKCpUuX5uuHRCJBUFAQjIyM4OnpCR8fH9jZ2WHPnj3FHgs1NTXs3r0b0dHRqFevHsaPH49ly5YV+3oiIiKqfCTCu4sjicqh9PR0GBgY4Lq/U4G7BOThLgFERJXby5cvERcXBycnp3yfJFLZyBvzhIQE3Lt3D71790bNmjUB/N/7d1pamsInx+/iDCsRERERqTQmrERERESk0piwEhEREZFKY8JKRERERCqN21pRhWI57UKRi7aJiIio/OEMKxERERGpNCasRERERKTSmLASERERVRJ//fUXOnfujBo1aohfCFQecA0rERERUSlInlv/k96vJF+Gk5mZiQYNGmDgwIH46quvyiCqssGElSoUzxm7ELP2O2WHQUREpJLat2+P9u3bKzuMD8YlAURERESk0piwEhEREZFKY8JKRERERCqNCSsRERERqTQmrJ9YQEAAXF1di6wzYMAAdO3a9ZPEQ0RERKTquEsAERERUSWRkZGBO3fuiMeJiYmIiYlB1apVYWVlpcTIilZuE9bXr19DS0tL2WFQIbKzs6GpqansMIiIiOgtUVFRaNWqlXg8YcIEAED//v0RGBiopKiKQSgnvLy8hJEjRwrjx48XjI2NBU9PT+HGjRtC+/btBV1dXaF69erCN998Izx69EjhmtGjRwuTJ08WjIyMBFNTU2H27NkK7T5//lwYMmSIYGJiIujp6QmtWrUSYmJixHNqampCVFSUIAiCIJfLBSMjI8Hd3V28/rfffhPMzMzE4ylTpgi1a9cWdHR0BFtbW2HGjBnC69evxfOzZ88WGjRoIGzYsEGoWbOmoKOjI3Tv3l149uyZWKd///5Cly5dxGO5XC4sWbJEsLW1FbS1tQUXFxfh999/L/bYlfU4vd2vLVu2CLa2toJEIhHkcrkQFxcntGjRQpBKpYKTk5MQHBwsABAOHjwoCIIgtGrVShg5cqTCvR4/fixoaWkJISEhxe5jWlqaAEBoMHpDsa8hIqLKJzMzU4iKihIyMzOVHUqlkTfme/bsEZYuXSrcv39fPJf3/p2WllZkG+VqDev27duhoaGBc+fOYfHixfDy8oKrqyuioqJw/Phx/Pvvv+jRo0e+a3R1dREREYGlS5di7ty5CA4OBgAIgoCOHTvi4cOHOHr0KKKjo+Hm5oY2bdrg6dOnMDAwgKurK0JDQwEAV69eFf+bnp4OAAgNDYWXl5d4Pz09PQQGBiI2NhZr1qzBpk2bsGrVKoWY7ty5g7179+KPP/7A8ePHERMTg5EjRxba7xkzZmDbtm1Yv349bty4gfHjx+Obb75BWFjYe8csJSWlzMfp3X7t378fMTExkMvl6Nq1K6pUqYKIiAhs3LgR06dPV7jvt99+i99++w1ZWVli2c6dO1GjRg2FfwESERFRJVa2OXXp8fLyElxdXcXjmTNnCu3atVOoc//+fQGAEB8fL17TsmVLhTqNGzcWpk6dKgiCIISEhAj6+vrCf//9p1CnVq1aws8//ywIgiBMmDBB6NSpkyAIgrB69Wqhe/fugpubm3DkyBFBEATBwcFBWL9+faFxL126VGjUqJF4PHv2bEFdXV3hXxfHjh0T1NTUhJSUFEEQFGdYMzIyBG1tbSE8PFyh3cGDBwu9e/cu9L55PtU4zZ49W9DU1BRSU1MV+qWhoSH2SxCEfDOs//33n1C1alVhz549Yh1XV1chICCgyH79999/QlpamvjK6xNnWImIqCicYf30SmOGtVytYXV3dxd/jo6OxunTpyGTyfLVS0hIgIODAwDAxcVF4Zy5uTlSU1PFNjIyMmBsbKxQ59WrV0hISAAAeHt7Y8uWLZDL5QgLC0ObNm1gZWWFsLAwuLm54datWwozrPv27cPq1atx584dZGRkICcnB/r6+grtW1lZoWbNmuKxh4cH5HI54uPjYWZmplA3NjYW//33H9q2batQ/vr1azRs2LDoAfuE4wQA1tbWMDExEY/j4+NhaWmp0KcmTZootCGVSvHNN99g69at6NGjB2JiYnDlyhUEBQUV2a9FixZhzpw5+cp3ytYgee6PJfp+ZSIiIlJN5Sph1dXVFX+Wy+Xo3LkzlixZkq+eubm5+PO7D/5IJBLI5XKxDXNzc/Ej/7cZGhoCADw9PfHixQtcunQJZ86cwbx582BpaYmFCxfC1dUV1atXh5OTEwDgwoUL6NWrF+bMmQNfX18YGBhg9+7dWLFiRZH9kkgkCv99W16sR44cgYWFhcI5qVRaZLt513+KcQIUfz/Am6UEBfXpXd9++y1cXV3x4MEDbN26FW3atIG1tXWR1/j7+4sLxQEgPT0dlpaW770XERERlT/lKmF9m5ubG/bv3w8bGxtoaJSsG25ubnj48CE0NDRgY2NTYJ28daw//vgjJBIJnJ2dUaNGDVy+fBmHDx9WmF09d+4crK2tFdZp3rt3L1+bycnJ+Oeff1CjRg0AwPnz56GmpibOdr7N2dkZUqkUycnJCvf6kD5+inEqSJ06dZCcnIx///0XpqamAIDIyMh89erXrw93d3ds2rQJv/32G3744Yf3ti2VSouVsBMREVH5V64eunrbyJEj8fTpU/Tu3RsXL17E3bt38eeff2LQoEHIzc0tVhs+Pj7w8PBA165dceLECSQlJSE8PBwzZsxAVFSUWM/b2xs7duyAl5cXJBIJjIyM4OzsjD179sDb21usZ29vj+TkZOzevRsJCQlYu3YtDh48mO++2tra6N+/P65cuYIzZ85gzJgx6NGjR77lAMCbh7gmTZqE8ePHY/v27UhISMDly5fx008/Yfv27So1Tu9q27YtatWqhf79++Pq1as4d+6cmMy/O/P67bffYvHixcjNzcWXX35ZrLiIiIhKKu9TRCp7eWMtCEKJ2yi3CWuNGjVw7tw55ObmwtfXF/Xq1cPYsWNhYGAANbXidUsikeDo0aPw9PTEoEGD4ODggF69eiEpKUmcEQSAVq1aITc3VyE59fLyQm5ursKsZ5cuXTB+/HiMGjUKrq6uCA8Px8yZM/Pd197eHt26dUOHDh3Qrl071KtXD+vWrSs0znnz5mHWrFlYtGgRnJyc4Ovriz/++AO2trYqNU7vUldXR1BQEDIyMtC4cWN8++23mDFjBoA3SfvbevfuDQ0NDfTp0yffOSIiotKSt4d7RkaGkiOpPPLGOjs7u8RtSISPSXeJPtC5c+fQsmVL3LlzB7Vq1RLL79+/DxsbG0RGRsLNze2D201PT4eBgQGu+ztBT1udD10REVGh7t27h8ePH8PCwgIymazYEzj0YeRyOTIyMvD333/j+fPnePDgAVJTU9G7d2/x4fO89++0tLR8D6m/rdyuYaXy4eDBg5DJZKhduzbu3LmDsWPHokWLFmKymp2djZSUFEybNg3NmjUrUbJKRET0IaysrJCTk4O///5b2aFUCs+fP8e///6LrKwsaGhoQEdH54PbYMJazg0bNgw7duwo8Nw333yDDRs2fOKIFL148QJTpkzB/fv3Ua1aNfj4+CjsmnDu3Dm0atUKDg4O2LdvnxIjJSKiykIikcDOzg7BwcGIj4+Hvr4+H+QtA4Ig4PXr15DL5Xj9+jWePHkCZ2fnImdSC8MlAeVcamqq+K1b79LX10f16tU/cUTKwSUBRET0obKzs3Hq1CnEx8cjJyfnox4KoqJpaGjA2toan3/+ucKzKlwSUElUr1690iSlREREpUlTUxNt27aFh4cHXr16pexwKjRtbW3IZDKoq6uX6HomrFShWE67UKKPGoiIqHJSU1ODvr4+3ztUHB+LIyIiIiKVxhlWqhDy1h0Vtp6XiIiIVE/e+/b71g8zYaUK4cmTJwAAS0tLJUdCREREH+rFixcwMDAo9DwTVqoQqlatCgBITk4u8g+eSl96ejosLS1x//59rgFTAo6/8nDslYdjr1ylOf6CIODFixeoUaNGkfWYsFKFkPctJQYGBvyfl5LwoQXl4vgrD8deeTj2ylVa41+ciSY+dEVEREREKo0JKxERERGpNCasVCFIpVLMnj2bX62nBBx75eL4Kw/HXnk49sqljPHnV7MSERERkUrjDCsRERERqTQmrERERESk0piwEhEREZFKY8JKRERERCqNCSuVe+vWrYOtrS20tbXRqFEjnDlzRtkhVUh//fUXOnfujBo1akAikSAoKEjhvCAICAgIQI0aNaCjowNvb2/cuHFDOcFWMIsWLULjxo2hp6eH6tWro2vXroiPj1eow/EvG+vXr4eLi4u4QbqHhweOHTsmnue4fzqLFi2CRCLBuHHjxDKOf9kJCAiARCJReJmZmYnnP/XYM2Glcm3Pnj0YN24cpk+fjsuXL+Ozzz5D+/btkZycrOzQKpzMzEw0aNAAP/74Y4Hnly5dipUrV+LHH39EZGQkzMzM0LZtW7x48eITR1rxhIWFYeTIkbhw4QKCg4ORk5ODdu3aITMzU6zD8S8bNWvWxOLFixEVFYWoqCi0bt0aXbp0Ed+YOe6fRmRkJDZu3AgXFxeFco5/2apbty5SUlLE17Vr18Rzn3zsBaJyrEmTJsKwYcMUyurUqSNMmzZNSRFVDgCEgwcPisdyuVwwMzMTFi9eLJb9999/goGBgbBhwwYlRFixpaamCgCEsLAwQRA4/p+akZGRsHnzZo77J/LixQuhdu3aQnBwsODl5SWMHTtWEAT+3Ze12bNnCw0aNCjwnDLGnjOsVG69fv0a0dHRaNeunUJ5u3btEB4erqSoKqfExEQ8fPhQ4XchlUrh5eXF30UZSEtLAwBUrVoVAMf/U8nNzcXu3buRmZkJDw8PjvsnMnLkSHTs2BE+Pj4K5Rz/snf79m3UqFEDtra26NWrF+7evQtAOWOvUSatEn0Cjx8/Rm5uLkxNTRXKTU1N8fDhQyVFVTnljXdBv4t79+4pI6QKSxAETJgwAS1btkS9evUAcPzL2rVr1+Dh4YH//vsPMpkMBw8ehLOzs/jGzHEvO7t378alS5cQGRmZ7xz/7stW06ZN8csvv8DBwQH//vsv5s+fj+bNm+PGjRtKGXsmrFTuSSQShWNBEPKV0afB30XZGzVqFK5evYqzZ8/mO8fxLxuOjo6IiYnB8+fPsX//fvTv3x9hYWHieY572bh//z7Gjh2LP//8E9ra2oXW4/iXjfbt24s/169fHx4eHqhVqxa2b9+OZs2aAfi0Y88lAVRuVatWDerq6vlmU1NTU/P9q4/KVt6To/xdlK3Ro0fj0KFDOH36NGrWrCmWc/zLlpaWFuzt7eHu7o5FixahQYMGWLNmDce9jEVHRyM1NRWNGjWChoYGNDQ0EBYWhrVr10JDQ0McY47/p6Grq4v69evj9u3bSvnbZ8JK5ZaWlhYaNWqE4OBghfLg4GA0b95cSVFVTra2tjAzM1P4Xbx+/RphYWH8XZQCQRAwatQoHDhwAKdOnYKtra3CeY7/pyUIArKysjjuZaxNmza4du0aYmJixJe7uzv69u2LmJgY2NnZcfw/oaysLMTFxcHc3Fw5f/tl8igX0Seye/duQVNTU9iyZYsQGxsrjBs3TtDV1RWSkpKUHVqF8+LFC+Hy5cvC5cuXBQDCypUrhcuXLwv37t0TBEEQFi9eLBgYGAgHDhwQrl27JvTu3VswNzcX0tPTlRx5+Td8+HDBwMBACA0NFVJSUsTXy5cvxToc/7Lh7+8v/PXXX0JiYqJw9epV4fvvvxfU1NSEP//8UxAEjvun9vYuAYLA8S9LEydOFEJDQ4W7d+8KFy5cEDp16iTo6emJ76+feuyZsFK599NPPwnW1taClpaW4ObmJm71Q6Xr9OnTAoB8r/79+wuC8Gabk9mzZwtmZmaCVCoVPD09hWvXrik36AqioHEHIGzbtk2sw/EvG4MGDRL//2JiYiK0adNGTFYFgeP+qb2bsHL8y07Pnj0Fc3NzQVNTU6hRo4bQrVs34caNG+L5Tz32EkEQhLKZuyUiIiIi+nhcw0pEREREKo0JKxERERGpNCasRERERKTSmLASERERkUpjwkpEREREKo0JKxERERGpNCasRERERKTSmLASERERkUpjwkpERJWSRCJBUFCQssMgomJgwkpERCojNzcXcrlc2WEQkYphwkpERCXm7e2NUaNGYdSoUTA0NISxsTFmzJiBvG/9fv36NaZMmQILCwvo6uqiadOmCA0NFa8PDAyEoaEhDh8+DGdnZ0ilUty7dw9ZWVmYMmUKLC0tIZVKUbt2bWzZskW8LjY2Fh06dIBMJoOpqSn69euHx48fK8Q1ZswYTJkyBVWrVoWZmRkCAgLE8zY2NgCAL7/8EhKJRDwmItXEhJWIiD7K9u3boaGhgYiICKxduxarVq3C5s2bAQADBw7EuXPnsHv3bly9ehVff/01Pv/8c9y+fVu8/uXLl1i0aBE2b96MGzduoHr16vDz88Pu3buxdu1axMXFYcOGDZDJZACAlJQUeHl5wdXVFVFRUTh+/Dj+/fdf9OjRI19curq6iIiIwNKlSzF37lwEBwcDACIjIwEA27ZtQ0pKinhMRKpJIuT9M5iIiOgDeXt7IzU1FTdu3IBEIgEATJs2DYcOHcIff/yB2rVr48GDB6hRo4Z4jY+PD5o0aYKFCxciMDAQAwcORExMDBo0aAAAuHXrFhwdHREcHAwfH59895w1axYiIiJw4sQJsezBgwewtLREfHw8HBwc4O3tjdzcXJw5c0as06RJE7Ru3RqLFy8G8GYN68GDB9G1a9eyGBoiKkUayg6AiIjKt2bNmonJKgB4eHhgxYoViIqKgiAIcHBwUKiflZUFY2Nj8VhLSwsuLi7icUxMDNTV1eHl5VXg/aKjo3H69GlxxvVtCQkJ4v3ebhMAzM3NkZqa+uEdJCKlY8JKRERlRl1dHdHR0VBXV1cofzvZ1NHRUUh4dXR0imxTLpejc+fOWLJkSb5z5ubm4s+ampoK5yQSCR/oIiqnmLASEdFHuXDhQr7j2rVro2HDhsjNzUVqaio+++yzYrdXv359yOVyhIWFFbgkwM3NDfv374eNjQ00NEr+NqapqYnc3NwSX09Enw4fuiIioo9y//59TJgwAfHx8di1axd++OEHjB07Fg4ODujbty/8/Pxw4MABJCYmIjIyEkuWLMHRo0cLbc/Gxgb9+/fHoEGDEBQUhMTERISGhmLv3r0AgJEjR+Lp06fo3bs3Ll68iLt37+LPP//EoEGDPigBtbGxQUhICB4+fIhnz5599DgQUdlhwkpERB/Fz88Pr169QpMmTTBy5EiMHj0aQ4cOBfDmKXw/Pz9MnDgRjo6O+OKLLxAREQFLS8si21y/fj26d++OESNGoE6dOhgyZAgyMzMBADVq1MC5c+eQm5sLX19f1KtXD2PHjoWBgQHU1Ir/trZixQoEBwfD0tISDRs2LPkAEFGZ4y4BRERUYt7e3nB1dcXq1auVHQoRVWCcYSUiIiIilcaElYiIiIhUGpcEEBEREZFK4wwrEREREak0JqxEREREpNKYsBIRERGRSmPCSkREREQqjQkrEREREak0JqxEREREpNKYsBIRERGRSmPCSkREREQqjQkrEREREam0/wcigYWgGYSsbQAAAABJRU5ErkJggg=="/>
          <p:cNvSpPr>
            <a:spLocks noChangeAspect="1" noChangeArrowheads="1"/>
          </p:cNvSpPr>
          <p:nvPr/>
        </p:nvSpPr>
        <p:spPr bwMode="auto">
          <a:xfrm>
            <a:off x="165683" y="-156033"/>
            <a:ext cx="324604" cy="329213"/>
          </a:xfrm>
          <a:prstGeom prst="rect">
            <a:avLst/>
          </a:prstGeom>
          <a:noFill/>
        </p:spPr>
        <p:txBody>
          <a:bodyPr vert="horz" wrap="square" lIns="97877" tIns="48939" rIns="97877" bIns="4893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9" name="AutoShape 19" descr="data:image/png;base64,iVBORw0KGgoAAAANSUhEUgAAAmsAAAHFCAYAAACtsr7nAAAAOXRFWHRTb2Z0d2FyZQBNYXRwbG90bGliIHZlcnNpb24zLjcuMCwgaHR0cHM6Ly9tYXRwbG90bGliLm9yZy88F64QAAAACXBIWXMAAA9hAAAPYQGoP6dpAAA6VklEQVR4nO3dd3RUdf7/8dekk14gIaEFkEAglCAdlIiASmAFxLUgBNkVWYoUUSkuJauADUFdYFUEFBX1S1kEVkBpSgeJVEEUiEIwS5AEEilJPr8/+GXWIRAS2lwmz8c5cw7zufd+5v2eKLzO55bYjDFGAAAAsCQ3ZxcAAACAyyOsAQAAWBhhDQAAwMIIawAAABZGWAMAALAwwhoAAICFEdYAAAAsjLAGAABgYYQ1AAAACyOsAbjuZs2aJZvNpq1btzq7lBLZu3evevTooWrVqsnHx0dly5ZVw4YNNWDAAGVlZdn3++ijjzR58uRr+qypU6dq1qxZ11awxRT83K/0io6OdnapwC3Fw9kFAIAVbN++XS1btlRsbKxGjx6t6OhoHT9+XN99953mzp2rYcOGKTAwUNKFsLZr1y4NHjz4qj9v6tSpKlu2rHr16nV9GrCAxMREbdiwwWGsefPm6tatm55++mn7mLe3980uDbilEdYAQNLkyZPl5uam1atXKyAgwD7erVs3/eMf/xC/RvnKypUrp3LlyhUaj4iIULNmza55/vPnz8tms8nDg3+6ULpwGhSA03zzzTe6++67FRAQIF9fX7Vo0UJLlixx2Oe///2v+vXrp9q1a8vf31/h4eFq06aNvv76a4f9Dh06JJvNpldffVWTJk1S1apV5e/vr+bNm2vjxo1XrCUjI0OBgYHy9/e/5HabzSZJSkhI0JIlS3T48GGHU3sFxo0bp6ZNmyo0NFSBgYFq2LChZsyY4RD2oqOjtXv3bq1Zs6bQqcGCU4mHDh1y+PzVq1fLZrNp9erV9rHt27erY8eOCg8Pl7e3t6KiopSYmKhffvnlsn0OHjxYfn5+Dqd1Czz00EOKiIjQ+fPnJUkrV65UQkKCwsLCVKZMGVWuXFkPPPCAcnJyivwur+SHH37Qo48+aq87NjZW//znPy/Z7wcffKCnn35aFSpUkLe3tw4cOKBevXrJ399f33//ve655x75+fkpMjJSEydOlCRt3LhRrVq1kp+fn2JiYjR79uxrqhdwNsIaAKdYs2aN2rRpo8zMTM2YMUMff/yxAgIC1KlTJ33yySf2/U6cOCFJGjNmjJYsWaKZM2eqWrVqSkhIcAguBf75z39qxYoVmjx5sj788ENlZ2erQ4cOyszMLLKe5s2bKy0tTd27d9eaNWv0+++/X3K/qVOnqmXLlipfvrw2bNhgfxU4dOiQnnzySX366aeaP3++unbtqoEDB+of//iHfZ8FCxaoWrVqio+Ptx+/YMGCknx9ys7OVrt27fTrr7869Fy5cmWdOnXqssf17t1bOTk5+vTTTx3GT548qX//+9967LHH5OnpqUOHDikxMVFeXl5677339MUXX2jixIny8/PTuXPnSlTrH+3Zs0eNGzfWrl279Nprr2nx4sVKTEzUU089pXHjxhXaf8SIEUpNTdX06dP1+eefKzw8XNKFVbauXbsqMTFR//73v3XfffdpxIgRGjlypJKSktS7d28tWLBANWvWVK9evbRt27arrhlwOgMA19nMmTONJLNly5bL7tOsWTMTHh5uTp06ZR/Lzc01cXFxpmLFiiY/P/+Sx+Xm5prz58+bu+++23Tp0sU+fvDgQSPJ1K1b1+Tm5trHN2/ebCSZjz/+uMiaz5w5Yzp37mwkGUnG3d3dxMfHm1GjRpn09HSHfRMTE02VKlWKnM8YY/Ly8sz58+dNcnKyCQsLc+ipTp06pnXr1oWOKfjuDh486DC+atUqI8msWrXKGGPM1q1bjSSzcOHCK9ZxsYYNG5oWLVo4jE2dOtVIMjt37jTGGPN///d/RpJJSUkp8fx/JMn079/f/v6ee+4xFStWNJmZmQ77DRgwwPj4+JgTJ04YY/7X75133llozqSkJCPJzJs3zz52/vx5U65cOSPJfPvtt/bxjIwM4+7uboYOHXpNfQDOxMoagJsuOztbmzZtUrdu3RxOO7q7u6tHjx765ZdftG/fPvv49OnT1bBhQ/n4+MjDw0Oenp766quvtHfv3kJzJyYmyt3d3f6+Xr16kqTDhw8XWZO3t7cWLFigPXv26PXXX9fDDz+s//73v3rxxRcVGxvrUE9RVq5cqbZt2yooKEju7u7y9PTU6NGjlZGRofT09GLNURy33XabQkJC9Nxzz2n69Onas2dPsY99/PHHtX79eoeeZs6cqcaNGysuLk6S1KBBA3l5ealPnz6aPXu2fvrpp2uu+cyZM/rqq6/UpUsX+fr6Kjc31/7q0KGDzpw5U+iU9QMPPHDJuWw2mzp06GB/7+Hhodtuu02RkZGKj4+3j4eGhio8PPyKP3/AyghrAG663377TcYYRUZGFtoWFRUl6cI1ZJI0adIk/e1vf1PTpk01b948bdy4UVu2bNG99957yVOVYWFhDu8L7jy83GnNi8XGxmrw4MGaM2eOUlNTNWnSJGVkZOjvf//7FY/dvHmz2rdvL0l65513tG7dOm3ZskWjRo0qUQ3FERQUpDVr1qhBgwYaOXKk6tSpo6ioKI0ZM8Z+zdnldO/eXd7e3vZHh+zZs0dbtmzR448/bt+nevXq+vLLLxUeHq7+/furevXqql69uqZMmXLVNWdkZCg3N1dvvvmmPD09HV4Fwev48eMOx1zqvxFJ8vX1lY+Pj8OYl5eXQkNDC+3r5eWlM2fOXHXdgLNxSw2Amy4kJERubm5KS0srtO3o0aOSpLJly0qS5syZo4SEBE2bNs1hv6Kuy7pebDabhgwZouTkZO3ateuK+8+dO1eenp5avHixQ5BYuHBhsT+z4LizZ886jF8cYiSpbt26mjt3rowx2rFjh2bNmqXk5GSVKVNGw4cPv+xnhISE6P7779f777+vF154QTNnzpSPj48eeeQRh/3uuOMO3XHHHcrLy9PWrVv15ptvavDgwYqIiNDDDz9c7J7++LkFq6f9+/e/5D5Vq1Z1eP/HmzeA0oqVNQA3nZ+fn5o2bar58+c7rDbl5+drzpw5qlixomJiYiRd+Mf64udy7dixo9DzvK7VpYKjdCE8ZmVl2Vf8pAurdZdaJSt4rMQfT8P+/vvv+uCDDwrte7k5Cu4K3bFjh8P4okWLLlu7zWZT/fr19frrrys4OFjffvvtZfct8Pjjj+vo0aNaunSp5syZoy5duig4OPiS+7q7u6tp06b2OzaLM/+l+Pr66q677tL27dtVr149NWrUqNDr4pVRAKysAbiBVq5cWegRFJLUoUMHTZgwQe3atdNdd92lYcOGycvLS1OnTtWuXbv08ccf21dUOnbsqH/84x8aM2aMWrdurX379ik5OVlVq1ZVbm7udau1T58+OnnypB544AHFxcXJ3d1d33//vV5//XW5ubnpueees+9bt25dzZ8/X9OmTdPtt98uNzc3NWrUSImJiZo0aZIeffRR9enTRxkZGXr11Vcv+RDYglWxTz75xP4bE+rWravGjRurZs2aGjZsmHJzcxUSEqIFCxbom2++cTh+8eLFmjp1qjp37qxq1arJGKP58+fr5MmTateu3RX7bd++vSpWrKh+/frp2LFjDqdApQvXCa5cuVKJiYmqXLmyzpw5o/fee0+S1LZt26v5iiVJU6ZMUatWrXTHHXfob3/7m6Kjo3Xq1CkdOHBAn3/+uVauXHnVcwMuy8k3OABwQQV3NF7uVXCn49dff23atGlj/Pz8TJkyZUyzZs3M559/7jDX2bNnzbBhw0yFChWMj4+PadiwoVm4cKFJSkpyuCOz4G7QV155pVA9ksyYMWOKrHnZsmWmd+/epnbt2iYoKMh4eHiYyMhI07VrV7NhwwaHfU+cOGG6detmgoODjc1mM3/8q/S9994zNWvWNN7e3qZatWpmwoQJZsaMGYXu8Dx06JBp3769CQgIMJIcetm/f79p3769CQwMNOXKlTMDBw40S5Yscbgb9PvvvzePPPKIqV69uilTpowJCgoyTZo0MbNmzSqyzz8aOXKkkWQqVapk8vLyHLZt2LDBdOnSxVSpUsV4e3ubsLAw07p1a7No0aJiz29M4btBjbnws+rdu7epUKGC8fT0NOXKlTMtWrQwL7zwgn2fgrtBP/vss0JzJiUlGT8/v0LjrVu3NnXq1Ck0XqVKFZOYmFiiugErsRnDY7kBAACsimvWAAAALIywBgAAYGGENQAAAAsjrAEAAFgYYQ0AAMDCCGsAAAAWxkNxXUB+fr6OHj2qgIAAfjULAAC3CGOMTp06paioKLm5XX79jLDmAo4ePapKlSo5uwwAAHAVfv75Z1WsWPGy2wlrLiAgIEDShR92YGCgk6sBAADFkZWVpUqVKtn/Hb8cwpoLKDj1GRgYSFgDAOAWc6VLmLjBAAAAwMIIawAAABZGWAMAALAwwhoAAICFEdYAAAAsjLAGAABgYYQ1AAAACyOsAQAAWBhhDQAAwMIIawAAABZGWAMAALAwwhoAAICFEdYAAAAsjLAGAABgYYQ1AAAACyOsAQAAWJiHswvA9XPn8x/L3buMs8sAAMBlbHulp7NLYGUNAADAy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2k0wa9YsBQcHO7sMAABwC3JqWJs2bZrq1aunwMBABQYGqnnz5vrPf/5TaL+9e/fqT3/6k4KCghQQEKBmzZopNTXVCRVfWXR0tCZPnuzsMgAAgItwalirWLGiJk6cqK1bt2rr1q1q06aN7r//fu3evdu+z48//qhWrVqpVq1aWr16tb777jv9/e9/l4+PjxMrBwAAuDmcGtY6deqkDh06KCYmRjExMXrxxRfl7++vjRs32vcZNWqUOnTooJdfflnx8fGqVq2aEhMTFR4eftl5e/Xqpc6dO2v8+PGKiIhQcHCwxo0bp9zcXD3zzDMKDQ1VxYoV9d577zkct3PnTrVp00ZlypRRWFiY+vTpo9OnTxea99VXX1VkZKTCwsLUv39/nT9/XpKUkJCgw4cPa8iQIbLZbLLZbA7zL1u2TLGxsfL399e9996rtLQ0+7bVq1erSZMm8vPzU3BwsFq2bKnDhw9f0/cLAABufZa5Zi0vL09z585Vdna2mjdvLknKz8/XkiVLFBMTo3vuuUfh4eFq2rSpFi5ceMX5Vq5cqaNHj2rt2rWaNGmSxo4dq44dOyokJESbNm1S37591bdvX/3888+SpJycHN17770KCQnRli1b9Nlnn+nLL7/UgAEDHOZdtWqVfvzxR61atUqzZ8/WrFmzNGvWLEnS/PnzVbFiRSUnJystLc0hjOXk5OjVV1/VBx98oLVr1yo1NVXDhg2TJOXm5qpz585q3bq1duzYoQ0bNqhPnz6Fwh4AACh9nB7Wdu7cKX9/f3l7e6tv375asGCBateuLUlKT0/X6dOnNXHiRN17771avny5unTpoq5du2rNmjVFzhsaGqo33nhDNWvWVO/evVWzZk3l5ORo5MiRqlGjhkaMGCEvLy+tW7dOkvThhx/q999/1/vvv6+4uDi1adNGb731lj744AP9+uuv9nlDQkL01ltvqVatWurYsaMSExP11Vdf2T/T3d1dAQEBKl++vMqXL28/7vz585o+fboaNWqkhg0basCAAfbjsrKylJmZqY4dO6p69eqKjY1VUlKSKleufMnezp49q6ysLIcXAABwTR7OLqBmzZpKSUnRyZMnNW/ePCUlJWnNmjWqXbu28vPzJUn333+/hgwZIklq0KCB1q9fr+nTp6t169aXnbdOnTpyc/tfFo2IiFBcXJz9vbu7u8LCwpSeni7pwk0M9evXl5+fn32fli1bKj8/X/v27VNERIR9Xnd3d/s+kZGR2rlz5xX79PX1VfXq1R2OK/js0NBQ9erVS/fcc4/atWuntm3b6s9//rMiIyMvOdeECRM0bty4QuMf+k9RgI/7JY4AABRX5dFX/jsduJmcvrLm5eWl2267TY0aNdKECRNUv359TZkyRZJUtmxZeXh42FfaCsTGxl7xblBPT0+H9zab7ZJjBYHQGHPZ045/HC9qjpLWY4yxv585c6Y2bNigFi1a6JNPPlFMTIzDtXt/NGLECGVmZtpfBadyAQCA63F6WLuYMUZnz56VdCHINW7cWPv27XPYZ//+/apSpcp1/dzatWsrJSVF2dnZ9rF169bJzc1NMTExxZ7Hy8tLeXl5V1VDfHy8RowYofXr1ysuLk4fffTRJffz9va2P+6k4AUAAFyTU8PayJEj9fXXX+vQoUPauXOnRo0apdWrV6t79+72fZ555hl98skneuedd3TgwAG99dZb+vzzz9WvX7/rWkv37t3l4+OjpKQk7dq1S6tWrdLAgQPVo0cP+ynQ4oiOjtbatWt15MgRHT9+vFjHHDx4UCNGjNCGDRt0+PBhLV++XPv371dsbOzVtgMAAFyEU69Z+/XXX9WjRw+lpaUpKChI9erV0xdffKF27drZ9+nSpYumT5+uCRMm6KmnnlLNmjU1b948tWrV6rrW4uvrq2XLlmnQoEFq3LixfH199cADD2jSpEklmic5OVlPPvmkqlevrrNnzzqc6izqs7///nvNnj1bGRkZioyM1IABA/Tkk09ebTsAAMBF2Exx0gQsLSsrS0FBQdo1IpYbDADgGnGDAW6Wgn+/MzMzi7ykyXLXrAEAAOB/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A9nF4Drp9LwjQoMDHR2GQAA4DpiZQ0AAMDCCGsAAAAWRlgDAACwMMIaAACAhRHWAAAALKzEd4OeOXNGb775platWqX09HTl5+c7bP/222+vW3EAAAClXYnDWu/evbVixQp169ZNTZo0kc1muxF1AQAAQFcR1pYsWaKlS5eqZcuWN6IeAAAA/EGJr1mrUKGCAgICbkQtAAAAuEiJw9prr72m5557TocPH74R9QAAAOAPSnwatFGjRjpz5oyqVasmX19feXp6Omw/ceLEdSsOAACgtCtxWHvkkUd05MgRjR8/XhEREdxgAAAAcAOVOKytX79eGzZsUP369W9EPQAAAPiDEl+zVqtWLf3+++83ohYAAABcpMRhbeLEiXr66ae1evVqZWRkKCsry+EFAACA68dmjDElOcDN7UK+u/haNWOMbDab8vLyrl91KJasrCwFBQUpMzNTgYGBzi4HAAAUQ3H//S7xNWurVq26psIAAABQfCUKa+fPn9fYsWP1r3/9SzExMTeqJgAAAPx/JbpmzdPTU7t27eJxHQAAADdJiW8w6Nmzp2bMmHEjagEAAMBFSnzN2rlz5/Tuu+9qxYoVatSokfz8/By2T5o06boVBwAAUNqVOKzt2rVLDRs2lCTt37/fYRunRwEAAK4v7gYFAACwsBJfs1bgwIEDWrZsmf23GZTwcW0AAAAohhKHtYyMDN19992KiYlRhw4dlJaWJkn661//qqeffvq6FwgAAFCalTisDRkyRJ6enkpNTZWvr699/KGHHtIXX3xxXYsDAAAo7Up8zdry5cu1bNkyVaxY0WG8Ro0aOnz48HUrDAAAAFexspadne2wolbg+PHj8vb2vi5FAQAA4IISh7U777xT77//vv29zWZTfn6+XnnlFd11113XtTgAAIDSrsSnQV955RUlJCRo69atOnfunJ599lnt3r1bJ06c0Lp1625EjQAAAKVWiVfW/P39lZKSoiZNmqhdu3bKzs5W165dtX37dnl6et6IGgEAAEotmynhA9Lc3d2Vlpam8PBwh/GMjAyFh4crLy/vuhaIK8vKylJQUJAyMzMVGBjo7HIAAEAxFPff7xKvrF0u250+fVo+Pj4lnQ4AAABFKPY1a0OHDpV04YaC0aNHO9wRmpeXp02bNqlBgwbXvUAAAIDSrNhhbfv27ZIurKzt3LlTXl5e9m1eXl6qX7++hg0bdv0rBAAAKMWKHdYKfoH7448/rilTpnBtFAAAwE1Q4hsMYD0FFyjWHzhd7t5lnF0OnGjbKz2dXQIAoJhu2A0GAAAAuHk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ZuglmzZik4ONjZZQAAgFuQ08PakSNH9NhjjyksLEy+vr5q0KCBtm3bZt9ujNHYsWMVFRWlMmXKKCEhQbt373ZixUWLjo7W5MmTnV0GAABwEU4Na7/99ptatmwpT09P/ec//9GePXv02muvOaxCvfzyy5o0aZLeeustbdmyReXLl1e7du106tQp5xUOAABwkzg1rL300kuqVKmSZs6cqSZNmig6Olp33323qlevLunCqtrkyZM1atQode3aVXFxcZo9e7ZycnL00UcfXXbeXr16qXPnzho/frwiIiIUHByscePGKTc3V88884xCQ0NVsWJFvffeew7H7dy5U23atFGZMmUUFhamPn366PTp04XmffXVVxUZGamwsDD1799f58+flyQlJCTo8OHDGjJkiGw2m2w2m8P8y5YtU2xsrPz9/XXvvfcqLS3Nvm316tVq0qSJ/Pz8FBwcrJYtW+rw4cPX/B0DAIBbm1PD2qJFi9SoUSM9+OCDCg8PV3x8vN555x379oMHD+rYsWNq3769fczb21utW7fW+vXri5x75cqVOnr0qNauXatJkyZp7Nix6tixo0JCQrRp0yb17dtXffv21c8//yxJysnJ0b333quQkBBt2bJFn332mb788ksNGDDAYd5Vq1bpxx9/1KpVqzR79mzNmjVLs2bNkiTNnz9fFStWVHJystLS0hzCWE5Ojl599VV98MEHWrt2rVJTUzVs2DBJUm5urjp37qzWrVtrx44d2rBhg/r06VMo7BU4e/assrKyHF4AAMA1eTjzw3/66SdNmzZNQ4cO1ciRI7V582Y99dRT8vb2Vs+ePXXs2DFJUkREhMNxERERV1x1Cg0N1RtvvCE3NzfVrFlTL7/8snJycjRy5EhJ0ogRIzRx4kStW7dODz/8sD788EP9/vvvev/99+Xn5ydJeuutt9SpUye99NJL9hpCQkL01ltvyd3dXbVq1VJiYqK++uorPfHEEwoNDZW7u7sCAgJUvnx5h3rOnz+v6dOn21cNBwwYoOTkZElSVlaWMjMz1bFjR/v22NjYy/Y2YcIEjRs3rtD4h/5TFODjXuT3AteWmvyKs0uARVQevdPZJQC4Tpy6spafn6+GDRtq/Pjxio+P15NPPqknnnhC06ZNc9jv4hUmY8xlV50K1KlTR25u/2svIiJCdevWtb93d3dXWFiY0tPTJUl79+5V/fr17UFNklq2bKn8/Hzt27fPYV539/8FosjISPscRfH19bUHsYuPCw0NVa9evXTPPfeoU6dOmjJlisOq3MVGjBihzMxM+6tgdRAAALgep4a1yMhI1a5d22EsNjZWqampkmRfnSpYYSuQnp5eaLXtYp6eng7vbTbbJcfy8/MlFR0A/zhe1BwlrccYY38/c+ZMbdiwQS1atNAnn3yimJgYbdy48ZJzeXt7KzAw0OEFAABck1PDWsuWLR1WrSRp//79qlKliiSpatWqKl++vFasWGHffu7cOa1Zs0YtWrS4rrXUrl1bKSkpys7Oto+tW7dObm5uiomJKfY8Xl5eysvLu6oa4uPjNWLECK1fv15xcXFF3kQBAABKB6eGtSFDhmjjxo0aP368Dhw4oI8++khvv/22+vfvL+nC6tPgwYM1fvx4LViwQLt27VKvXr3k6+urRx999LrW0r17d/n4+CgpKUm7du3SqlWrNHDgQPXo0eOKq3h/FB0drbVr1+rIkSM6fvx4sY45ePCgRowYoQ0bNujw4cNavny59u/fX+R1awAAoHRw6g0GjRs31oIFCzRixAglJyeratWqmjx5srp3727f59lnn9Xvv/+ufv366bffflPTpk21fPlyBQQEXNdafH19tWzZMg0aNEiNGzeWr6+vHnjgAU2aNKlE8yQnJ+vJJ59U9erVdfbsWYdTnUV99vfff6/Zs2crIyNDkZGRGjBggJ588smrbQcAALgImylOmoClZWVlKSgoSLtGxHI3KABJ3A0K3AoK/v3OzMws8vpzp/+6KQAAAFweYQ0AAMDCCGsAAAAWRlgDAACwMMIaAACAhRHWAAAALIywBgAAYGGENQAAAAsjrAEAAFgYYQ0AAMDCCGsAAAAW5tRf5A4AAG6+3NxcnTt3ztlluDwvLy95eFx71CKsAQBQShhjlJqaquPHjzu7lFKjbNmyqly5smw221XPQVgDAKCUKAhqFSpUkL+/v9zcuBrqRsnPz9fp06d15MgRGWMUHR191XMR1gAAKAVyc3PtQa18+fLOLqdU8Pf3lyQdOXJEJ06cUHx8/FWtsBGpAQAoBQquUSsIELg5Cr7vzZs3KyUl5armIKwBAFCKcOrz5ir4vm02m7777jsZY0o+x/UuCgAAAI68vb2Vk5Oj3NzcEh9LWAMAALjBruVuUMIaAABQr1691LlzZ2eXUcj27dvVsWNHhYeHy8fHR9HR0XrooYfsjx9ZvXq1bDabTp48WaJ5Dx06JJvNdtXXkd1MhDUAAGBJ6enpatu2rcqWLatly5Zp7969eu+99xQZGamcnBxnl3fTENYAAMAVrVmzRk2aNJG3t7ciIyM1fPhwh+uvvvjiC7Vq1UrBwcEKCwtTx44d9eOPP9q3F6xkzZ8/X3fddZd8fX1Vv359bdiw4bKfuX79emVlZendd99VfHy8qlatqjZt2mjy5MmqXLmyDh06pLvuukuSFBISIpvNpl69ehWrnqpVq0qS/XEaCQkJkqSEhAQNHjzYoY7OnTvb55WkqVOnqkaNGvLx8VFERIS6det2NV9psRHWAABAkY4cOaIOHTqocePG+u677zRt2jTNmDFDL7zwgn2f7OxsDR06VFu2bNFXX30lNzc3denSRfn5+Q5zjRo1SsOGDVNKSopiYmL0yCOPXPai+/Llyys3N1cLFiy45F2UlSpV0rx58yRJ+/btU1pamqZMmVKsejZv3ixJ+vLLL5WWlqb58+cX67vYunWrnnrqKSUnJ2vfvn364osvdOeddxbr2KvFQ3EBAECRpk6dqkqVKumtt96SzWZTrVq1dPToUT333HMaPXq03Nzc9MADDzgcM2PGDIWHh2vPnj2Ki4uzjw8bNkyJiYmSpHHjxqlOnTo6cOCAatWqVehzmzVrppEjR+rRRx9V37591aRJE7Vp00Y9e/ZURESE3N3dFRoaKkkKDw9XcHCw/dgr1VOuXDlJUlhYWIkeEpyamio/Pz917NhRAQEBqlKliuLj44t9/NVgZQ0AABRp7969at68ucMdjS1bttTp06f1yy+/SJJ+/PFHPfroo6pWrZoCAwPtpxlTU1Md5qpXr579z5GRkZIuXJt2OS+++KKOHTum6dOnq3bt2po+fbpq1aqlnTt3FllzcespqXbt2qlKlSqqVq2aevTooQ8//PCGXz9HWAMAAEUyxhR69ETBacmC8U6dOikjI0PvvPOONm3apE2bNkn6329OKODp6Wn/c8GxF58qvVhYWJgefPBBvfbaa9q7d6+ioqL06quvFnlMceu5mJubW6FTrufPn7f/OSAgQN9++60+/vhjRUZGavTo0apfv36J70YtCcIaAAAoUu3atbV+/XqHELN+/XoFBASoQoUKysjI0N69e/X888/r7rvvVmxsrH777bcbUouXl5eqV6+u7Oxs+3tJysvLs+9TnHoudZwklStXTmlpafb3eXl52rVrl8M+Hh4eatu2rV5++WXt2LFDhw4d0sqVK69fkxfhmjUAACBJyszMLPTcsdDQUPXr10+TJ0/WwIEDNWDAAO3bt09jxozR0KFD5ebmppCQEIWFhentt99WZGSkUlNTNXz48GuuZ/HixZo7d64efvhhxcTEyBijzz//XEuXLtXMmTMlSVWqVJHNZtPixYvVoUMHlSlTplj1hIeHq0yZMvriiy9UsWJF+fj4KCgoSG3atNHQoUO1ZMkSVa9eXa+//rrDqtnixYv1008/6c4771RISIiWLl2q/Px81axZ85r7vRxW1gAAgKQLD5iNj493eI0ePVoVKlTQ0qVLtXnzZtWvX199+/bVX/7yFz3//POSLpw6nDt3rrZt26a4uDgNGTJEr7zyyjXXU7t2bfn6+urpp59WgwYN1KxZM3366ad699131aNHD0lShQoVNG7cOA0fPlwREREaMGBAserx8PDQG2+8oX/961+KiorS/fffL0nq3bu3kpKS1LNnT7Vu3VpVq1a1Px5EkoKDgzV//ny1adNGsbGxmj59uj7++GPVqVPnmvu9HJu5mt8oCkvJyspSUFCQdo2IVYCPu7PLAWABlUcXffE1Sp+cnBzt3btXsbGx8vX1dXY5pUbB975r1y5lZ2friSeesF+3V/Dvd2ZmpgIDAy87BytrAAAAFkZYAwAAsDDCGgAAgIUR1gAAACyMsAYAAGBhhDUAAAALI6wBAABYGGENAADAwghrAAAAFkZYAwAApcbUqVNVtWpV+fj46Pbbb9fXX3/t7JKuiF/kDgAArtntz7x/Uz9v2ys9S3zMJ598osGDB2vq1Klq2bKl/vWvf+m+++7Tnj17VLly5RtQ5fXByhoAACgVJk2apL/85S/661//qtjYWE2ePFmVKlXStGnTnF1akQhrAADA5Z07d07btm1T+/btHcbbt2+v9evXO6mq4iGsAQAAl3f8+HHl5eUpIiLCYTwiIkLHjh1zUlXFQ1gDAAClhs1mc3hvjCk0ZjWENQAA4PLKli0rd3f3Qqto6enphVbbrIawBgAAXJ6Xl5duv/12rVixwmF8xYoVatGihZOqKh4e3QEAAEqFoUOHqkePHmrUqJGaN2+ut99+W6mpqerbt6+zSysSYQ0AAJQKDz30kDIyMpScnKy0tDTFxcVp6dKlqlKlirNLKxJhDQAAXLOreUitM/Tr10/9+vVzdhklwjVrAAAAFkZYAwAAsDDCGgAAgIUR1gAAACyMsAYAAGBhhDUAAAALI6wBAABYGGENAADAwghrAAAAFkZYAwAAsDDCGgAAKBXWrl2rTp06KSoqSjabTQsXLnR2ScXC7wYFAADXLDW57k39vMqjd5b4mOzsbNWvX1+PP/64HnjggRtQ1Y1BWAMAAKXCfffdp/vuu8/ZZZQYp0EBAAAsjLAGAABgYYQ1AAAACyOsAQAAWBg3GLiQSsM3KjAw0NllAACA64iwBgAASoXTp0/rwIED9vcHDx5USkqKQkNDVblyZSdWVjTCGgAAKBW2bt2qu+66y/5+6NChkqSkpCTNmjXLSVVdGWENAABcs6t5SO3NlpCQIGOMs8soMW4wAAAAsDDCGgAAgIUR1gAAACyMsAYAAGBhhDUAAAALI6wBAFCK5OfnO7uEUqXg+76Wu1AJawAAlAJeXl6SLjwYFjdPwfd97ty5q56D56wBAFAKeHh4qGzZsjpy5Igkyd/fX25urNncKPn5+Tp9+rSOHDmikydPKjc396rnIqwBAFBKFPxKpYLAhhvv5MmT+vXXX3X27FkFBgbKw6Pk0YuwBgBAKWGz2VSlShWFhoZq+fLlOnr0qEJCQq4qQKBoxhidO3dO+fn5ys7O1rlz5xQbGyubzVbiufjpAABQygQEBKhdu3ZasmSJ0tPTr+kUHYpms9nk5eWlli1bqlmzZlc1B2ENAIBSKDAwUA8++KBOnTp1TRe/o2g2m02+vr7y8/O7qlU1ibAGAECp5eHhoZCQEGeXgSvgNhAAAAALY2XNBRQ8aC8rK8vJlQAAgOIq+Hf7Sg/MJay5gIyMDElSpUqVnFwJAAAoqVOnTikoKOiy2wlrLiA0NFSSlJqaWuQP21VkZWWpUqVK+vnnnxUYGOjscm44+nV9pa1n+nVtpa1f6ep7Nsbo1KlTioqKKnI/wpoLKHgCdVBQUKn5H0O6cCcT/bqu0tavVPp6pl/XVtr6la6u5+IssnCDAQAAgIUR1gAAACyMsOYCvL29NWbMGHl7ezu7lJuCfl1baetXKn09069rK239Sje+Z5u50v2iAAAAcBpW1gAAACyMsAYAAGBhhDUAAAALI6wBAABYGGHtFjd16lRVrVpVPj4+uv322/X11187u6TrYu3aterUqZOioqJks9m0cOFCh+3GGI0dO1ZRUVEqU6aMEhIStHv3bucUex1MmDBBjRs3VkBAgMLDw9W5c2ft27fPYR9X6nnatGmqV6+e/QGSzZs313/+8x/7dlfq9VImTJggm82mwYMH28dcreexY8fKZrM5vMqXL2/f7mr9StKRI0f02GOPKSwsTL6+vmrQoIG2bdtm3+5qPUdHRxf6GdtsNvXv31+S6/Wbm5ur559/XlWrVlWZMmVUrVo1JScnKz8/377PDevZ4JY1d+5c4+npad555x2zZ88eM2jQIOPn52cOHz7s7NKu2dKlS82oUaPMvHnzjCSzYMECh+0TJ040AQEBZt68eWbnzp3moYceMpGRkSYrK8s5BV+je+65x8ycOdPs2rXLpKSkmMTERFO5cmVz+vRp+z6u1POiRYvMkiVLzL59+8y+ffvMyJEjjaenp9m1a5cxxrV6vdjmzZtNdHS0qVevnhk0aJB93NV6HjNmjKlTp45JS0uzv9LT0+3bXa3fEydOmCpVqphevXqZTZs2mYMHD5ovv/zSHDhwwL6Pq/Wcnp7u8PNdsWKFkWRWrVpljHG9fl944QUTFhZmFi9ebA4ePGg+++wz4+/vbyZPnmzf50b1TFi7hTVp0sT07dvXYaxWrVpm+PDhTqroxrg4rOXn55vy5cubiRMn2sfOnDljgoKCzPTp051Q4fWXnp5uJJk1a9YYY0pHzyEhIebdd9916V5PnTplatSoYVasWGFat25tD2uu2POYMWNM/fr1L7nNFft97rnnTKtWrS673RV7vtigQYNM9erVTX5+vkv2m5iYaHr37u0w1rVrV/PYY48ZY27sz5jToLeoc+fOadu2bWrfvr3DePv27bV+/XonVXVzHDx4UMeOHXPo3dvbW61bt3aZ3jMzMyVJoaGhkly757y8PM2dO1fZ2dlq3ry5S/fav39/JSYmqm3btg7jrtrzDz/8oKioKFWtWlUPP/ywfvrpJ0mu2e+iRYvUqFEjPfjggwoPD1d8fLzeeecd+3ZX7PmPzp07pzlz5qh3796y2Wwu2W+rVq301Vdfaf/+/ZKk7777Tt988406dOgg6cb+jPlF7reo48ePKy8vTxEREQ7jEREROnbsmJOqujkK+rtU74cPH3ZGSdeVMUZDhw5Vq1atFBcXJ8k1e965c6eaN2+uM2fOyN/fXwsWLFDt2rXtf6m5Uq+SNHfuXH377bfasmVLoW2u+PNt2rSp3n//fcXExOjXX3/VCy+8oBYtWmj37t0u2e9PP/2kadOmaejQoRo5cqQ2b96sp556St7e3urZs6dL9vxHCxcu1MmTJ9WrVy9Jrvnf9HPPPafMzEzVqlVL7u7uysvL04svvqhHHnlE0o3tmbB2i7PZbA7vjTGFxlyVq/Y+YMAA7dixQ998802hba7Uc82aNZWSkqKTJ09q3rx5SkpK0po1a+zbXanXn3/+WYMGDdLy5cvl4+Nz2f1cqef77rvP/ue6deuqefPmql69umbPnq1mzZpJcq1+8/Pz1ahRI40fP16SFB8fr927d2vatGnq2bOnfT9X6vmPZsyYofvuu09RUVEO467U7yeffKI5c+boo48+Up06dZSSkqLBgwcrKipKSUlJ9v1uRM+cBr1FlS1bVu7u7oVW0dLT0wuleldTcEeZK/Y+cOBALVq0SKtWrVLFihXt467Ys5eXl2677TY1atRIEyZMUP369TVlyhSX7HXbtm1KT0/X7bffLg8PD3l4eGjNmjV644035OHhYe/LlXq+mJ+fn+rWrasffvjBJX/GkZGRql27tsNYbGysUlNTJbnm/8MFDh8+rC+//FJ//etf7WOu2O8zzzyj4cOH6+GHH1bdunXVo0cPDRkyRBMmTJB0Y3smrN2ivLy8dPvtt2vFihUO4ytWrFCLFi2cVNXNUbVqVZUvX96h93PnzmnNmjW3bO/GGA0YMEDz58/XypUrVbVqVYftrtjzxYwxOnv2rEv2evfdd2vnzp1KSUmxvxo1aqTu3bsrJSVF1apVc7meL3b27Fnt3btXkZGRLvkzbtmyZaHH7ezfv19VqlSR5Nr/D8+cOVPh4eFKTEy0j7livzk5OXJzc4xN7u7u9kd33NCer+n2BDhVwaM7ZsyYYfbs2WMGDx5s/Pz8zKFDh5xd2jU7deqU2b59u9m+fbuRZCZNmmS2b99ufyzJxIkTTVBQkJk/f77ZuXOneeSRR27pW8L/9re/maCgILN69WqHW+FzcnLs+7hSzyNGjDBr1641Bw8eNDt27DAjR440bm5uZvny5cYY1+r1cv54N6gxrtfz008/bVavXm1++ukns3HjRtOxY0cTEBBg//vJ1frdvHmz8fDwMC+++KL54YcfzIcffmh8fX3NnDlz7Pu4Ws/GGJOXl2cqV65snnvuuULbXK3fpKQkU6FCBfujO+bPn2/Kli1rnn32Wfs+N6pnwtot7p///KepUqWK8fLyMg0bNrQ/6uFWt2rVKiOp0CspKckYc+EW6TFjxpjy5csbb29vc+edd5qdO3c6t+hrcKleJZmZM2fa93Glnnv37m3/77ZcuXLm7rvvtgc1Y1yr18u5OKy5Ws8Fz5fy9PQ0UVFRpmvXrmb37t327a7WrzHGfP755yYuLs54e3ubWrVqmbffftthuyv2vGzZMiPJ7Nu3r9A2V+s3KyvLDBo0yFSuXNn4+PiYatWqmVGjRpmzZ8/a97lRPduMMeba1uYAAABwo3DNGgAAgIUR1gAAACyMsAYAAGBhhDUAAAALI6wBAABYGGENAADAwghrAAAAFkZYAwAAsDDCGgCUQjabTQsXLnR2GQCKgbAGABaRl5dn/6XQAFCAsAYAVykhIUEDBgzQgAEDFBwcrLCwMD3//PMq+C1+586d07PPPqsKFSrIz89PTZs21erVq+3Hz5o1S8HBwVq8eLFq164tb29vHT58WGfPntWzzz6rSpUqydvbWzVq1NCMGTPsx+3Zs0cdOnSQv7+/IiIi1KNHDx0/ftyhrqeeekrPPvusQkNDVb58eY0dO9a+PTo6WpLUpUsX2Ww2+3sA1kRYA4BrMHv2bHl4eGjTpk1644039Prrr+vdd9+VJD3++ONat26d5s6dqx07dujBBx/Uvffeqx9++MF+fE5OjiZMmKB3331Xu3fvVnh4uHr27Km5c+fqjTfe0N69ezV9+nT5+/tLktLS0tS6dWs1aNBAW7du1RdffKFff/1Vf/7znwvV5efnp02bNunll19WcnKyVqxYIUnasmWLJGnmzJlKS0uzvwdgTfwidwC4SgkJCUpPT9fu3btls9kkScOHD9eiRYv0+eefq0aNGvrll18UFRVlP6Zt27Zq0qSJxo8fr1mzZunxxx9XSkqK6tevL0nav3+/atasqRUrVqht27aFPnP06NHatGmTli1bZh/75ZdfVKlSJe3bt08xMTFKSEhQXl6evv76a/s+TZo0UZs2bTRx4kRJF65ZW7BggTp37nwjvhoA15GHswsAgFtZs2bN7EFNkpo3b67XXntNW7dulTFGMTExDvufPXtWYWFh9vdeXl6qV6+e/X1KSorc3d3VunXrS37etm3btGrVKvtK2x/9+OOP9s/745ySFBkZqfT09JI3CMDpCGsAcIO4u7tr27Ztcnd3dxj/Y9AqU6aMQ9grU6ZMkXPm5+erU6dOeumllwpti4yMtP/Z09PTYZvNZuPmBeAWRVgDgGuwcePGQu9r1Kih+Ph45eXlKT09XXfccUex56tbt67y8/O1Zs2aS54GbdiwoebNm6fo6Gh5eFz9X+Genp7Ky8u76uMB3DzcYAAA1+Dnn3/W0KFDtW/fPn388cd68803NWjQIMXExKh79+7q2bOn5s+fr4MHD2rLli166aWXtHTp0svOFx0draSkJPXu3VsLFy7UwYMHtXr1an366aeSpP79++vEiRN65JFHtHnzZv30009avny5evfuXaLwFR0dra+++krHjh3Tb7/9ds3fA4Abh7AGANegZ8+e+v3339WkSRP1799fAwcOVJ8+fSRduNuyZ8+eevrpp1WzZk396U9/0qZNm1SpUqUi55w2bZq6deumfv36qVatWnriiSeUnZ0tSYqKitK6deuUl5ene+65R3FxcRo0aJCCgoLk5lb8v9Jfe+01rVixQpUqVVJ8fPzVfwEAbjjuBgWAq5SQkKAGDRpo8uTJzi4FgAtjZQ0AAMDCCGsAAAAWxmlQAAAAC2NlDQAAwMIIawAAABZGWAMAALAwwhoAAICFEdYAAAAsjLAGAABgYYQ1AAAACyOsAQAAWBhhDQAAwML+HxSMFjE3FJgPAAAAAElFTkSuQmCC"/>
          <p:cNvSpPr>
            <a:spLocks noChangeAspect="1" noChangeArrowheads="1"/>
          </p:cNvSpPr>
          <p:nvPr/>
        </p:nvSpPr>
        <p:spPr bwMode="auto">
          <a:xfrm>
            <a:off x="165683" y="-156033"/>
            <a:ext cx="324604" cy="329213"/>
          </a:xfrm>
          <a:prstGeom prst="rect">
            <a:avLst/>
          </a:prstGeom>
          <a:noFill/>
        </p:spPr>
        <p:txBody>
          <a:bodyPr vert="horz" wrap="square" lIns="97877" tIns="48939" rIns="97877" bIns="4893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 r="594"/>
          <a:stretch>
            <a:fillRect/>
          </a:stretch>
        </p:blipFill>
        <p:spPr bwMode="auto">
          <a:xfrm>
            <a:off x="6866819" y="2269597"/>
            <a:ext cx="5316419" cy="3999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40720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6792CE-8BD6-F52E-DB88-21B42480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Loan Status and </a:t>
            </a:r>
            <a:r>
              <a:rPr lang="en-IN" dirty="0" smtClean="0"/>
              <a:t>DTI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481B4D95-2CFD-901A-1653-8FBB6D3214B4}"/>
              </a:ext>
            </a:extLst>
          </p:cNvPr>
          <p:cNvSpPr txBox="1">
            <a:spLocks/>
          </p:cNvSpPr>
          <p:nvPr/>
        </p:nvSpPr>
        <p:spPr>
          <a:xfrm>
            <a:off x="6524543" y="4631405"/>
            <a:ext cx="5172309" cy="1710074"/>
          </a:xfrm>
          <a:prstGeom prst="rect">
            <a:avLst/>
          </a:prstGeom>
        </p:spPr>
        <p:txBody>
          <a:bodyPr vert="horz" lIns="0" tIns="48939" rIns="0" bIns="48939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72B1345C-BECF-413D-ECFB-4BBD6973ABFB}"/>
              </a:ext>
            </a:extLst>
          </p:cNvPr>
          <p:cNvSpPr txBox="1">
            <a:spLocks/>
          </p:cNvSpPr>
          <p:nvPr/>
        </p:nvSpPr>
        <p:spPr>
          <a:xfrm>
            <a:off x="819274" y="2305606"/>
            <a:ext cx="5309394" cy="1684272"/>
          </a:xfrm>
          <a:prstGeom prst="rect">
            <a:avLst/>
          </a:prstGeom>
        </p:spPr>
        <p:txBody>
          <a:bodyPr vert="horz" lIns="0" tIns="48939" rIns="0" bIns="48939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214"/>
              </a:spcBef>
              <a:buNone/>
            </a:pPr>
            <a:r>
              <a:rPr lang="en-US" sz="1900" b="1" dirty="0" smtClean="0"/>
              <a:t>INFERENCE</a:t>
            </a:r>
            <a:r>
              <a:rPr lang="en-US" sz="1900" dirty="0" smtClean="0"/>
              <a:t>:</a:t>
            </a:r>
          </a:p>
          <a:p>
            <a:pPr>
              <a:buFont typeface="Wingdings" pitchFamily="2" charset="2"/>
              <a:buChar char="q"/>
            </a:pPr>
            <a:r>
              <a:rPr lang="en-US" sz="1900" dirty="0" smtClean="0"/>
              <a:t>DTI, in the range of 15-19 and 20-24, has high percentage of Charge Off accounts compared to Fully Paid Accounts</a:t>
            </a:r>
          </a:p>
        </p:txBody>
      </p:sp>
      <p:sp>
        <p:nvSpPr>
          <p:cNvPr id="10248" name="AutoShape 8" descr="data:image/png;base64,iVBORw0KGgoAAAANSUhEUgAAAqwAAAHFCAYAAAA30as/AAAAOXRFWHRTb2Z0d2FyZQBNYXRwbG90bGliIHZlcnNpb24zLjcuMCwgaHR0cHM6Ly9tYXRwbG90bGliLm9yZy88F64QAAAACXBIWXMAAA9hAAAPYQGoP6dpAAB+u0lEQVR4nO3dd1hUx/s28HtpC7I0EQGRKoKgIiIW1AAqSmzRGGON2KKx90Zs2HtNosaKicYSC19jDaIQFUVAsYGoCKIJBisIGgT2vH/4cn6uFBHBXeD+XNde4cyZM+eZgSv7ODtnViIIggAiIiIiIhWlpuwAiIiIiIiKwoSViIiIiFQaE1YiIiIiUmlMWImIiIhIpTFhJSIiIiKVxoSViIiIiFQaE1YiIiIiUmlMWImIiIhIpTFhJSIiIiKVxoSViOg9AgMDIZFIEBUVpexQPkhcXBz69esHOzs7aGtro1q1anBzc8OoUaOQnp4u1vvtt9+wevXqj7rXunXrEBgY+HEBqyhvb29IJBLxpaOjgwYNGmD16tWQy+XKDo+oUmDCSkRUAV2+fBmNGjVCbGwsZs2ahePHj2PDhg3o2LEjTpw4gadPn4p1mbC+n52dHc6fP4/z589jz549sLCwwPjx4+Hv76/s0IgqBQ1lB0BERKVv9erVUFNTQ2hoKPT09MTy7t27Y968eRAEQYnRlT86Ojpo1qyZeNy+fXvUqVMHP/74I+bPnw9NTc2Pav/ly5eoUqXKx4ZJVGFxhpWIqJScPXsWbdq0gZ6eHqpUqYLmzZvjyJEjCnUePXqEESNGwNnZGTKZDNWrV0fr1q1x5swZhXpJSUmQSCRYvnw5Vq5cCVtbW8hkMnh4eODChQvvjeXJkyfQ19eHTCYr8LxEIgHw5uPuI0eO4N69ewofe+eZM2cOmjZtiqpVq0JfXx9ubm7YsmWLQsJrY2ODGzduICwsTLzexsYGwP8tp0hKSlK4f2hoKCQSCUJDQ8Wyy5cvo1OnTqhevTqkUilq1KiBjh074sGDB4X2c9y4cdDV1VVY4pCnZ8+eMDU1RXZ2NgDg1KlT8Pb2hrGxMXR0dGBlZYWvvvoKL1++LHIsC6KpqYlGjRrh5cuXePTokfj7KmiWWSKRICAgQDwOCAiARCLBpUuX0L17dxgZGaFWrVoAgAEDBkAmk+HGjRto06YNdHV1YWJiglGjRuWL87///oO/vz9sbW2hpaUFCwsLjBw5Es+fP1eoV5x+v379GvPnz0edOnUglUphYmKCgQMH4tGjRx88NkRlgQkrEVEpCAsLQ+vWrZGWloYtW7Zg165d0NPTQ+fOnbFnzx6xXt5H8bNnz8aRI0ewbds22NnZwdvbWyF5y/PTTz8hODgYq1evxs6dO5GZmYkOHTogLS2tyHg8PDyQkpKCvn37IiwsDK9evSqw3rp169CiRQuYmZmJH3mfP39ePJ+UlITvvvsOe/fuxYEDB9CtWzeMHj0a8+bNE+scPHgQdnZ2aNiwoXj9wYMHP2T4kJmZibZt2+Lff/9V6LOVlRVevHhR6HWDBg3Cy5cvsXfvXoXy58+f43//+x+++eYbaGpqIikpCR07doSWlha2bt2K48ePY/HixdDV1cXr168/KNY8CQkJ0NDQgJGRUYmu79atG+zt7fH7779jw4YNYnl2djY6dOiANm3aICgoCKNGjcLPP/+Mnj17inUEQUDXrl2xfPly9OvXD0eOHMGECROwfft2tG7dGllZWQBQrH7L5XJ06dIFixcvRp8+fXDkyBEsXrwYwcHB8Pb2LvRvh+iTEoiIqEjbtm0TAAiRkZGF1mnWrJlQvXp14cWLF2JZTk6OUK9ePaFmzZqCXC4v8LqcnBwhOztbaNOmjfDll1+K5YmJiQIAoX79+kJOTo5YfvHiRQGAsGvXriJj/u+//4SuXbsKAAQAgrq6utCwYUNh+vTpQmpqqkLdjh07CtbW1kW2JwiCkJubK2RnZwtz584VjI2NFfpUt25dwcvLK981eWOXmJioUH769GkBgHD69GlBEAQhKipKACAEBQW9N453ubm5Cc2bN1coW7dunQBAuHbtmiAIgrBv3z4BgBATE/PB7Xt5eQl169YVsrOzhezsbOGff/4Rpk2bJgAQvv76a0EQ/u/3tW3btnzXAxBmz54tHs+ePVsAIMyaNStf3f79+wsAhDVr1iiUL1iwQAAgnD17VhAEQTh+/LgAQFi6dKlCvT179ggAhI0bNxa737t27RIACPv371coj4yMFAAI69atK3xwiD4RzrASEX2kzMxMREREoHv37gofwaurq6Nfv3548OAB4uPjxfINGzbAzc0N2tra0NDQgKamJkJCQhAXF5ev7Y4dO0JdXV08dnFxAQDcu3evyJikUikOHjyI2NhYrFq1Cr169cKjR4+wYMECODk5KcRTlFOnTsHHxwcGBgZQV1eHpqYmZs2ahSdPniA1NbVYbRSHvb09jIyMMHXqVGzYsAGxsbHFvnbgwIEIDw9X6NO2bdvQuHFj1KtXDwDg6uoKLS0tDB06FNu3b8fdu3c/KL4bN25AU1MTmpqaqFGjBlasWIG+ffti06ZNH9TO27766qtCz/Xt21fhuE+fPgCA06dPA3jzewHeLCF429dffw1dXV2EhIQAKF6/Dx8+DENDQ3Tu3Bk5OTniy9XVFWZmZgXO/BN9akxYiYg+0rNnzyAIAszNzfOdq1GjBoA3a0oBYOXKlRg+fDiaNm2K/fv348KFC4iMjMTnn39e4EevxsbGCsdSqRQAiv0xrZOTE8aNG4cdO3YgOTkZK1euxJMnTzBz5sz3Xnvx4kW0a9cOALBp0yacO3cOkZGRmD59+gfFUBwGBgYICwuDq6srvv/+e9StWxc1atTA7NmzxTWohenbty+kUqm4fjQ2NhaRkZEYOHCgWKdWrVo4efIkqlevjpEjR6JWrVqoVasW1qxZU6z4atWqhcjISERFReH69et4/vw5duzYAQMDgxL3uaC/FwDQ0NDI93s3MzMD8H9/R0+ePIGGhgZMTEwU6kkkEpiZmYn1itPvf//9F8+fP4eWlpaYlOe9Hj58iMePH5e4j0SlhbsEEBF9JCMjI6ipqSElJSXfuX/++QcAUK1aNQDAjh074O3tjfXr1yvUK2qdZmmRSCQYP3485s6di+vXr7+3/u7du6GpqYnDhw9DW1tbLA8KCir2PfOuy1tTmaegJKh+/frYvXs3BEHA1atXERgYiLlz50JHRwfTpk0r9B5GRkbo0qULfvnlF8yfPx/btm2DtrY2evfurVDvs88+w2effYbc3FxERUXhhx9+wLhx42BqaopevXq9tx/u7u4f3M+8xLEgbz/c9racnBw8efJEIWl9+PAhgP/7B4yxsTFycnLw6NEjhaRVEAQ8fPgQjRs3Fsve1+9q1arB2NgYx48fLzCet3eZIFIWzrASEX0kXV1dNG3aFAcOHFCYdZTL5dixYwdq1qwJBwcHAG+SlLxZ0jxXr15VeNCpNBSUPANvEuj09HRx5hd4M2tb0GypRCKBhoaGwpKEV69e4ddff81Xt7A28nYLuHr1qkL5oUOHCo1dIpGgQYMGWLVqFQwNDXHp0qVC6+YZOHAg/vnnHxw9ehQ7duzAl19+CUNDwwLrqquro2nTpvjpp58AoFjtv4+pqSm0tbXz9fN///tfidrbuXOnwvFvv/0G4M2uDgDQpk0bAG/+AfS2/fv3IzMzUzz/tsL63alTJzx58gS5ublwd3fP93J0dCxRH4hKE2dYiYiK6dSpU/m2ZwKADh06YNGiRWjbti1atWqFSZMmQUtLC+vWrcP169exa9cucTatU6dOmDdvHmbPng0vLy/Ex8dj7ty5sLW1RU5OTqnFOnToUDx//hxfffUV6tWrB3V1ddy8eROrVq2Cmpoapk6dKtatX78+Dhw4gPXr16NRo0ZQU1ODu7s7OnbsiJUrV6JPnz4YOnQonjx5guXLl+dLuPPa2L17N/bs2SN+s1b9+vXRuHFjODo6YtKkScjJyYGRkREOHjyIs2fPKlx/+PBhrFu3Dl27doWdnR0EQcCBAwfw/PlztG3b9r39bdeuHWrWrIkRI0bg4cOHCssBgDfrhk+dOoWOHTvCysoK//33H7Zu3QoA8PHxKckQK5BIJPjmm2+wdetW1KpVCw0aNMDFixfFRPNDaGlpYcWKFcjIyEDjxo0RHh6O+fPno3379mjZsiUAoG3btvD19cXUqVORnp6OFi1a4OrVq5g9ezYaNmyIfv36FbvfvXr1ws6dO9GhQweMHTsWTZo0gaamJh48eIDTp0+jS5cu+PLLLz96jIg+inKf+SIiUn15T7oX9sp7Av7MmTNC69atBV1dXUFHR0do1qyZ8Mcffyi0lZWVJUyaNEmwsLAQtLW1BTc3NyEoKEjo37+/wpP6eU+dL1u2LF88eOep84KcOHFCGDRokODs7CwYGBgIGhoagrm5udCtWzfh/PnzCnWfPn0qdO/eXTA0NBQkEonw9lvD1q1bBUdHR0EqlQp2dnbCokWLhC1btuR78j8pKUlo166doKenJwBQ6MutW7eEdu3aCfr6+oKJiYkwevRo4ciRIwq7BNy8eVPo3bu3UKtWLUFHR0cwMDAQmjRpIgQGBhbZz7d9//33AgDB0tJSyM3NVTh3/vx54csvvxSsra0FqVQqGBsbC15eXsKhQ4fe227eLgHvk5aWJnz77beCqampoKurK3Tu3FlISkoqdJeAR48e5Wujf//+gq6urnD16lXB29tb0NHREapWrSoMHz5cyMjIUKj76tUrYerUqYK1tbWgqakpmJubC8OHDxeePXv2wf3Ozs4Wli9fLjRo0EDQ1tYWZDKZUKdOHeG7774Tbt++/d6+E5U1iSDw606IiIhUwYABA7Bv3z5kZGQoOxQilcI1rERERESk0piwEhEREZFK45IAIiIiIlJpnGElIiIiIpXGhJWIiIiIVBoTViIiIiJSafziAKoQ5HI5/vnnH+jp6RX6dYdERESkWgRBwIsXL1CjRg2oqRU+j8qElSqEf/75B5aWlsoOg4iIiErg/v37qFmzZqHnmbBShaCnpwfgzR+8vr6+kqMhIiKi4khPT4elpaX4Pl4YJqxUIeQtA9DX12fCSkREVM68bzkfE1aqUDxn7IK6VEfZYRAREX0S0cv8lB3CJ8FdAoiIiIhIpTFhJSIiIiKVxoSViIiIiFQaE1YiIiIiUmnlMmH19vbGuHHjilU3MDAQhoaGZRqPKgoICICrq6t4PGDAAHTt2rXIaz5kXD9FO0REREQAdwkA8Ca5CwoKQkxMjLJDKTNr1qyBIAil2mZoaChatWqFZ8+eKfyj4MCBA9DU1CzVexEREVHlxYS1kjAwMPhk96pateonuxcRERFVfCq/JCAzMxN+fn6QyWQwNzfHihUrFM6/fv0aU6ZMgYWFBXR1ddG0aVOEhobmaycoKAgODg7Q1tZG27Ztcf/+fQBvlgzMmTMHV65cgUQigUQiQWBg4Hvjev78OYYOHQpTU1Noa2ujXr16OHz4sHh+//79qFu3LqRSKWxsbPLFbWNjg4ULF2LQoEHQ09ODlZUVNm7cqNCvUaNGwdzcHNra2rCxscGiRYvE88nJyejSpQtkMhn09fXRo0cP/Pvvv4XG++6SgPeNKwDs2LED7u7u0NPTg5mZGfr06YPU1FQAQFJSElq1agUAMDIygkQiwYABAwDkXxLw7Nkz+Pn5wcjICFWqVEH79u1x+/Zt8Xzeso0TJ07AyckJMpkMn3/+OVJSUor4DRAREVFlofIJ6+TJk3H69GkcPHgQf/75J0JDQxEdHS2eHzhwIM6dO4fdu3fj6tWr+Prrr/H5558rJEQvX77EggULsH37dpw7dw7p6eno1asXAKBnz56YOHEi6tati5SUFKSkpKBnz55FxiSXy9G+fXuEh4djx44diI2NxeLFi6Gurg4AiI6ORo8ePdCrVy9cu3YNAQEBmDlzZr5EeMWKFXB3d8fly5cxYsQIDB8+HDdv3gQArF27FocOHcLevXsRHx+PHTt2wMbGBgAgCAK6du2Kp0+fIiwsDMHBwUhISHhv3B8yrsCbpHnevHm4cuUKgoKCkJiYKCallpaW2L9/PwAgPj4eKSkpWLNmTYH3GjBgAKKionDo0CGcP38egiCgQ4cOyM7OFuu8fPkSy5cvx6+//oq//voLycnJmDRpUqHxZ2VlIT09XeFFREREFZNKLwnIyMjAli1b8Msvv6Bt27YAgO3bt6NmzZoAgISEBOzatQsPHjxAjRo1AACTJk3C8ePHsW3bNixcuBAAkJ2djR9//BFNmzYV23BycsLFixfRpEkTyGQyaGhowMzMrFhxnTx5EhcvXkRcXBwcHBwAAHZ2duL5lStXok2bNpg5cyYAwMHBAbGxsVi2bJmY8AFAhw4dMGLECADA1KlTsWrVKoSGhqJOnTpITk5G7dq10bJlS0gkElhbWyvc/+rVq0hMTISlpSUA4Ndff0XdunURGRmJxo0bf9S45hk0aJD4s52dHdauXYsmTZogIyMDMplM/Oi/evXqhT7Ydvv2bRw6dAjnzp1D8+bNAQA7d+6EpaUlgoKC8PXXXwN48zvasGEDatWqBQAYNWoU5s6dW2gfFi1ahDlz5uQr3ylbAz1t9SL7T0REVFEkz11W5vewmnWtzO/xPio9w5qQkIDXr1/Dw8NDLKtatSocHR0BAJcuXYIgCHBwcIBMJhNfYWFhSEhIEK/R0NCAu7u7eFynTh0YGhoiLi6uRHHFxMSgZs2aYrL6rri4OLRo0UKhrEWLFrh9+zZyc3PFMhcXF/FniUQCMzMz8SP3AQMGICYmBo6OjhgzZgz+/PNPhfYtLS3FZBUAnJ2di92n941rnsuXL6NLly6wtraGnp4evL29AbxZjlBccXFx0NDQEP+xAADGxsZwdHRUiLVKlSpisgoA5ubm4lgUxN/fH2lpaeIrb4kHERERVTwqPcP6vqfa5XI51NXVER0dLX4cn0cmkykcSySSfNcXVFYcOjpFf1e9IAj52i6oL+8+SS+RSCCXywEAbm5uSExMxLFjx3Dy5En06NEDPj4+2LdvX4HtF3bfwuJ7n8zMTLRr1w7t2rXDjh07YGJiguTkZPj6+uL169fvvf5993o31oLGoqg4pVIppFJpseMgIiKi8kulZ1jt7e2hqamJCxcuiGXPnj3DrVu3AAANGzZEbm4uUlNTYW9vr/B6++P9nJwcREVFicfx8fF4/vw56tSpAwDQ0tJSmPl8HxcXFzx48ECM413Ozs44e/asQll4eDgcHBzyJdZF0dfXR8+ePbFp0ybs2bMH+/fvx9OnT+Hs7Izk5GSFWcXY2FikpaXBycnpve2+b1wB4ObNm3j8+DEWL16Mzz77DHXq1Mk346mlpQUARY6ds7MzcnJyEBERIZY9efIEt27dKlasRERERCqdsMpkMgwePBiTJ09GSEgIrl+/jgEDBkBN7U3YDg4O6Nu3L/z8/HDgwAEkJiYiMjISS5YswdGjR8V2NDU1MXr0aERERODSpUsYOHAgmjVrhiZNmgB488R+YmIiYmJi8PjxY2RlZRUZl5eXFzw9PfHVV18hODhYnAk9fvw4AGDixIkICQnBvHnzcOvWLWzfvh0//vhjkQ8RvWvVqlXYvXs3bt68iVu3buH333+HmZkZDA0N4ePjAxcXF/Tt2xeXLl3CxYsX4efnBy8vL4WlDyUdVwCwsrKClpYWfvjhB9y9exeHDh3CvHnzFNqxtraGRCLB4cOH8ejRI2RkZOS7V+3atdGlSxcMGTIEZ8+exZUrV/DNN9/AwsICXbp0KfZ4EBERUeWl0gkrACxbtgyenp744osv4OPjg5YtW6JRo0bi+W3btsHPzw8TJ06Eo6MjvvjiC0RERCis76xSpQqmTp2KPn36wMPDAzo6Oti9e7d4/quvvsLnn3+OVq1awcTEBLt27XpvXPv370fjxo3Ru3dvODs7Y8qUKeJMo5ubG/bu3Yvdu3ejXr16mDVrFubOnavwwNX7yGQyLFmyBO7u7mjcuDGSkpJw9OhRqKmpQSKRICgoCEZGRvD09ISPjw/s7OywZ8+eYrf/vnE1MTFBYGAgfv/9dzg7O2Px4sVYvny5QhsWFhaYM2cOpk2bBlNTU4waNarAe23btg2NGjVCp06d4OHhAUEQcPToUX65ABERERWLRCjtrz8iUoL09HQYGBjgur8TdwkgIiIqRWW5S0De+3daWhr09fULrafyM6xEREREVLkxYS3Azp07FbbJevtVt25dZYdHREREVKmo9LZWyvLFF18o7Bv6Nq67JCIiIvq0mLAWQE9PD3p6esoOg4iIiIjAhJUqGMtpF4pctE1ERETlD9ewEhEREZFKY8JKRERERCqNCSsRERERqTQmrERERESk0vjQFVUonjN2QV2qo+wwSImil/kpOwQiIiplnGElIiIiIpXGhJWIiIiIVBoTViIiIiJSaUxYiYiIiEilMWElIiIiIpXGhLWCSkpKgkQiQUxMDAAgNDQUEokEz58/V2pcxfFu7ERERFS5MWGtJJo3b46UlBQYGBgAAAIDA2FoaKjcoIiIiIiKgQmrisvOzi6VdrS0tGBmZgaJRFIq7ZWG169fKzsEIiIiKgeYsCqBXC7HkiVLYG9vD6lUCisrKyxYsED8KHzv3r3w9vaGtrY2duzYAQDYtm0bnJycoK2tjTp16mDdunUKbV68eBENGzaEtrY23N3dcfnyZYXzby8JCA0NxcCBA5GWlgaJRAKJRIKAgID3xp2VlYUpU6bA0tISUqkUtWvXxpYtWwAAubm5GDx4MGxtbaGjowNHR0esWbNG4foBAwaga9euWLRoEWrUqAEHB4dixU5ERESVG7/pSgn8/f2xadMmrFq1Ci1btkRKSgpu3rwpnp86dSpWrFiBbdu2QSqVYtOmTZg9ezZ+/PFHNGzYEJcvX8aQIUOgq6uL/v37IzMzE506dULr1q2xY8cOJCYmYuzYsYXev3nz5li9ejVmzZqF+Ph4AIBMJntv3H5+fjh//jzWrl2LBg0aIDExEY8fPwbwJgmvWbMm9u7di2rVqiE8PBxDhw6Fubk5evToIbYREhICfX19BAcHQxCED449T1ZWFrKyssTj9PT0915DRERE5RMT1k/sxYsXWLNmDX788Uf0798fAFCrVi20bNkSSUlJAIBx48ahW7du4jXz5s3DihUrxDJbW1vExsbi559/Rv/+/bFz507k5uZi69atqFKlCurWrYsHDx5g+PDhBcagpaUFAwMDSCQSmJmZFSvuW7duYe/evQgODoaPjw8AwM7OTjyvqamJOXPmiMe2trYIDw/H3r17FRJWXV1dbN68GVpaWgCAjRs3flDseRYtWqRwvzw7ZWugp61erD7Rx7GadU3ZIRARUSXBhPUTi4uLQ1ZWFtq0aVNoHXd3d/HnR48e4f79+xg8eDCGDBkilufk5IgPUMXFxaFBgwaoUqWKeN7Dw6NU446JiYG6ujq8vLwKrbNhwwZs3rwZ9+7dw6tXr/D69Wu4uroq1Klfv76YrH5M7P7+/pgwYYJ4nJ6eDktLyw/oEREREZUXTFg/MR0dnffW0dXVFX+Wy+UAgE2bNqFp06YK9dTV38wkCoJQihEW7H1x7927F+PHj8eKFSvg4eEBPT09LFu2DBEREQr13u4bUPLYpVIppFJpia4lIiKi8oUPXX1itWvXho6ODkJCQopV39TUFBYWFrh79y7s7e0VXra2tgAAZ2dnXLlyBa9evRKvu3DhQpHtamlpITc3t9hx169fH3K5HGFhYQWeP3PmDJo3b44RI0agYcOGsLe3R0JCwnvbLUnsREREVLkwYf3EtLW1MXXqVEyZMgW//PILEhIScOHCBfFp+4IEBARg0aJFWLNmDW7duoVr165h27ZtWLlyJQCgT58+UFNTw+DBgxEbG4ujR49i+fLlRcZhY2ODjIwMhISE4PHjx3j58uV76/fv3x+DBg1CUFAQEhMTERoair179wIA7O3tERUVhRMnTuDWrVuYOXMmIiMj3zseJYmdiIiIKhcmrEowc+ZMTJw4EbNmzYKTkxN69uyJ1NTUQut/++232Lx5MwIDA1G/fn14eXkhMDBQnGGVyWT4448/EBsbi4YNG2L69OlYsmRJkTE0b94cw4YNQ8+ePWFiYoKlS5e+N+7169eje/fuGDFiBOrUqYMhQ4YgMzMTADBs2DB069YNPXv2RNOmTfHkyROMGDHivW2WJHYiIiKqXCTCp1gASVTG0tPTYWBggOv+Ttwl4BPhLgFERPSx8t6/09LSoK+vX2g9zrASERERkUpjwkoA3jw0JZPJCn0RERERKQu3tSIAb/Z+jYmJUXYYRERERPlwDStVCMVdA0NERESqg2tYiYiIiKhCYMJKRERERCqNCSsRERERqTQmrERERESk0piwEhEREZFK47ZWVKF4ztgFdamOssOoNKKX+Sk7BCIiqgQ4w0pEREREKo0JKxERERGpNCasRERERKTSmLASERERkUpjwkqlxtvbG+PGjVN2GERERFTBMGGlDxYaGgqJRILnz58rOxQiIiKqBJiwkkrLzs5WdghERESkZExYqUBZWVkYM2YMqlevDm1tbbRs2RKRkZFISkpCq1atAABGRkaQSCQYMGCAeJ1cLseUKVNQtWpVmJmZISAgQKHdtLQ0DB06FNWrV4e+vj5at26NK1euiOcDAgLg6uqKrVu3ws7ODlKpFIIgfIouExERkYpiwkoFmjJlCvbv34/t27fj0qVLsLe3h6+vL/T09LB//34AQHx8PFJSUrBmzRrxuu3bt0NXVxcRERFYunQp5s6di+DgYACAIAjo2LEjHj58iKNHjyI6Ohpubm5o06YNnj59KrZx584d7N27F/v370dMTEyB8WVlZSE9PV3hRURERBWTROD0Fb0jMzMTRkZGCAwMRJ8+fQC8+WjexsYG48aNQ+PGjdGqVSs8e/YMhoaG4nXe3t7Izc3FmTNnxLImTZqgdevWWLx4MU6dOoUvv/wSqampkEqlYh17e3tMmTIFQ4cORUBAABYuXIi///4bJiYmhcYYEBCAOXPm5Cu/7u8EPW31UhgFKitWs64pOwQiIlIR6enpMDAwQFpaGvT19QutxxlWyichIQHZ2dlo0aKFWKapqYkmTZogLi6uyGtdXFwUjs3NzZGamgoAiI6ORkZGBoyNjSGTycRXYmIiEhISxGusra2LTFYBwN/fH2lpaeLr/v37H9pNIiIiKic0lB0AqZ68SXeJRJKv/N2yd2lqaiocSyQSyOVyAG/Wt5qbmyM0NDTfdW/P1Orq6r43RqlUqjBLS0RERBUXZ1gpH3t7e2hpaeHs2bNiWXZ2NqKiouDk5AQtLS0AQG5u7ge16+bmhocPH0JDQwP29vYKr2rVqpVqH4iIiKjiYMJK+ejq6mL48OGYPHkyjh8/jtjYWAwZMgQvX77E4MGDYW1tDYlEgsOHD+PRo0fIyMgoVrs+Pj7w8PBA165dceLECSQlJSE8PBwzZsxAVFRUGfeKiIiIyismrFSgxYsX46uvvkK/fv3g5uaGO3fu4MSJEzAyMoKFhQXmzJmDadOmwdTUFKNGjSpWmxKJBEePHoWnpycGDRoEBwcH9OrVC0lJSTA1NS3jHhEREVF5xV0CqELIe8qQuwSoPu4SQEREebhLABERERFVCExYiYiIiEilMWElIiIiIpXGhJWIiIiIVBq/OIAqFMtpF4pctE1ERETlD2dYiYiIiEilMWElIiIiIpXGhJWIiIiIVBoTViIiIiJSaXzoiioUzxm7oC7VUXYYKiF6mZ+yQyAiIioVnGElIiIiIpXGhJWIiIiIVBoTViIiIiJSaUxYiYiIiEilKTVh9fb2xrhx45QZwgcLCAiAq6urssMgIiIiqjQ4w/qBJk2ahJCQEGWHUWGVx3/EEBERUdnitlYfSCaTQSaTffL7CoKA3NxcaGjwV0ZERESVi9JnWOVyOaZMmYKqVavCzMwMAQEB4rnk5GR06dIFMpkM+vr66NGjB/7991/xfN7H81u3boWVlRVkMhmGDx+O3NxcLF26FGZmZqhevToWLFigcM+0tDQMHToU1atXh76+Plq3bo0rV64UK953lwQMGDAAXbt2xcKFC2FqagpDQ0PMmTMHOTk5mDx5MqpWrYqaNWti69at4jVJSUmQSCTYvXs3mjdvDm1tbdStWxehoaFindDQUEgkEpw4cQLu7u6QSqU4c+YMsrKyMGbMGFSvXh3a2tpo2bIlIiMjxbGsWbMmNmzYoBDzpUuXIJFIcPfu3WL1v6zGNa/dX3/9FTY2NjAwMECvXr3w4sULcSzDwsKwZs0aSCQSSCQSJCUlFev3QkRERBWX0hPW7du3Q1dXFxEREVi6dCnmzp2L4OBgCIKArl274unTpwgLC0NwcDASEhLQs2dPhesTEhJw7NgxHD9+HLt27cLWrVvRsWNHPHjwAGFhYViyZAlmzJiBCxcuAHgzU9mxY0c8fPgQR48eRXR0NNzc3NCmTRs8ffq0RH04deoU/vnnH/z1119YuXIlAgIC0KlTJxgZGSEiIgLDhg3DsGHDcP/+fYXrJk+ejIkTJ+Ly5cto3rw5vvjiCzx58kShzpQpU7Bo0SLExcXBxcUFU6ZMwf79+7F9+3ZcunQJ9vb28PX1xdOnT6GmpoZevXph586dCm389ttv8PDwgJ2dXbH7X1bjmpCQgKCgIBw+fBiHDx9GWFgYFi9eDABYs2YNPDw8MGTIEKSkpCAlJQWWlpYl+p0QERFRxaH0hNXFxQWzZ89G7dq14efnB3d3d4SEhODkyZO4evUqfvvtNzRq1AhNmzbFr7/+irCwMHFGEXgzq7h161Y4Ozujc+fOaNWqFeLj47F69Wo4Ojpi4MCBcHR0FGcvT58+jWvXruH333+Hu7s7ateujeXLl8PQ0BD79u0rUR+qVq2KtWvXwtHREYMGDYKjoyNevnyJ77//HrVr14a/vz+0tLRw7tw5hetGjRqFr776Ck5OTli/fj0MDAywZcsWhTpz585F27ZtUatWLWhra2P9+vVYtmwZ2rdvD2dnZ2zatAk6OjridX379sW5c+dw7949cXx2796Nb7755oP6X1bjKpfLERgYiHr16uGzzz5Dv379xDXBBgYG0NLSQpUqVWBmZgYzMzOoq6sXOOZZWVlIT09XeBEREVHFpPQFkS4uLgrH5ubmSE1NRVxcHCwtLRVm2JydnWFoaIi4uDg0btwYAGBjYwM9PT2xjqmpKdTV1aGmpqZQlpqaCgCIjo5GRkYGjI2NFe776tUrJCQklKgPdevWzXe/evXqicfq6uowNjYWY8jj4eEh/qyhoQF3d3fExcUp1HF3dxd/TkhIQHZ2Nlq0aCGWaWpqokmTJuJ1DRs2RJ06dbBr1y5MmzYNYWFhSE1NRY8ePT6o/2U1ru+2m/f7/lCLFi3CnDlz8pXvlK2BnnbBSW55ZzXrmrJDICIiUgqlJ6yampoKxxKJBHK5HIIgQCKR5Kv/bnlB1xfWJvBmhs/c3FxhvWgeQ0PDUutDUTEU5d0+6+rqij8LglBgnXfHpG/fvvjtt98wbdo0/Pbbb/D19UW1atUAFL//ZTWuJR2Xd/n7+2PChAnicXp6OpcPEBERVVBKT1gL4+zsjOTkZNy/f19MRGJjY5GWlgYnJ6cSt+vm5oaHDx9CQ0MDNjY2pRRtyVy4cAGenp4AgJycHERHR2PUqFGF1re3t4eWlhbOnj2LPn36AACys7MRFRWlsBVUnz59MGPGDERHR2Pfvn1Yv369eK6s+l9a7WppaSE3N/e99aRSKaRSaYnvQ0REROWH0tewFsbHxwcuLi7o27cvLl26hIsXL8LPzw9eXl4KH5OXpF0PDw907doVJ06cQFJSEsLDwzFjxgxERUWVYg/e76effsLBgwdx8+ZNjBw5Es+ePcOgQYMKra+rq4vhw4dj8uTJOH78OGJjYzFkyBC8fPkSgwcPFuvZ2tqiefPmGDx4MHJyctClSxfxXFn1v7TatbGxQUREBJKSkvD48eMSzb4SERFRxaKyCatEIkFQUBCMjIzg6ekJHx8f2NnZYc+ePR/d7tGjR+Hp6YlBgwbBwcEBvXr1QlJSEkxNTUsp+uJZvHgxlixZggYNGuDMmTP43//+J350X9Q1X331Ffr16wc3NzfcuXMHJ06cgJGRkUK9vn374sqVK+jWrRt0dHTE8rLqf2m1O2nSJKirq8PZ2RkmJiZITk4ucUxERERUMUiEvIWR9MkkJSXB1tYWly9f5te8lpL09HQYGBjgur8TH7oiIiIqJ/Lev9PS0qCvr19oPZWdYSUiIiIiApiw5lO3bl3x61fffb27IT8RERERlT2V3SVAWY4ePYrs7OwCz5XWGlcbGxtwJQYRERFR8TBhfYe1tbWyQyAiIiKitzBhpQrFctqFIhdtExERUfnDNaxEREREpNKYsBIRERGRSmPCSkREREQqjQkrEREREak0PnRFFYrnjF1Ql+q8v2I5FL3MT9khEBERKQVnWImIiIhIpTFhJSIiIiKVxoSViIiIiFQaE1YiIiIiUmlMWImIiIhIpTFh/UgBAQFwdXVVdhhlZsCAAejatauywyAiIqJKjAnrR5o0aRJCQkKUHQYRERFRhcWE9SPJZDIYGxt/VBvZ2dmlFM2Hef36tVLuS0RERPQhKlXC6u3tjdGjR2PcuHEwMjKCqakpNm7ciMzMTAwcOBB6enqoVasWjh07BgDIzc3F4MGDYWtrCx0dHTg6OmLNmjUKbb67JEAul2Pu3LmoWbMmpFIpXF1dcfz4cfF8UlISJBIJ9u7dC29vb2hra2PHjh1Fxh0YGAhDQ0MEBQXBwcEB2traaNu2Le7fvy/WKeij+3HjxsHb21uh/6NGjcKECRNQrVo1tG3bFgBw48YNdOzYEfr6+tDT08Nnn32GhIQEhbaWL18Oc3NzGBsbY+TIkQpJ9o4dO+Du7g49PT2YmZmhT58+SE1NFc8/e/YMffv2hYmJCXR0dFC7dm1s27ZNPP/333+jZ8+eMDIygrGxMbp06YKkpKQix4SIiIgqj0qVsALA9u3bUa1aNVy8eBGjR4/G8OHD8fXXX6N58+a4dOkSfH190a9fP7x8+RJyuRw1a9bE3r17ERsbi1mzZuH777/H3r17C21/zZo1WLFiBZYvX46rV6/C19cXX3zxBW7fvq1Qb+rUqRgzZgzi4uLg6+v73rhfvnyJBQsWYPv27Th37hzS09PRq1evEvVfQ0MD586dw88//4y///4bnp6e0NbWxqlTpxAdHY1BgwYhJydHvOb06dNISEjA6dOnsX37dgQGBiIwMFA8//r1a8ybNw9XrlxBUFAQEhMTMWDAAPH8zJkzERsbi2PHjiEuLg7r169HtWrVxH61atUKMpkMf/31F86ePQuZTIbPP/+8yBngrKwspKenK7yIiIioYpIIgiAoO4hPxdvbG7m5uThz5gyANzOoBgYG6NatG3755RcAwMOHD2Fubo7z58+jWbNm+doYOXIk/v33X+zbtw/AmxnWoKAgxMTEAAAsLCwwcuRIfP/99+I1TZo0QePGjfHTTz8hKSkJtra2WL16NcaOHVusuAMDAzFw4EBcuHABTZs2BQDcvHkTTk5OiIiIQJMmTTBgwAA8f/4cQUFB4nXjxo1DTEwMQkNDxf6npaXh8uXLYp3vv/8eu3fvRnx8PDQ1NfPde8CAAQgNDUVCQgLU1dUBAD169ICamhp2795dYLyRkZFo0qQJXrx4AZlMhi+++ALVqlXD1q1b89XdunUrli5diri4OEgkEgBvEuC8GeV27doVeI+AgADMmTMnX/l1fyfoaasXeI2yWM26puwQiIiIVFJ6ejoMDAyQlpYGfX39QutVuhlWFxcX8Wd1dXUYGxujfv36YpmpqSkAiB9pb9iwAe7u7jAxMYFMJsOmTZuQnJxcYNvp6en4559/0KJFC4XyFi1aIC4uTqHM3d39g+LW0NBQuKZOnTowNDTM1+77vHvfmJgYfPbZZwUmq3nq1q0rJqsAYG5urvCR/+XLl9GlSxdYW1tDT09PXIaQN07Dhw/H7t274erqiilTpiA8PFy8Njo6Gnfu3IGenh5kMhlkMhmqVq2K//77L9+yhLf5+/sjLS1NfL29PIKIiIgqFg1lB/CpvZuYSSQShbK8WT65XI69e/di/PjxWLFiBTw8PKCnp4dly5YhIiKiyHvktZFHEIR8Zbq6uh8c+7ttvF2mpqaGdyfLC3qY69376ujovPe+BY2ZXC4HAGRmZqJdu3Zo164dduzYARMTEyQnJ8PX11f8SL99+/a4d+8ejhw5gpMnT6JNmzYYOXIkli9fDrlcjkaNGmHnzp357mtiYlJoTFKpFFKp9L2xExERUflX6WZYP8SZM2fQvHlzjBgxAg0bNoS9vX2Rs376+vqoUaMGzp49q1AeHh4OJyenj4olJycHUVFR4nF8fDyeP3+OOnXqAHiT3KWkpChck7dMoSguLi44c+ZMiXcquHnzJh4/fozFixfjs88+Q506dRRmX/OYmJhgwIAB2LFjB1avXo2NGzcCANzc3HD79m1Ur14d9vb2Ci8DA4MSxUREREQVCxPWItjb2yMqKgonTpzArVu3MHPmTERGRhZ5zeTJk7FkyRLs2bMH8fHxmDZtGmJiYoq9XrUwmpqaGD16NCIiInDp0iUMHDgQzZo1Q5MmTQAArVu3RlRUFH755Rfcvn0bs2fPxvXr19/b7qhRo8QHuKKionD79m38+uuviI+PL1ZcVlZW0NLSwg8//IC7d+/i0KFDmDdvnkKdWbNm4X//+x/u3LmDGzdu4PDhw2IC37dvX1SrVg1dunTBmTNnkJiYiLCwMIwdOxYPHjz4wFEiIiKiiogJaxGGDRuGbt26oWfPnmjatCmePHmCESNGFHnNmDFjMHHiREycOBH169fH8ePHcejQIdSuXfujYqlSpQqmTp2KPn36wMPDAzo6OgoPPfn6+mLmzJmYMmUKGjdujBcvXsDPz++97RobG+PUqVPIyMiAl5cXGjVqhE2bNhW5pvVtJiYmCAwMxO+//w5nZ2csXrwYy5cvV6ijpaUFf39/uLi4wNPTE+rq6mLsVapUwV9//QUrKyt069YNTk5OGDRoEF69elXk4msiIiKqPCrVLgFlwd/fH2fOnMm3DKA0BQYGYty4cXj+/HmZ3aO8y3vKkLsEEBERlR/cJaCMCYKAhIQEhISEoG7dusoOh4iIiKjCYsJaQmlpaXB2doaWlpbCnqsl0b59e3FLp3dfCxcuLKWIiYiIiMqnSretVWkxNDREVlZWqbS1efNmvHr1qsBzVatWRdWqVRW+OYqIiIioMmHCqgIsLCyUHUKFYTntAh/WIiIiqmC4JICIiIiIVBoTViIiIiJSaUxYiYiIiEilMWElIiIiIpXGhJWIiIiIVBp3CaAKxXPGLqhLdZQdRj7Ry97/NblERERUMM6wEhEREZFKY8JKRERERCqNCSsRERERqTQmrERERESk0piwEhEREZFKY8JKRERERCqNCSuptOzsbGWHQERERErGhJVKnVwux5IlS2Bvbw+pVAorKyssWLAAADB16lQ4ODigSpUqsLOzw8yZMxWS0oCAALi6umLr1q2ws7ODVCqFIAjK6goRERGpAH5xAJU6f39/bNq0CatWrULLli2RkpKCmzdvAgD09PQQGBiIGjVq4Nq1axgyZAj09PQwZcoU8fo7d+5g79692L9/P9TV1Qu8R1ZWFrKyssTj9PT0su0UERERKY1E4PQVlaIXL17AxMQEP/74I7799tv31l+2bBn27NmDqKgoAG9mWBcuXIi///4bJiYmhV4XEBCAOXPm5Cu/7u8EPe2Ck9zSZjXr2ie5DxERUUWVnp4OAwMDpKWlQV9fv9B6XBJApSouLg5ZWVlo06ZNgef37duHli1bwszMDDKZDDNnzkRycrJCHWtr6yKTVeDNLG5aWpr4un//fqn1gYiIiFQLE1YqVTo6OoWeu3DhAnr16oX27dvj8OHDuHz5MqZPn47Xr18r1NPV1X3vfaRSKfT19RVeREREVDExYaVSVbt2bejo6CAkJCTfuXPnzsHa2hrTp0+Hu7s7ateujXv37ikhSiIiIipP+NAVlSptbW1MnToVU6ZMgZaWFlq0aIFHjx7hxo0bsLe3R3JyMnbv3o3GjRvjyJEjOHjwoLJDJiIiIhXHGVYqdTNnzsTEiRMxa9YsODk5oWfPnkhNTUWXLl0wfvx4jBo1Cq6urggPD8fMmTOVHS4RERGpOO4SQBVC3lOG3CWAiIio/OAuAURERERUITBhJSIiIiKVxoSViIiIiFQaE1YiIiIiUmnc1ooqFMtpF/glAkRERBUMZ1iJiIiISKUxYSUiIiIilcaElYiIiIhUWokT1oSEBMyYMQO9e/dGamoqAOD48eO4ceNGqQVHRERERFSih67CwsLQvn17tGjRAn/99RcWLFiA6tWr4+rVq9i8eTP27dtX2nESFYvnjF1Ql+ooOwxEL/NTdghEREQVRolmWKdNm4b58+cjODgYWlpaYnmrVq1w/vz5UguOiIiIiKhECeu1a9fw5Zdf5is3MTHBkydPPjooIiIiIqI8JUpYDQ0NkZKSkq/88uXLsLCw+OigiIiIiIjylChh7dOnD6ZOnYqHDx9CIpFALpfj3LlzmDRpEvz8uHaPiIiIiEpPiRLWBQsWwMrKChYWFsjIyICzszM8PT3RvHlzzJgxo7RjJCIiIqJKrEQJq6amJnbu3Inbt29j79692LFjB27evIlff/0V6urqpR1jhRUQEABXV1fxeMCAAejatWuxrvX29sa4cePKJK48EokEQUFBZXoPIiIiovcp0bZWeezs7GBnZ4fc3Fxcu3YNz549g5GRUWnFRkqWkpLC3ycREREpXYlmWMeNG4ctW7YAAHJzc+Hl5QU3NzdYWloiNDS0NOMjJTIzM4NUKlV2GERERFTJlShh3bdvHxo0aAAA+OOPP3D37l3cvHkT48aNw/Tp00s1wE9p3759qF+/PnR0dGBsbAwfHx9kZmaKH9UvXLgQpqamMDQ0xJw5c5CTk4PJkyejatWqqFmzJrZu3arQ3tSpU+Hg4IAqVarAzs4OM2fORHZ2dqnFm5OTg1GjRsHQ0BDGxsaYMWMGBEEQzxf0kb6hoSECAwMBAK9fv8aoUaNgbm4ObW1t2NjYYNGiRQVen5SUBIlEggMHDqBVq1aoUqUKGjRokG/f3fDwcHh6ekJHRweWlpYYM2YMMjMzxfPr1q1D7dq1oa2tDVNTU3Tv3l08V9j4ExERUeVWooT18ePHMDMzAwAcPXoUPXr0gIODAwYPHoxr166VaoCfSkpKCnr37o1BgwYhLi4OoaGh6Natm5gAnjp1Cv/88w/++usvrFy5EgEBAejUqROMjIwQERGBYcOGYdiwYbh//77Ypp6eHgIDAxEbG4s1a9Zg06ZNWLVqVanFvH37dmhoaCAiIgJr167FqlWrsHnz5mJfv3btWhw6dAh79+5FfHw8duzYARsbmyKvmT59OiZNmoSYmBg4ODigd+/eyMnJAfBmf15fX19069YNV69exZ49e3D27FmMGjUKABAVFYUxY8Zg7ty5iI+Px/Hjx+Hp6Qng/eP/rqysLKSnpyu8iIiIqGIq0RpWU1NTxMbGwtzcHMePH8e6desAAC9fviy3D12lpKQgJycH3bp1g7W1NQCgfv364vmqVati7dq1UFNTg6OjI5YuXYqXL1/i+++/BwD4+/tj8eLFOHfuHHr16gUACjsm2NjYYOLEidizZw+mTJlSKjFbWlpi1apVkEgkcHR0xLVr17Bq1SoMGTKkWNcnJyejdu3aaNmyJSQSidjvokyaNAkdO3YEAMyZMwd169bFnTt3UKdOHSxbtgx9+vQRHwarXbs21q5dCy8vL6xfvx7JycnQ1dVFp06doKenB2trazRs2BDA+8f/XYsWLcKcOXPyle+UrYGetvL/BpPnLlN2CB/Ealb5/IcmERFVDiWaYR04cCB69OiBevXqQSKRoG3btgCAiIgI1KlTp1QD/FQaNGiANm3aoH79+vj666+xadMmPHv2TDxft25dqKn933CZmpoqJFTq6uowNjZGamqqWLZv3z60bNkSZmZmkMlkmDlzJpKTk0st5mbNmkEikYjHHh4euH37NnJzc4t1/YABAxATEwNHR0eMGTMGf/7553uvcXFxEX82NzcHALHP0dHRCAwMhEwmE1++vr6Qy+VITExE27ZtYW1tDTs7O/Tr1w87d+7Ey5cvAbx//N/l7++PtLQ08fX2zDYRERFVLCVKWAMCArB582YMHToU586dEx/MUVdXx7Rp00o1wE9FXV0dwcHBOHbsGJydnfHDDz/A0dERiYmJAN5s5fU2iURSYJlcLgcAXLhwAb169UL79u1x+PBhXL58GdOnT8fr168/TYf+fzzvfqT+9hpaNzc3JCYmYt68eXj16hV69OihsKa0IG/3OS9ZzuuzXC7Hd999h5iYGPF15coV3L59G7Vq1YKenh4uXbqEXbt2wdzcHLNmzUKDBg3w/Pnz947/u6RSKfT19RVeREREVDGVeFurghKb/v37f1QwyiaRSNCiRQu0aNECs2bNgrW1NQ4ePFiits6dOwdra2uFh9Du3btXWqECeJMUv3tcu3ZtcVmGiYmJwlfo3r59W5zRzKOvr4+ePXuiZ8+e6N69Oz7//HM8ffoUVatW/eB43NzccOPGDdjb2xdaR0NDAz4+PvDx8cHs2bNhaGiIU6dOoVu3boWO/4QJEz44FiIiIqo4SpywhoWFYfny5YiLi4NEIoGTkxMmT56Mzz77rDTj+2QiIiIQEhKCdu3aoXr16oiIiMCjR4/g5OSEq1evfnB79vb2SE5Oxu7du9G4cWMcOXKkxMlvYe7fv48JEybgu+++w6VLl/DDDz9gxYoV4vnWrVvjxx9/RLNmzSCXyzF16lSFGdJVq1bB3Nwcrq6uUFNTw++//w4zMzMYGhqWKJ6pU6eiWbNmGDlyJIYMGQJdXV3ExcUhODgYP/zwAw4fPoy7d+/C09MTRkZGOHr0KORyORwdHYscfyIiIqrcSrQkYMeOHfDx8UGVKlUwZswYjBo1Cjo6OmjTpg1+++230o7xk9DX18dff/2FDh06wMHBATNmzMCKFSvQvn37ErXXpUsXjB8/HqNGjYKrqyvCw8Mxc+bMUo3Zz88Pr169QpMmTTBy5EiMHj0aQ4cOFc+vWLEClpaW8PT0RJ8+fTBp0iRUqVJFPC+TybBkyRK4u7ujcePGSEpKwtGjRxXW6n4IFxcXhIWF4fbt2/jss8/QsGFDzJw5U1zramhoiAMHDqB169ZwcnLChg0bsGvXLtStW7fUx5+IiIgqDolQ2L5BRXBycsLQoUMxfvx4hfKVK1di06ZNiIuLK7UAiYojPT0dBgYGuO7vpBK7BJQ33CWAiIiUIe/9Oy0trcjnUUo0lXb37l107tw5X/kXX3xR6EMyREREREQlUaKE1dLSEiEhIfnKQ0JCYGlp+dFBVXbJyckKW0O9+yrNrbGIiIiIVF2JHrqaOHEixowZg5iYGDRv3hwSiQRnz55FYGAg1qxZU9oxVjo1atRATExMkeeJiIiIKosSrWEFgIMHD2LFihXietW8XQK6dOlSqgESFUdx18AQERGR6iju+3eJE1YiVcKElYiIqPwp7vt3ifdhBYCoqCiFfVgbNWr0Mc0REREREeVTooT1wYMH6N27N86dOyduMv/8+XM0b94cu3bt4oNXRERERFRqSrRLwKBBg5CdnY24uDg8ffoUT58+RVxcHARBwODBg0s7RiIiIiKqxEq0hlVHRwfh4eFo2LChQvmlS5fQokULvHr1qtQCJCoOrmElIiIqf8p0DauVlRWys7Pzlefk5MDCwqIkTRKVCs8Zu6Au1SmTtqOX+ZVJu0RERFS0Ei0JWLp0KUaPHo2oqCjkTdBGRUVh7NixWL58eakGSERERESVW4mWBBgZGeHly5fIycmBhsabSdq8n3V1dRXqPn36tHQiJSpC3kcKDUZv4AwrERFROVGmSwJWr15d0riIiIiIiD7IByesOTk5AABfX1+YmZmVekBERERERG/74DWsGhoaGD58OLKyssoiHlIxNjY2751Rl0gkCAoKAgAkJSVBIpEgJiamzGMjIiKiyqFED101bdoUly9fLu1YqAKwtLRESkoK6tWrp+xQiIiIqIIo0RrWESNGYOLEiXjw4AEaNWqU70ErFxeXUgmOyh91dXUuFSEiIqJSVaIZ1p49eyIxMRFjxoxBixYt4OrqioYNG4r/pU/jjz/+gKGhIeRyOQAgJiYGEokEkydPFut899136N27NwAgPDwcnp6e0NHRgaWlJcaMGYPMzEyxbmpqKjp37gwdHR3Y2tpi586d+e55+/ZteHp6QltbG87OzggODlY4/+6SgNDQUEgkEoSEhMDd3R1VqlRB8+bNER8fr3Dd/PnzUb16dejp6eHbb7/FtGnT4OrqWhrDREREROVciRLWxMTEfK+7d++K/6VPw9PTEy9evBCXZ4SFhaFatWoICwsT64SGhsLLywvXrl2Dr68vunXrhqtXr2LPnj04e/YsRo0aJdYdMGAAkpKScOrUKezbtw/r1q1DamqqeF4ul6Nbt25QV1fHhQsXsGHDBkydOrVYsU6fPh0rVqxAVFQUNDQ0MGjQIPHczp07sWDBAixZsgTR0dGwsrLC+vXri2wvKysL6enpCi8iIiKqmEq0JMDa2rq046ASMDAwgKurK0JDQ9GoUSOEhoZi/PjxmDNnDl68eIHMzEzcunUL3t7eWLhwIfr06YNx48YBAGrXro21a9fCy8sL69evR3JyMo4dO4YLFy6gadOmAIAtW7bAyclJvN/JkycRFxeHpKQk1KxZEwCwcOFCtG/f/r2xLliwAF5eXgCAadOmoWPHjvjvv/+gra2NH374AYMHD8bAgQMBALNmzcKff/6JjIyMQttbtGgR5syZk698p2wN9LTVizeA77Cada1E1xEREVHZKlHC+ssvvxR53s+PG6x/Kt7e3ggNDcWECRNw5swZzJ8/H/v378fZs2fx/PlzmJqaok6dOoiOjsadO3cUPuYXBAFyuRyJiYm4desWNDQ04O7uLp6vU6cODA0NxeO4uDhYWVmJySoAeHh4FCvOt9c1m5ubA3izBMHKygrx8fEYMWKEQv0mTZrg1KlThbbn7++PCRMmiMfp6emwtLQsVixERERUvpQoYR07dqzCcXZ2Nl6+fAktLS1UqVKFCesn5O3tjS1btuDKlStQU1ODs7MzvLy8EBYWhmfPnomzmnK5HN999x3GjBmTr428pBF4s0VVYQr6UrSi6r9NU1Mz3zV5a28Laud9X8AmlUohlUqLdW8iIiIq30q0hvXZs2cKr4yMDMTHx6Nly5bYtWtXacdIRchbx7p69Wp4eXlBIpHAy8sLoaGh4vpVAHBzc8ONGzdgb2+f76WlpQUnJyfk5OQgKipKbDs+Ph7Pnz8Xj52dnZGcnIx//vlHLDt//vxH98HR0REXL15UKHs7DiIiIqrcSpSwFqR27dpYvHhxvtlXKlt561h37NgBb29vAG+S2EuXLonrVwFg6tSpOH/+PEaOHImYmBjcvn0bhw4dwujRowG8SRo///xzDBkyBBEREYiOjsa3334LHR0d8V4+Pj5wdHSEn58frly5gjNnzmD69Okf3YfRo0djy5Yt2L59O27fvo358+fj6tWrxZ69JSIiooqt1BJW4M0enG/PvtGn0apVK+Tm5orJqZGREZydnWFiYiI+NOXi4oKwsDDcvn0bn332GRo2bIiZM2eK60kBYNu2bbC0tISXlxe6deuGoUOHonr16uJ5NTU1HDx4EFlZWWjSpAm+/fZbLFiw4KPj79u3L/z9/TFp0iS4ubkhMTERAwYMgLa29ke3TUREROWfRHjfYsECHDp0SOFYEASkpKTgxx9/hKWlJY4dO1ZqAVLl1LZtW5iZmeHXX38tVv309HQYGBjgur8TdwkgIiIqJ/Lev9PS0qCvr19ovRI9dNW1a1eFY4lEAhMTE7Ru3RorVqwoSZNUib18+RIbNmyAr68v1NXVsWvXLpw8eTLflxIQERFR5VSihPXtp7vzflZTK9XVBVSJSCQSHD16FPPnz0dWVhYcHR2xf/9++Pj4KDs0IiIiUgElzjK3bNmCevXqQUdHBzo6OqhXrx42b95cmrFRJaGjo4OTJ0/i6dOnyMzMxKVLl9CtWzdlh0VEREQqokQzrDNnzsSqVaswevRoceP48+fPY/z48UhKSsL8+fNLNUgiIiIiqrxK9NBVtWrV8MMPP6B3794K5bt27cLo0aPx+PHjUguQqDiKu2ibiIiIVEdx379LtCQgNzdX4Ss88zRq1Ag5OTklaZKIiIiIqEAlSli/+eYbrF+/Pl/5xo0b0bdv348OioiIiIgoT4nWsAJvHrr6888/0axZMwDAhQsXcP/+ffj5+WHChAlivZUrV358lERERERUaZUoYb1+/Trc3NwAAAkJCQAAExMTmJiY4Pr162I9frUmEREREX2sEiWsp0+fLu04iEqF54xdUJfqlOja6GV+pRwNERERlQbu9k9EREREKo0JKxERERGpNCasRERERKTSmLASERERkUpjwkofzNvbG+PGjROPbWxssHr16jJrn4iIiCq3Eu/DSpQnMjISurq6yg6DiIiIKigmrPTRTExMlB0CERERVWBcElCBeHt7Y/To0Rg3bhyMjIxgamqKjRs3IjMzEwMHDoSenh5q1aqFY8eOidfExsaiQ4cOkMlkMDU1Rb9+/fD48WPxfGZmJvz8/CCTyWBubo4VK1bku++7SwKeP3+OoUOHwtTUFNra2qhXrx4OHz4MAHjy5Al69+6NmjVrokqVKqhfvz527dpVdoNCRERE5R4T1gpm+/btqFatGi5evIjRo0dj+PDh+Prrr9G8eXNcunQJvr6+6NevH16+fImUlBR4eXnB1dUVUVFROH78OP7991/06NFDbG/y5Mk4ffo0Dh48iD///BOhoaGIjo4u9P5yuRzt27dHeHg4duzYgdjYWCxevBjq6uoAgP/++w+NGjXC4cOHcf36dQwdOhT9+vVDREREmY8NERERlU9cElDBNGjQADNmzAAA+Pv7Y/HixahWrRqGDBkCAJg1axbWr1+Pq1ev4ujRo3Bzc8PChQvF67du3QpLS0vcunULNWrUwJYtW/DLL7+gbdu2AN4kxDVr1iz0/idPnsTFixcRFxcHBwcHAICdnZ143sLCApMmTRKPR48ejePHj+P3339H06ZNi93PrKwsZGVlicfp6enFvpaIiIjKFyasFYyLi4v4s7q6OoyNjVG/fn2xzNTUFACQmpqK6OhonD59GjKZLF87CQkJePXqFV6/fg0PDw+xvGrVqnB0dCz0/jExMahZs6aYrL4rNzcXixcvxp49e/D333+LieeHPrS1aNEizJkzJ1/5Ttka6Gmrf1BbeZLnLgMAWM26VqLriYiIqGwwYa1gNDU1FY4lEolCmUQiAfDmo3u5XI7OnTtjyZIl+doxNzfH7du3P/j+Ojo6RZ5fsWIFVq1ahdWrV6N+/frQ1dXFuHHj8Pr16w+6j7+/PyZMmCAep6enw9LS8oPjJSIiItXHhLUSc3Nzw/79+2FjYwMNjfx/Cvb29tDU1MSFCxdgZWUFAHj27Blu3boFLy+vAtt0cXHBgwcPcOvWrQJnWc+cOYMuXbrgm2++AfAmcb59+zacnJw+KHapVAqpVPpB1xAREVH5xIeuKrGRI0fi6dOn6N27Ny5evIi7d+/izz//xKBBg5CbmwuZTIbBgwdj8uTJCAkJwfXr1zFgwACoqRX+Z+Pl5QVPT0989dVXCA4ORmJiIo4dO4bjx48DeJMEBwcHIzw8HHFxcfjuu+/w8OHDT9VlIiIiKoeYsFZiNWrUwLlz55CbmwtfX1/Uq1cPY8eOhYGBgZiULlu2DJ6envjiiy/g4+ODli1bolGjRkW2u3//fjRu3Bi9e/eGs7MzpkyZgtzcXADAzJkz4ebmBl9fX3h7e8PMzAxdu3Yt664SERFROSYRBEFQdhBEHys9PR0GBga47u9U4oeu8vChKyIiok8j7/07LS0N+vr6hdbjDCsRERERqTQmrERERESk0piwEhEREZFKY8JKRERERCqN+7BShWI57UKRi7aJiIio/OEMKxERERGpNCasRERERKTSmLASERERkUpjwkpEREREKo0PXVGF4jljF9SlOh90TfQyvzKKhoiIiEoDZ1iJiIiISKUxYSUiIiIilcaElYiIiIhUGhNWIiIiIlJpTFiJiIiISKUxYaVSFRAQAFdXV2WHQURERBUIE1YqVZMmTUJISIiywyAiIqIKhPuwUqmSyWSQyWTKDoOIiIgqEM6wVmDe3t4YPXo0xo0bByMjI5iammLjxo3IzMzEwIEDoaenh1q1auHYsWPiNWFhYWjSpAmkUinMzc0xbdo05OTkAAB+/vlnWFhYQC6XK9zniy++QP/+/QHkXxIwYMAAdO3aFcuXL4e5uTmMjY0xcuRIZGdni3VSUlLQsWNH6OjowNbWFr/99htsbGywevXqshscIiIiKjeYsFZw27dvR7Vq1XDx4kWMHj0aw4cPx9dff43mzZvj0qVL8PX1Rb9+/fDy5Uv8/fff6NChAxo3bowrV65g/fr12LJlC+bPnw8A+Prrr/H48WOcPn1abP/Zs2c4ceIE+vbtW2gMp0+fRkJCAk6fPo3t27cjMDAQgYGB4nk/Pz/8888/CA0Nxf79+7Fx40akpqYW2a+srCykp6crvIiIiKhikgiCICg7CCob3t7eyM3NxZkzZwAAubm5MDAwQLdu3fDLL78AAB4+fAhzc3OcP38ef/zxB/bv34+4uDhIJBIAwLp16zB16lSkpaVBTU0NXbp0QbVq1bBlyxYAwMaNGzF79mw8ePAA6urqCAgIQFBQEGJiYgC8mWENDQ1FQkIC1NXVAQA9evSAmpoadu/ejZs3b8LJyQmRkZFwd3cHANy5cwe1a9fGqlWrMG7cuAL7FhAQgDlz5uQrv+7vBD1t9Q8eK6tZ1z74GiIiIvo46enpMDAwQFpaGvT19QutxxnWCs7FxUX8WV1dHcbGxqhfv75YZmpqCgBITU1FXFwcPDw8xGQVAFq0aIGMjAw8ePAAANC3b1/s378fWVlZAICdO3eiV69eYjJakLp16yqcNzc3F2dQ4+PjoaGhATc3N/G8vb09jIyMiuyXv78/0tLSxNf9+/ffOxZERERUPvGhqwpOU1NT4VgikSiU5SWncrkcgiAoJKsAkDcBn1feuXNnyOVyHDlyBI0bN8aZM2ewcuXKD44hbx1sYRP875v4l0qlkEqlRdYhIiKiioEzrCRydnZGeHi4QrIYHh4OPT09WFhYAAB0dHTQrVs37Ny5E7t27YKDgwMaNWpU4nvWqVMHOTk5uHz5slh2584dPH/+vMRtEhERUcXChJVEI0aMwP379zF69GjcvHkT//vf/zB79mxMmDABamr/96fSt29fHDlyBFu3bsU333zzUfesU6cOfHx8MHToUFy8eBGXL1/G0KFDoaOjk2+2l4iIiConJqwksrCwwNGjR3Hx4kU0aNAAw4YNw+DBgzFjxgyFeq1bt0bVqlURHx+PPn36fPR9f/nlF5iamsLT0xNffvklhgwZAj09PWhra39020RERFT+cZcAUjkPHjyApaUlTp48iTZt2hTrmrynDLlLABERUflR3F0C+NAVKd2pU6eQkZGB+vXrIyUlBVOmTIGNjQ08PT2VHRoRERGpACaspHTZ2dn4/vvvcffuXejp6aF58+bYuXNnvt0FiIiIqHJiwkpK5+vrC19fX2WHQURERCqKCStVKJbTLhS5BoaIiIjKH+4SQEREREQqjQkrEREREak0JqxEREREpNKYsBIRERGRSmPCSkREREQqjbsEUIXiOWMX1KU6hZ6PXub3CaMhIiKi0sAZViIiIiJSaUxYiYiIiEilMWElIiIiIpXGhJWIiIiIVBoTVipVSUlJkEgkiImJUXYoREREVEFwlwAqsQEDBuD58+cICgoSyywtLZGSkoJq1aopLzAiIiKqUJiwUqlSV1eHmZmZssMgIiKiCoRLAsqpn3/+GRYWFpDL5QrlX3zxBfr374+EhAR06dIFpqamkMlkaNy4MU6ePKlQNysrC1OmTIGlpSWkUilq166NLVu2AAByc3MxePBg2NraQkdHB46OjlizZo14bUBAALZv347//e9/kEgkkEgkCA0NLXBJQFhYGJo0aQKpVApzc3NMmzYNOTk54nlvb2+MGTMGU6ZMQdWqVWFmZoaAgIDSHzQiIiIql5iwllNff/01Hj9+jNOnT4tlz549w4kTJ9C3b19kZGSgQ4cOOHnyJC5fvgxfX1907twZycnJYn0/Pz/s3r0ba9euRVxcHDZs2ACZTAYAkMvlqFmzJvbu3YvY2FjMmjUL33//Pfbu3QsAmDRpEnr06IHPP/8cKSkpSElJQfPmzfPF+ffff6NDhw5o3Lgxrly5gvXr12PLli2YP3++Qr3t27dDV1cXERERWLp0KebOnYvg4OBC+5+VlYX09HSFFxEREVVMEkEQBGUHQSXTpUsXVKtWTZwV3bhxI2bPno0HDx5AXV09X/26deti+PDhGDVqFG7dugVHR0cEBwfDx8enWPcbOXIk/v33X+zbtw9AwWtYk5KSYGtri8uXL8PV1RXTp0/H/v37ERcXB4lEAgBYt24dpk6dirS0NKipqcHb2xu5ubk4c+aM2E6TJk3QunVrLF68uMBYAgICMGfOnHzl1/2doKedv+95rGZdK1ZfiYiIqOylp6fDwMAAaWlp0NfXL7QeZ1jLsb59+2L//v3IysoCAOzcuRO9evWCuro6MjMzMWXKFDg7O8PQ0BAymQw3b94UZ1hjYmKgrq4OLy+vQtvfsGED3N3dYWJiAplMhk2bNinM0BZHXFwcPDw8xGQVAFq0aIGMjAw8ePBALHNxcVG4ztzcHKmpqYW26+/vj7S0NPF1//79D4qLiIiIyg8+dFWOde7cGXK5HEeOHEHjxo1x5swZrFy5EgAwefJknDhxAsuXL4e9vT10dHTQvXt3vH79GgCgo6NTZNt79+7F+PHjsWLFCnh4eEBPTw/Lli1DRETEB8UoCIJCsppXBkChXFNTU6GORCLJtz73bVKpFFKp9INiISIiovKJCWs5pqOjg27dumHnzp24c+cOHBwc0KhRIwDAmTNnMGDAAHz55ZcAgIyMDCQlJYnX1q9fH3K5HGFhYQUuCThz5gyaN2+OESNGiGUJCQkKdbS0tJCbm1tkjM7Ozti/f79C4hoeHg49PT1YWFiUqN9ERERUuXBJQDnXt29fHDlyBFu3bsU333wjltvb2+PAgQOIiYnBlStX0KdPH4UZSxsbG/Tv3x+DBg1CUFAQEhMTERoaKj5UZW9vj6ioKJw4cQK3bt3CzJkzERkZqXBvGxsbXL16FfHx8Xj8+DGys7PzxTdixAjcv38fo0ePxs2bN/G///0Ps2fPxoQJE6Cmxj8/IiIiej9mDOVc69atUbVqVcTHx6NPnz5i+apVq2BkZITmzZujc+fO8PX1hZubm8K169evR/fu3TFixAjUqVMHQ4YMQWZmJgBg2LBh6NatG3r27ImmTZviyZMnCrOtADBkyBA4OjqK61zPnTuXLz4LCwscPXoUFy9eRIMGDTBs2DAMHjwYM2bMKIPRICIiooqIuwRQhZD3lCF3CSAiIio/uEsAEREREVUITFiJiIiISKUxYSUiIiIilcaElYiIiIhUGvdhpQrFctqFIhdtExERUfnDGVYiIiIiUmlMWImIiIhIpTFhJSIiIiKVxoSViIiIiFQaH7qiCsVzxi6oS3UKPBe9zO8TR0NERESlgTOsRERERKTSOMNKRERElVJOTg5ev36t7DAqNC0tLWhofHy6yYSViIiIKhVBEJCcnIzHjx8rO5RKoVq1arCysoJEIilxG0xYiYiIqFLJS1YtLCwgk8mgpsYVkmVBLpcjIyMDf//9N+RyOWxtbUvcFhNWgre3N1xdXbF69Wplh0JERFSmcnJyxGTVzMxM2eFUeDKZDADw999/486dO/D29oampuYHt8N/UhAREVGlkbdmNS+RorKXN9Y3b97EqVOnkJub+8FtMGElIiKiSofLAD6dvLE2MDBAXFwc0tLSPryN0g6Kyie5XI4pU6agatWqMDMzQ0BAgHguOTkZXbp0gUwmg76+Pnr06IF///1XPD9gwAB07dpVob1x48bB29tbPN63bx/q168PHR0dGBsbw8fHB5mZmeL5bdu2wcnJCdra2qhTpw7WrVtXVl0lIiIiJZBKpcjOzsbLly8/+FomrAQA2L59O3R1dREREYGlS5di7ty5CA4OhiAI6Nq1K54+fYqwsDAEBwcjISEBPXv2LHbbKSkp6N27NwYNGoS4uDiEhoaiW7duEAQBALBp0yZMnz4dCxYsQFxcHBYuXIiZM2di+/btZdVdIiIi+sS4SwB9NBcXF8yePRsAULt2bfz4448ICQkBAFy9ehWJiYmwtLQEAPz666+oW7cuIiMj0bhx4/e2nZKSgpycHHTr1g3W1tYAgPr164vn582bhxUrVqBbt24AAFtbW8TGxuLnn39G//79C2wzKysLWVlZ4nF6enoJek1ERPR/BgwYgOfPnyMoKEjZoSi4fPkyZs6ciYsXLyI9PR1mZmZo2rQpfvrpJ1SrVg2hoaFo1aoVnj17BkNDw2K3m5SUBFtbW1y+fBmurq5lFn9pYMJKAN4krG8zNzdHamoq4uLiYGlpKSarAODs7AxDQ0PExcUVK2Ft0KAB2rRpg/r168PX1xft2rVD9+7dYWRkhEePHuH+/fsYPHgwhgwZIl6Tk5MDAwODQttctGgR5syZk698p2wN9LTVC7wmee4yWM269t54iYiIVEVqaip8fHzQuXNnnDhxAoaGhkhMTMShQ4dK9NF6ecUlAQQA+baYkEgkkMvlEAShwCn8t8vV1NTEj/fzZGdniz+rq6sjODgYx44dg7OzM3744Qc4OjoiMTERcrkcwJtlATExMeLr+vXruHDhQqHx+vv7Iy0tTXzdv3+/xH0nIiIqjrCwMDRp0gRSqRTm5uaYNm0acnJyxPPHjx9Hy5YtYWhoCGNjY3Tq1AkJCQni+aSkJEgkEhw4cACtWrVClSpV0KBBA5w/f77Qe4aHhyM9PR2bN29Gw4YNYWtri9atW2P16tWwsrJCUlISWrVqBQAwMjKCRCLBgAEDihVP3r6oDRs2hEQiEZ898fb2xrhx4xTi6Nq1q9guAKxbtw61a9eGtrY2TE1N0b1795IMabExYaUiOTs7Izk5WSEhjI2NRVpaGpycnAAAJiYmSElJUbguJiZG4VgikaBFixaYM2cOLl++DC0tLRw8eBCmpqawsLDA3bt3YW9vr/AqaoNhqVQKfX19hRcREVFZ+fvvv9GhQwc0btwYV65cwfr167FlyxbMnz9frJOZmYkJEyYgMjISISEhUFNTw5dffilOzuSZPn06Jk2ahJiYGDg4OKB3794Kie/bzMzMkJOTg4MHD+abHAIAS0tL7N+/HwAQHx+PlJQUrFmzpljxXLx4EQBw8uRJpKSk4MCBA8Uai6ioKIwZMwZz585FfHw8jh8/Dk9Pz2JdW1JcEkBF8vHxgYuLC/r27YvVq1cjJycHI0aMgJeXF9zd3QEArVu3xrJly/DLL7/Aw8MDO3bswPXr19GwYUMAQEREBEJCQtCuXTtUr14dERERePTokZjwBgQEYMyYMdDX10f79u2RlZWFqKgoPHv2DBMmTFBa34mIiPKsW7cOlpaW+PHHHyGRSFCnTh38888/mDp1KmbNmgU1NTV89dVXCtds2bIF1atXR2xsLOrVqyeWT5o0CR07dgQAzJkzB3Xr1sWdO3dQp06dfPdt1qwZvv/+e/Tp0wfDhg1DkyZN0Lp1a/j5+cHU1BTq6uqoWrUqAKB69eoKa1jfF4+JiQkAwNjY+IO+RCE5ORm6urro1KkT9PT0YG1tLb7nlxXOsFKRJBIJgoKCYGRkBE9PT/j4+MDOzg579uwR6/j6+mLmzJmYMmUKGjdujBcvXsDPz088r6+vj7/++gsdOnSAg4MDZsyYgRUrVqB9+/YAgG+//RabN29GYGAg6tevDy8vLwQGBn7UV7gRERGVpri4OHh4eCgsk2vRogUyMjLw4MEDAEBCQgL69OkDOzs76Ovri+9jycnJCm29/dyIubk5gDdrVQuzYMECPHz4EBs2bICzszM2bNiAOnXq4Nq1op/LKG48H6pt27awtraGnZ0d+vXrh507d5b5elrOsBJCQ0Pzlb39hKSVlRX+97//FdnGnDlzCnwICgCcnJxw/PjxIq/v06cP+vTp895YiYiIlKGgZzryPqLPK+/cuTMsLS2xadMm1KhRA3K5HPXq1RO/XSvP28+N5F377rKBdxkbG+Prr7/G119/jUWLFqFhw4ZYvnx5kVtAFjeed73v2RQ9PT1cunQJoaGh+PPPPzFr1iwEBAQgMjLyg3Yp+BCcYSUiIiJ6D2dnZ4SHhyskcuHh4dDT04OFhQWePHmCuLg4zJgxA23atIGTkxOePXtWJrFoaWmhVq1a4hfwaGlpAYDCV54WJ56CrgPyP5uSm5uL69evK9TR0NCAj48Pli5diqtXryIpKQmnTp0qvU6+gzOsRERERP9fWlpavgeHq1atihEjRmD16tUYPXo0Ro0ahfj4eMyePRsTJkyAmpoajIyMYGxsjI0bN8Lc3BzJycmYNm3aR8dz+PBh7N69G7169YKDgwMEQcAff/yBo0ePYtu2bQAAa2trSCQSHD58GB06dICOjk6x4qlevTp0dHRw/Phx1KxZE9ra2jAwMEDr1q0xYcIEHDlyBLVq1cKqVavw/PlzhZju3r0LT09PGBkZ4ejRo5DL5XB0dPzo/haGM6xERERE/19oaCgaNmyo8Jo1axYsLCxw9OhRXLx4EQ0aNMCwYcMwePBgzJgxA8Cbj9F3796N6Oho1KtXD+PHj8eyZcs+Oh5nZ2dUqVIFEydOhKurK5o1a4a9e/di8+bN6NevHwDAwsICc+bMwbRp02BqaopRo0YVKx4NDQ2sXbsWP//8M2rUqIEuXboAAAYNGoT+/fvDz88PXl5esLW1FbfOAgBDQ0McOHAArVu3hpOTEzZs2IBdu3ahbt26H93fwkiEgvZIICpn0tPTYWBggOv+ToV+cQAAfnEAEVEl9/LlS8TFxcHJyQlVqlRRdjiVQt6YJyQk4N69e+jduzdq1qwJ4P/ev9PS0orcopJLAqhCsZx2gXuyEhERVTBcEkBEREREKo0JKxERERGpNCasRERERKTSmLASERERkUpjwkpEREREKo27BFCF4jljF9SlOvnKo5f5KSEaIiIiKg2cYSUiIiIilcaElYiIiIhUGhNWIiIiokpk3bp1sLW1hba2Nho1aoQzZ84oO6T34hpWIiIiolLQaPIvn/R+JXk+Y8+ePRg3bhzWrVuHFi1a4Oeff0b79u0RGxsLKyurMoiydHCGVQWFhoZCIpHg+fPnyg4FNjY2WL169Se9Z1JSEiQSCWJiYj7pfYmIiCq6lStXYvDgwfj222/h5OSE1atXw9LSEuvXr1d2aEViwkoAgMDAQBgaGuYrj4yMxNChQz99QERERFSqXr9+jejoaLRr106hvF27dggPD1dSVMXDJQFUJBMTE2WHQERERKXg8ePHyM3NhampqUK5qakpHj58qKSoioczrJ+AIAhYunQp7OzsoKOjgwYNGmDfvn3i+aNHj8LBwQE6Ojpo1aoVkpKSFK4PCAiAq6urQtnq1athY2OjULZ161bUrVsXUqkU5ubmGDVqlHhu5cqVqF+/PnR1dWFpaYkRI0YgIyMDwJslCAMHDkRaWhokEgkkEgkCAgIA5F8SkJycjC5dukAmk0FfXx89evTAv//+my/WX3/9FTY2NjAwMECvXr3w4sULsc7x48fRsmVLGBoawtjYGJ06dUJCQkIJRpaIiIg+lEQiUTgWBCFfmaphwvoJzJgxA9u2bcP69etx48YNjB8/Ht988w3CwsJw//59dOvWDR06dEBMTAy+/fZbTJs27YPvsX79eowcORJDhw7FtWvXcOjQIdjb24vn1dTUsHbtWly/fh3bt2/HqVOnMGXKFABA8+bNsXr1aujr6yMlJQUpKSmYNGlSvnsIgoCuXbvi6dOnCAsLQ3BwMBISEtCzZ0+FegkJCQgKCsLhw4dx+PBhhIWFYfHixeL5zMxMTJgwAZGRkQgJCYGamhq+/PJLyOXyYvc3KysL6enpCi8iIiIqXLVq1aCurp5vNjU1NTXfrKuq4ZKAMpaZmYmVK1fi1KlT8PDwAADY2dnh7Nmz+Pnnn2FjYwM7OzusWrUKEokEjo6OuHbtGpYsWfJB95k/fz4mTpyIsWPHimWNGzcWfx43bpz4s62tLebNm4fhw4dj3bp10NLSgoGBASQSCczMzAq9x8mTJ3H16lUkJibC0tISAPDrr7+ibt26iIyMFO8nl8sRGBgIPT09AEC/fv0QEhKCBQsWAAC++uorhXa3bNmC6tWrIzY2FvXq1StWfxctWoQ5c+bkK98pWwM9bfV85clzlwEArGZdK1b7REREFY2WlhYaNWqE4OBgfPnll2J5cHAwunTposTI3o8zrGUsNjYW//33H9q2bQuZTCa+fvnlFyQkJCAuLg7NmjVTmIrPS2yLKzU1Ff/88w/atGlTaJ3Tp0+jbdu2sLCwgJ6eHvz8/PDkyRNkZmYW+z5xcXGwtLQUk1UAcHZ2hqGhIeLi4sQyGxsbMVkFAHNzc6SmporHCQkJ6NOnD+zs7KCvrw9bW1sAb5YbFJe/vz/S0tLE1/3794t9LRERUWU1YcIEbN68GVu3bkVcXBzGjx+P5ORkDBs2TNmhFYkzrGUs72PuI0eOwMLCQuGcVCrF6NGj39uGmpoaBEFQKMvOzhZ/1tHRKfL6e/fuoUOHDhg2bBjmzZuHqlWr4uzZsxg8eLBCO+9T2BqXd8s1NTUVzkskEoWP+zt37gxLS0ts2rQJNWrUgFwuR7169fD69etixyKVSiGVSotdn4iIiICePXviyZMnmDt3LlJSUlCvXj0cPXoU1tbWyg6tSExYy5izszOkUimSk5Ph5eVV4PmgoCCFsgsXLigcm5iY4OHDhwqJ4dt7lOrp6cHGxgYhISFo1apVvntERUUhJycHK1asgJram0n1vXv3KtTR0tJCbm7ue/uSnJyM+/fvi7OssbGxSEtLg5OTU5HX5nny5Ani4uLw888/47PPPgMAnD17tljXEhERqbKSbOSvDCNGjMCIESOUHcYHYcJaxvT09DBp0iSMHz8ecrkcLVu2RHp6OsLDwyGTyTBs2DCsWLECEyZMwHfffYfo6GgEBgYqtOHt7Y1Hjx5h6dKl6N69O44fP45jx45BX19frBMQEIBhw4ahevXqaN++PV68eIFz585h9OjRqFWrFnJycvDDDz+gc+fOOHfuHDZs2KBwDxsbG2RkZCAkJAQNGjRAlSpVUKVKFYU6Pj4+cHFxQd++fbF69Wrk5ORgxIgR8PLygru7e7HGw8jICMbGxti4cSPMzc2RnJxcoofMiIiIqPLgGtZPYN68eZg1axYWLVoEJycn+Pr64o8//oCtrS2srKywf/9+/PHHH2jQoAE2bNiAhQsXKlzv5OSEdevW4aeffkKDBg1w8eLFfE/x9+/fH6tXr8a6detQt25ddOrUCbdv3wYAuLq6YuXKlViyZAnq1auHnTt3YtGiRQrXN2/eHMOGDUPPnj1hYmKCpUuX5uuHRCJBUFAQjIyM4OnpCR8fH9jZ2WHPnj3FHgs1NTXs3r0b0dHRqFevHsaPH49ly5YV+3oiIiKqfCTCu4sjicqh9PR0GBgY4Lq/U4G7BOThLgFERJXby5cvERcXBycnp3yfJFLZyBvzhIQE3Lt3D71790bNmjUB/N/7d1pamsInx+/iDCsRERERqTQmrERERESk0piwEhEREZFKY8JKRERERCqN21pRhWI57UKRi7aJiIio/OEMKxERERGpNCasRERERKTSmLASERERVRJ//fUXOnfujBo1aohfCFQecA0rERERUSlInlv/k96vJF+Gk5mZiQYNGmDgwIH46quvyiCqssGElSoUzxm7ELP2O2WHQUREpJLat2+P9u3bKzuMD8YlAURERESk0piwEhEREZFKY8JKRERERCqNCSsRERERqTQmrJ9YQEAAXF1di6wzYMAAdO3a9ZPEQ0RERKTquEsAERERUSWRkZGBO3fuiMeJiYmIiYlB1apVYWVlpcTIilZuE9bXr19DS0tL2WFQIbKzs6GpqansMIiIiOgtUVFRaNWqlXg8YcIEAED//v0RGBiopKiKQSgnvLy8hJEjRwrjx48XjI2NBU9PT+HGjRtC+/btBV1dXaF69erCN998Izx69EjhmtGjRwuTJ08WjIyMBFNTU2H27NkK7T5//lwYMmSIYGJiIujp6QmtWrUSYmJixHNqampCVFSUIAiCIJfLBSMjI8Hd3V28/rfffhPMzMzE4ylTpgi1a9cWdHR0BFtbW2HGjBnC69evxfOzZ88WGjRoIGzYsEGoWbOmoKOjI3Tv3l149uyZWKd///5Cly5dxGO5XC4sWbJEsLW1FbS1tQUXFxfh999/L/bYlfU4vd2vLVu2CLa2toJEIhHkcrkQFxcntGjRQpBKpYKTk5MQHBwsABAOHjwoCIIgtGrVShg5cqTCvR4/fixoaWkJISEhxe5jWlqaAEBoMHpDsa8hIqLKJzMzU4iKihIyMzOVHUqlkTfme/bsEZYuXSrcv39fPJf3/p2WllZkG+VqDev27duhoaGBc+fOYfHixfDy8oKrqyuioqJw/Phx/Pvvv+jRo0e+a3R1dREREYGlS5di7ty5CA4OBgAIgoCOHTvi4cOHOHr0KKKjo+Hm5oY2bdrg6dOnMDAwgKurK0JDQwEAV69eFf+bnp4OAAgNDYWXl5d4Pz09PQQGBiI2NhZr1qzBpk2bsGrVKoWY7ty5g7179+KPP/7A8ePHERMTg5EjRxba7xkzZmDbtm1Yv349bty4gfHjx+Obb75BWFjYe8csJSWlzMfp3X7t378fMTExkMvl6Nq1K6pUqYKIiAhs3LgR06dPV7jvt99+i99++w1ZWVli2c6dO1GjRg2FfwESERFRJVa2OXXp8fLyElxdXcXjmTNnCu3atVOoc//+fQGAEB8fL17TsmVLhTqNGzcWpk6dKgiCIISEhAj6+vrCf//9p1CnVq1aws8//ywIgiBMmDBB6NSpkyAIgrB69Wqhe/fugpubm3DkyBFBEATBwcFBWL9+faFxL126VGjUqJF4PHv2bEFdXV3hXxfHjh0T1NTUhJSUFEEQFGdYMzIyBG1tbSE8PFyh3cGDBwu9e/cu9L55PtU4zZ49W9DU1BRSU1MV+qWhoSH2SxCEfDOs//33n1C1alVhz549Yh1XV1chICCgyH79999/QlpamvjK6xNnWImIqCicYf30SmOGtVytYXV3dxd/jo6OxunTpyGTyfLVS0hIgIODAwDAxcVF4Zy5uTlSU1PFNjIyMmBsbKxQ59WrV0hISAAAeHt7Y8uWLZDL5QgLC0ObNm1gZWWFsLAwuLm54datWwozrPv27cPq1atx584dZGRkICcnB/r6+grtW1lZoWbNmuKxh4cH5HI54uPjYWZmplA3NjYW//33H9q2batQ/vr1azRs2LDoAfuE4wQA1tbWMDExEY/j4+NhaWmp0KcmTZootCGVSvHNN99g69at6NGjB2JiYnDlyhUEBQUV2a9FixZhzpw5+cp3ytYgee6PJfp+ZSIiIlJN5Sph1dXVFX+Wy+Xo3LkzlixZkq+eubm5+PO7D/5IJBLI5XKxDXNzc/Ej/7cZGhoCADw9PfHixQtcunQJZ86cwbx582BpaYmFCxfC1dUV1atXh5OTEwDgwoUL6NWrF+bMmQNfX18YGBhg9+7dWLFiRZH9kkgkCv99W16sR44cgYWFhcI5qVRaZLt513+KcQIUfz/Am6UEBfXpXd9++y1cXV3x4MEDbN26FW3atIG1tXWR1/j7+4sLxQEgPT0dlpaW770XERERlT/lKmF9m5ubG/bv3w8bGxtoaJSsG25ubnj48CE0NDRgY2NTYJ28daw//vgjJBIJnJ2dUaNGDVy+fBmHDx9WmF09d+4crK2tFdZp3rt3L1+bycnJ+Oeff1CjRg0AwPnz56GmpibOdr7N2dkZUqkUycnJCvf6kD5+inEqSJ06dZCcnIx///0XpqamAIDIyMh89erXrw93d3ds2rQJv/32G3744Yf3ti2VSouVsBMREVH5V64eunrbyJEj8fTpU/Tu3RsXL17E3bt38eeff2LQoEHIzc0tVhs+Pj7w8PBA165dceLECSQlJSE8PBwzZsxAVFSUWM/b2xs7duyAl5cXJBIJjIyM4OzsjD179sDb21usZ29vj+TkZOzevRsJCQlYu3YtDh48mO++2tra6N+/P65cuYIzZ85gzJgx6NGjR77lAMCbh7gmTZqE8ePHY/v27UhISMDly5fx008/Yfv27So1Tu9q27YtatWqhf79++Pq1as4d+6cmMy/O/P67bffYvHixcjNzcWXX35ZrLiIiIhKKu9TRCp7eWMtCEKJ2yi3CWuNGjVw7tw55ObmwtfXF/Xq1cPYsWNhYGAANbXidUsikeDo0aPw9PTEoEGD4ODggF69eiEpKUmcEQSAVq1aITc3VyE59fLyQm5ursKsZ5cuXTB+/HiMGjUKrq6uCA8Px8yZM/Pd197eHt26dUOHDh3Qrl071KtXD+vWrSs0znnz5mHWrFlYtGgRnJyc4Ovriz/++AO2trYqNU7vUldXR1BQEDIyMtC4cWN8++23mDFjBoA3SfvbevfuDQ0NDfTp0yffOSIiotKSt4d7RkaGkiOpPPLGOjs7u8RtSISPSXeJPtC5c+fQsmVL3LlzB7Vq1RLL79+/DxsbG0RGRsLNze2D201PT4eBgQGu+ztBT1udD10REVGh7t27h8ePH8PCwgIymazYEzj0YeRyOTIyMvD333/j+fPnePDgAVJTU9G7d2/x4fO89++0tLR8D6m/rdyuYaXy4eDBg5DJZKhduzbu3LmDsWPHokWLFmKymp2djZSUFEybNg3NmjUrUbJKRET0IaysrJCTk4O///5b2aFUCs+fP8e///6LrKwsaGhoQEdH54PbYMJazg0bNgw7duwo8Nw333yDDRs2fOKIFL148QJTpkzB/fv3Ua1aNfj4+CjsmnDu3Dm0atUKDg4O2LdvnxIjJSKiykIikcDOzg7BwcGIj4+Hvr4+H+QtA4Ig4PXr15DL5Xj9+jWePHkCZ2fnImdSC8MlAeVcamqq+K1b79LX10f16tU/cUTKwSUBRET0obKzs3Hq1CnEx8cjJyfnox4KoqJpaGjA2toan3/+ucKzKlwSUElUr1690iSlREREpUlTUxNt27aFh4cHXr16pexwKjRtbW3IZDKoq6uX6HomrFShWE67UKKPGoiIqHJSU1ODvr4+3ztUHB+LIyIiIiKVxhlWqhDy1h0Vtp6XiIiIVE/e+/b71g8zYaUK4cmTJwAAS0tLJUdCREREH+rFixcwMDAo9DwTVqoQqlatCgBITk4u8g+eSl96ejosLS1x//59rgFTAo6/8nDslYdjr1ylOf6CIODFixeoUaNGkfWYsFKFkPctJQYGBvyfl5LwoQXl4vgrD8deeTj2ylVa41+ciSY+dEVEREREKo0JKxERERGpNCasVCFIpVLMnj2bX62nBBx75eL4Kw/HXnk49sqljPHnV7MSERERkUrjDCsRERERqTQmrERERESk0piwEhEREZFKY8JKRERERCqNCSuVe+vWrYOtrS20tbXRqFEjnDlzRtkhVUh//fUXOnfujBo1akAikSAoKEjhvCAICAgIQI0aNaCjowNvb2/cuHFDOcFWMIsWLULjxo2hp6eH6tWro2vXroiPj1eow/EvG+vXr4eLi4u4QbqHhweOHTsmnue4fzqLFi2CRCLBuHHjxDKOf9kJCAiARCJReJmZmYnnP/XYM2Glcm3Pnj0YN24cpk+fjsuXL+Ozzz5D+/btkZycrOzQKpzMzEw0aNAAP/74Y4Hnly5dipUrV+LHH39EZGQkzMzM0LZtW7x48eITR1rxhIWFYeTIkbhw4QKCg4ORk5ODdu3aITMzU6zD8S8bNWvWxOLFixEVFYWoqCi0bt0aXbp0Ed+YOe6fRmRkJDZu3AgXFxeFco5/2apbty5SUlLE17Vr18Rzn3zsBaJyrEmTJsKwYcMUyurUqSNMmzZNSRFVDgCEgwcPisdyuVwwMzMTFi9eLJb9999/goGBgbBhwwYlRFixpaamCgCEsLAwQRA4/p+akZGRsHnzZo77J/LixQuhdu3aQnBwsODl5SWMHTtWEAT+3Ze12bNnCw0aNCjwnDLGnjOsVG69fv0a0dHRaNeunUJ5u3btEB4erqSoKqfExEQ8fPhQ4XchlUrh5eXF30UZSEtLAwBUrVoVAMf/U8nNzcXu3buRmZkJDw8PjvsnMnLkSHTs2BE+Pj4K5Rz/snf79m3UqFEDtra26NWrF+7evQtAOWOvUSatEn0Cjx8/Rm5uLkxNTRXKTU1N8fDhQyVFVTnljXdBv4t79+4pI6QKSxAETJgwAS1btkS9evUAcPzL2rVr1+Dh4YH//vsPMpkMBw8ehLOzs/jGzHEvO7t378alS5cQGRmZ7xz/7stW06ZN8csvv8DBwQH//vsv5s+fj+bNm+PGjRtKGXsmrFTuSSQShWNBEPKV0afB30XZGzVqFK5evYqzZ8/mO8fxLxuOjo6IiYnB8+fPsX//fvTv3x9hYWHieY572bh//z7Gjh2LP//8E9ra2oXW4/iXjfbt24s/169fHx4eHqhVqxa2b9+OZs2aAfi0Y88lAVRuVatWDerq6vlmU1NTU/P9q4/KVt6To/xdlK3Ro0fj0KFDOH36NGrWrCmWc/zLlpaWFuzt7eHu7o5FixahQYMGWLNmDce9jEVHRyM1NRWNGjWChoYGNDQ0EBYWhrVr10JDQ0McY47/p6Grq4v69evj9u3bSvnbZ8JK5ZaWlhYaNWqE4OBghfLg4GA0b95cSVFVTra2tjAzM1P4Xbx+/RphYWH8XZQCQRAwatQoHDhwAKdOnYKtra3CeY7/pyUIArKysjjuZaxNmza4du0aYmJixJe7uzv69u2LmJgY2NnZcfw/oaysLMTFxcHc3Fw5f/tl8igX0Seye/duQVNTU9iyZYsQGxsrjBs3TtDV1RWSkpKUHVqF8+LFC+Hy5cvC5cuXBQDCypUrhcuXLwv37t0TBEEQFi9eLBgYGAgHDhwQrl27JvTu3VswNzcX0tPTlRx5+Td8+HDBwMBACA0NFVJSUsTXy5cvxToc/7Lh7+8v/PXXX0JiYqJw9epV4fvvvxfU1NSEP//8UxAEjvun9vYuAYLA8S9LEydOFEJDQ4W7d+8KFy5cEDp16iTo6emJ76+feuyZsFK599NPPwnW1taClpaW4ObmJm71Q6Xr9OnTAoB8r/79+wuC8Gabk9mzZwtmZmaCVCoVPD09hWvXrik36AqioHEHIGzbtk2sw/EvG4MGDRL//2JiYiK0adNGTFYFgeP+qb2bsHL8y07Pnj0Fc3NzQVNTU6hRo4bQrVs34caNG+L5Tz32EkEQhLKZuyUiIiIi+nhcw0pEREREKo0JKxERERGpNCasRERERKTSmLASERERkUpjwkpEREREKo0JKxERERGpNCasRERERKTSmLASERERkUpjwkpERJWSRCJBUFCQssMgomJgwkpERCojNzcXcrlc2WEQkYphwkpERCXm7e2NUaNGYdSoUTA0NISxsTFmzJiBvG/9fv36NaZMmQILCwvo6uqiadOmCA0NFa8PDAyEoaEhDh8+DGdnZ0ilUty7dw9ZWVmYMmUKLC0tIZVKUbt2bWzZskW8LjY2Fh06dIBMJoOpqSn69euHx48fK8Q1ZswYTJkyBVWrVoWZmRkCAgLE8zY2NgCAL7/8EhKJRDwmItXEhJWIiD7K9u3boaGhgYiICKxduxarVq3C5s2bAQADBw7EuXPnsHv3bly9ehVff/01Pv/8c9y+fVu8/uXLl1i0aBE2b96MGzduoHr16vDz88Pu3buxdu1axMXFYcOGDZDJZACAlJQUeHl5wdXVFVFRUTh+/Dj+/fdf9OjRI19curq6iIiIwNKlSzF37lwEBwcDACIjIwEA27ZtQ0pKinhMRKpJIuT9M5iIiOgDeXt7IzU1FTdu3IBEIgEATJs2DYcOHcIff/yB2rVr48GDB6hRo4Z4jY+PD5o0aYKFCxciMDAQAwcORExMDBo0aAAAuHXrFhwdHREcHAwfH59895w1axYiIiJw4sQJsezBgwewtLREfHw8HBwc4O3tjdzcXJw5c0as06RJE7Ru3RqLFy8G8GYN68GDB9G1a9eyGBoiKkUayg6AiIjKt2bNmonJKgB4eHhgxYoViIqKgiAIcHBwUKiflZUFY2Nj8VhLSwsuLi7icUxMDNTV1eHl5VXg/aKjo3H69GlxxvVtCQkJ4v3ebhMAzM3NkZqa+uEdJCKlY8JKRERlRl1dHdHR0VBXV1cofzvZ1NHRUUh4dXR0imxTLpejc+fOWLJkSb5z5ubm4s+ampoK5yQSCR/oIiqnmLASEdFHuXDhQr7j2rVro2HDhsjNzUVqaio+++yzYrdXv359yOVyhIWFFbgkwM3NDfv374eNjQ00NEr+NqapqYnc3NwSX09Enw4fuiIioo9y//59TJgwAfHx8di1axd++OEHjB07Fg4ODujbty/8/Pxw4MABJCYmIjIyEkuWLMHRo0cLbc/Gxgb9+/fHoEGDEBQUhMTERISGhmLv3r0AgJEjR+Lp06fo3bs3Ll68iLt37+LPP//EoEGDPigBtbGxQUhICB4+fIhnz5599DgQUdlhwkpERB/Fz88Pr169QpMmTTBy5EiMHj0aQ4cOBfDmKXw/Pz9MnDgRjo6O+OKLLxAREQFLS8si21y/fj26d++OESNGoE6dOhgyZAgyMzMBADVq1MC5c+eQm5sLX19f1KtXD2PHjoWBgQHU1Ir/trZixQoEBwfD0tISDRs2LPkAEFGZ4y4BRERUYt7e3nB1dcXq1auVHQoRVWCcYSUiIiIilcaElYiIiIhUGpcEEBEREZFK4wwrEREREak0JqxEREREpNKYsBIRERGRSmPCSkREREQqjQkrEREREak0JqxEREREpNKYsBIRERGRSmPCSkREREQqjQkrEREREam0/wcigYWgGYSsbQAAAABJRU5ErkJggg=="/>
          <p:cNvSpPr>
            <a:spLocks noChangeAspect="1" noChangeArrowheads="1"/>
          </p:cNvSpPr>
          <p:nvPr/>
        </p:nvSpPr>
        <p:spPr bwMode="auto">
          <a:xfrm>
            <a:off x="165683" y="-156033"/>
            <a:ext cx="324604" cy="329213"/>
          </a:xfrm>
          <a:prstGeom prst="rect">
            <a:avLst/>
          </a:prstGeom>
          <a:noFill/>
        </p:spPr>
        <p:txBody>
          <a:bodyPr vert="horz" wrap="square" lIns="97877" tIns="48939" rIns="97877" bIns="4893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9" name="AutoShape 19" descr="data:image/png;base64,iVBORw0KGgoAAAANSUhEUgAAAmsAAAHFCAYAAACtsr7nAAAAOXRFWHRTb2Z0d2FyZQBNYXRwbG90bGliIHZlcnNpb24zLjcuMCwgaHR0cHM6Ly9tYXRwbG90bGliLm9yZy88F64QAAAACXBIWXMAAA9hAAAPYQGoP6dpAAA6VklEQVR4nO3dd3RUdf7/8dekk14gIaEFkEAglCAdlIiASmAFxLUgBNkVWYoUUSkuJauADUFdYFUEFBX1S1kEVkBpSgeJVEEUiEIwS5AEEilJPr8/+GXWIRAS2lwmz8c5cw7zufd+5v2eKLzO55bYjDFGAAAAsCQ3ZxcAAACAyyOsAQAAWBhhDQAAwMIIawAAABZGWAMAALAwwhoAAICFEdYAAAAsjLAGAABgYYQ1AAAACyOsAbjuZs2aJZvNpq1btzq7lBLZu3evevTooWrVqsnHx0dly5ZVw4YNNWDAAGVlZdn3++ijjzR58uRr+qypU6dq1qxZ11awxRT83K/0io6OdnapwC3Fw9kFAIAVbN++XS1btlRsbKxGjx6t6OhoHT9+XN99953mzp2rYcOGKTAwUNKFsLZr1y4NHjz4qj9v6tSpKlu2rHr16nV9GrCAxMREbdiwwWGsefPm6tatm55++mn7mLe3980uDbilEdYAQNLkyZPl5uam1atXKyAgwD7erVs3/eMf/xC/RvnKypUrp3LlyhUaj4iIULNmza55/vPnz8tms8nDg3+6ULpwGhSA03zzzTe6++67FRAQIF9fX7Vo0UJLlixx2Oe///2v+vXrp9q1a8vf31/h4eFq06aNvv76a4f9Dh06JJvNpldffVWTJk1S1apV5e/vr+bNm2vjxo1XrCUjI0OBgYHy9/e/5HabzSZJSkhI0JIlS3T48GGHU3sFxo0bp6ZNmyo0NFSBgYFq2LChZsyY4RD2oqOjtXv3bq1Zs6bQqcGCU4mHDh1y+PzVq1fLZrNp9erV9rHt27erY8eOCg8Pl7e3t6KiopSYmKhffvnlsn0OHjxYfn5+Dqd1Czz00EOKiIjQ+fPnJUkrV65UQkKCwsLCVKZMGVWuXFkPPPCAcnJyivwur+SHH37Qo48+aq87NjZW//znPy/Z7wcffKCnn35aFSpUkLe3tw4cOKBevXrJ399f33//ve655x75+fkpMjJSEydOlCRt3LhRrVq1kp+fn2JiYjR79uxrqhdwNsIaAKdYs2aN2rRpo8zMTM2YMUMff/yxAgIC1KlTJ33yySf2/U6cOCFJGjNmjJYsWaKZM2eqWrVqSkhIcAguBf75z39qxYoVmjx5sj788ENlZ2erQ4cOyszMLLKe5s2bKy0tTd27d9eaNWv0+++/X3K/qVOnqmXLlipfvrw2bNhgfxU4dOiQnnzySX366aeaP3++unbtqoEDB+of//iHfZ8FCxaoWrVqio+Ptx+/YMGCknx9ys7OVrt27fTrr7869Fy5cmWdOnXqssf17t1bOTk5+vTTTx3GT548qX//+9967LHH5OnpqUOHDikxMVFeXl5677339MUXX2jixIny8/PTuXPnSlTrH+3Zs0eNGzfWrl279Nprr2nx4sVKTEzUU089pXHjxhXaf8SIEUpNTdX06dP1+eefKzw8XNKFVbauXbsqMTFR//73v3XfffdpxIgRGjlypJKSktS7d28tWLBANWvWVK9evbRt27arrhlwOgMA19nMmTONJLNly5bL7tOsWTMTHh5uTp06ZR/Lzc01cXFxpmLFiiY/P/+Sx+Xm5prz58+bu+++23Tp0sU+fvDgQSPJ1K1b1+Tm5trHN2/ebCSZjz/+uMiaz5w5Yzp37mwkGUnG3d3dxMfHm1GjRpn09HSHfRMTE02VKlWKnM8YY/Ly8sz58+dNcnKyCQsLc+ipTp06pnXr1oWOKfjuDh486DC+atUqI8msWrXKGGPM1q1bjSSzcOHCK9ZxsYYNG5oWLVo4jE2dOtVIMjt37jTGGPN///d/RpJJSUkp8fx/JMn079/f/v6ee+4xFStWNJmZmQ77DRgwwPj4+JgTJ04YY/7X75133llozqSkJCPJzJs3zz52/vx5U65cOSPJfPvtt/bxjIwM4+7uboYOHXpNfQDOxMoagJsuOztbmzZtUrdu3RxOO7q7u6tHjx765ZdftG/fPvv49OnT1bBhQ/n4+MjDw0Oenp766quvtHfv3kJzJyYmyt3d3f6+Xr16kqTDhw8XWZO3t7cWLFigPXv26PXXX9fDDz+s//73v3rxxRcVGxvrUE9RVq5cqbZt2yooKEju7u7y9PTU6NGjlZGRofT09GLNURy33XabQkJC9Nxzz2n69Onas2dPsY99/PHHtX79eoeeZs6cqcaNGysuLk6S1KBBA3l5ealPnz6aPXu2fvrpp2uu+cyZM/rqq6/UpUsX+fr6Kjc31/7q0KGDzpw5U+iU9QMPPHDJuWw2mzp06GB/7+Hhodtuu02RkZGKj4+3j4eGhio8PPyKP3/AyghrAG663377TcYYRUZGFtoWFRUl6cI1ZJI0adIk/e1vf1PTpk01b948bdy4UVu2bNG99957yVOVYWFhDu8L7jy83GnNi8XGxmrw4MGaM2eOUlNTNWnSJGVkZOjvf//7FY/dvHmz2rdvL0l65513tG7dOm3ZskWjRo0qUQ3FERQUpDVr1qhBgwYaOXKk6tSpo6ioKI0ZM8Z+zdnldO/eXd7e3vZHh+zZs0dbtmzR448/bt+nevXq+vLLLxUeHq7+/furevXqql69uqZMmXLVNWdkZCg3N1dvvvmmPD09HV4Fwev48eMOx1zqvxFJ8vX1lY+Pj8OYl5eXQkNDC+3r5eWlM2fOXHXdgLNxSw2Amy4kJERubm5KS0srtO3o0aOSpLJly0qS5syZo4SEBE2bNs1hv6Kuy7pebDabhgwZouTkZO3ateuK+8+dO1eenp5avHixQ5BYuHBhsT+z4LizZ886jF8cYiSpbt26mjt3rowx2rFjh2bNmqXk5GSVKVNGw4cPv+xnhISE6P7779f777+vF154QTNnzpSPj48eeeQRh/3uuOMO3XHHHcrLy9PWrVv15ptvavDgwYqIiNDDDz9c7J7++LkFq6f9+/e/5D5Vq1Z1eP/HmzeA0oqVNQA3nZ+fn5o2bar58+c7rDbl5+drzpw5qlixomJiYiRd+Mf64udy7dixo9DzvK7VpYKjdCE8ZmVl2Vf8pAurdZdaJSt4rMQfT8P+/vvv+uCDDwrte7k5Cu4K3bFjh8P4okWLLlu7zWZT/fr19frrrys4OFjffvvtZfct8Pjjj+vo0aNaunSp5syZoy5duig4OPiS+7q7u6tp06b2OzaLM/+l+Pr66q677tL27dtVr149NWrUqNDr4pVRAKysAbiBVq5cWegRFJLUoUMHTZgwQe3atdNdd92lYcOGycvLS1OnTtWuXbv08ccf21dUOnbsqH/84x8aM2aMWrdurX379ik5OVlVq1ZVbm7udau1T58+OnnypB544AHFxcXJ3d1d33//vV5//XW5ubnpueees+9bt25dzZ8/X9OmTdPtt98uNzc3NWrUSImJiZo0aZIeffRR9enTRxkZGXr11Vcv+RDYglWxTz75xP4bE+rWravGjRurZs2aGjZsmHJzcxUSEqIFCxbom2++cTh+8eLFmjp1qjp37qxq1arJGKP58+fr5MmTateu3RX7bd++vSpWrKh+/frp2LFjDqdApQvXCa5cuVKJiYmqXLmyzpw5o/fee0+S1LZt26v5iiVJU6ZMUatWrXTHHXfob3/7m6Kjo3Xq1CkdOHBAn3/+uVauXHnVcwMuy8k3OABwQQV3NF7uVXCn49dff23atGlj/Pz8TJkyZUyzZs3M559/7jDX2bNnzbBhw0yFChWMj4+PadiwoVm4cKFJSkpyuCOz4G7QV155pVA9ksyYMWOKrHnZsmWmd+/epnbt2iYoKMh4eHiYyMhI07VrV7NhwwaHfU+cOGG6detmgoODjc1mM3/8q/S9994zNWvWNN7e3qZatWpmwoQJZsaMGYXu8Dx06JBp3769CQgIMJIcetm/f79p3769CQwMNOXKlTMDBw40S5Yscbgb9PvvvzePPPKIqV69uilTpowJCgoyTZo0MbNmzSqyzz8aOXKkkWQqVapk8vLyHLZt2LDBdOnSxVSpUsV4e3ubsLAw07p1a7No0aJiz29M4btBjbnws+rdu7epUKGC8fT0NOXKlTMtWrQwL7zwgn2fgrtBP/vss0JzJiUlGT8/v0LjrVu3NnXq1Ck0XqVKFZOYmFiiugErsRnDY7kBAACsimvWAAAALIywBgAAYGGENQAAAAsjrAEAAFgYYQ0AAMDCCGsAAAAWxkNxXUB+fr6OHj2qgIAAfjULAAC3CGOMTp06paioKLm5XX79jLDmAo4ePapKlSo5uwwAAHAVfv75Z1WsWPGy2wlrLiAgIEDShR92YGCgk6sBAADFkZWVpUqVKtn/Hb8cwpoLKDj1GRgYSFgDAOAWc6VLmLjBAAAAwMIIawAAABZGWAMAALAwwhoAAICFEdYAAAAsjLAGAABgYYQ1AAAACyOsAQAAWBhhDQAAwMIIawAAABZGWAMAALAwwhoAAICFEdYAAAAsjLAGAABgYYQ1AAAACyOsAQAAWJiHswvA9XPn8x/L3buMs8sAAMBlbHulp7NLYGUNAADAy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2k0wa9YsBQcHO7sMAABwC3JqWJs2bZrq1aunwMBABQYGqnnz5vrPf/5TaL+9e/fqT3/6k4KCghQQEKBmzZopNTXVCRVfWXR0tCZPnuzsMgAAgItwalirWLGiJk6cqK1bt2rr1q1q06aN7r//fu3evdu+z48//qhWrVqpVq1aWr16tb777jv9/e9/l4+PjxMrBwAAuDmcGtY6deqkDh06KCYmRjExMXrxxRfl7++vjRs32vcZNWqUOnTooJdfflnx8fGqVq2aEhMTFR4eftl5e/Xqpc6dO2v8+PGKiIhQcHCwxo0bp9zcXD3zzDMKDQ1VxYoV9d577zkct3PnTrVp00ZlypRRWFiY+vTpo9OnTxea99VXX1VkZKTCwsLUv39/nT9/XpKUkJCgw4cPa8iQIbLZbLLZbA7zL1u2TLGxsfL399e9996rtLQ0+7bVq1erSZMm8vPzU3BwsFq2bKnDhw9f0/cLAABufZa5Zi0vL09z585Vdna2mjdvLknKz8/XkiVLFBMTo3vuuUfh4eFq2rSpFi5ceMX5Vq5cqaNHj2rt2rWaNGmSxo4dq44dOyokJESbNm1S37591bdvX/3888+SpJycHN17770KCQnRli1b9Nlnn+nLL7/UgAEDHOZdtWqVfvzxR61atUqzZ8/WrFmzNGvWLEnS/PnzVbFiRSUnJystLc0hjOXk5OjVV1/VBx98oLVr1yo1NVXDhg2TJOXm5qpz585q3bq1duzYoQ0bNqhPnz6Fwh4AACh9nB7Wdu7cKX9/f3l7e6tv375asGCBateuLUlKT0/X6dOnNXHiRN17771avny5unTpoq5du2rNmjVFzhsaGqo33nhDNWvWVO/evVWzZk3l5ORo5MiRqlGjhkaMGCEvLy+tW7dOkvThhx/q999/1/vvv6+4uDi1adNGb731lj744AP9+uuv9nlDQkL01ltvqVatWurYsaMSExP11Vdf2T/T3d1dAQEBKl++vMqXL28/7vz585o+fboaNWqkhg0basCAAfbjsrKylJmZqY4dO6p69eqKjY1VUlKSKleufMnezp49q6ysLIcXAABwTR7OLqBmzZpKSUnRyZMnNW/ePCUlJWnNmjWqXbu28vPzJUn333+/hgwZIklq0KCB1q9fr+nTp6t169aXnbdOnTpyc/tfFo2IiFBcXJz9vbu7u8LCwpSeni7pwk0M9evXl5+fn32fli1bKj8/X/v27VNERIR9Xnd3d/s+kZGR2rlz5xX79PX1VfXq1R2OK/js0NBQ9erVS/fcc4/atWuntm3b6s9//rMiIyMvOdeECRM0bty4QuMf+k9RgI/7JY4AABRX5dFX/jsduJmcvrLm5eWl2267TY0aNdKECRNUv359TZkyRZJUtmxZeXh42FfaCsTGxl7xblBPT0+H9zab7ZJjBYHQGHPZ045/HC9qjpLWY4yxv585c6Y2bNigFi1a6JNPPlFMTIzDtXt/NGLECGVmZtpfBadyAQCA63F6WLuYMUZnz56VdCHINW7cWPv27XPYZ//+/apSpcp1/dzatWsrJSVF2dnZ9rF169bJzc1NMTExxZ7Hy8tLeXl5V1VDfHy8RowYofXr1ysuLk4fffTRJffz9va2P+6k4AUAAFyTU8PayJEj9fXXX+vQoUPauXOnRo0apdWrV6t79+72fZ555hl98skneuedd3TgwAG99dZb+vzzz9WvX7/rWkv37t3l4+OjpKQk7dq1S6tWrdLAgQPVo0cP+ynQ4oiOjtbatWt15MgRHT9+vFjHHDx4UCNGjNCGDRt0+PBhLV++XPv371dsbOzVtgMAAFyEU69Z+/XXX9WjRw+lpaUpKChI9erV0xdffKF27drZ9+nSpYumT5+uCRMm6KmnnlLNmjU1b948tWrV6rrW4uvrq2XLlmnQoEFq3LixfH199cADD2jSpEklmic5OVlPPvmkqlevrrNnzzqc6izqs7///nvNnj1bGRkZioyM1IABA/Tkk09ebTsAAMBF2Exx0gQsLSsrS0FBQdo1IpYbDADgGnGDAW6Wgn+/MzMzi7ykyXLXrAEAAOB/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A9nF4Drp9LwjQoMDHR2GQAA4DpiZQ0AAMDCCGsAAAAWRlgDAACwMMIaAACAhRHWAAAALKzEd4OeOXNGb775platWqX09HTl5+c7bP/222+vW3EAAAClXYnDWu/evbVixQp169ZNTZo0kc1muxF1AQAAQFcR1pYsWaKlS5eqZcuWN6IeAAAA/EGJr1mrUKGCAgICbkQtAAAAuEiJw9prr72m5557TocPH74R9QAAAOAPSnwatFGjRjpz5oyqVasmX19feXp6Omw/ceLEdSsOAACgtCtxWHvkkUd05MgRjR8/XhEREdxgAAAAcAOVOKytX79eGzZsUP369W9EPQAAAPiDEl+zVqtWLf3+++83ohYAAABcpMRhbeLEiXr66ae1evVqZWRkKCsry+EFAACA68dmjDElOcDN7UK+u/haNWOMbDab8vLyrl91KJasrCwFBQUpMzNTgYGBzi4HAAAUQ3H//S7xNWurVq26psIAAABQfCUKa+fPn9fYsWP1r3/9SzExMTeqJgAAAPx/JbpmzdPTU7t27eJxHQAAADdJiW8w6Nmzp2bMmHEjagEAAMBFSnzN2rlz5/Tuu+9qxYoVatSokfz8/By2T5o06boVBwAAUNqVOKzt2rVLDRs2lCTt37/fYRunRwEAAK4v7gYFAACwsBJfs1bgwIEDWrZsmf23GZTwcW0AAAAohhKHtYyMDN19992KiYlRhw4dlJaWJkn661//qqeffvq6FwgAAFCalTisDRkyRJ6enkpNTZWvr699/KGHHtIXX3xxXYsDAAAo7Up8zdry5cu1bNkyVaxY0WG8Ro0aOnz48HUrDAAAAFexspadne2wolbg+PHj8vb2vi5FAQAA4IISh7U777xT77//vv29zWZTfn6+XnnlFd11113XtTgAAIDSrsSnQV955RUlJCRo69atOnfunJ599lnt3r1bJ06c0Lp1625EjQAAAKVWiVfW/P39lZKSoiZNmqhdu3bKzs5W165dtX37dnl6et6IGgEAAEotmynhA9Lc3d2Vlpam8PBwh/GMjAyFh4crLy/vuhaIK8vKylJQUJAyMzMVGBjo7HIAAEAxFPff7xKvrF0u250+fVo+Pj4lnQ4AAABFKPY1a0OHDpV04YaC0aNHO9wRmpeXp02bNqlBgwbXvUAAAIDSrNhhbfv27ZIurKzt3LlTXl5e9m1eXl6qX7++hg0bdv0rBAAAKMWKHdYKfoH7448/rilTpnBtFAAAwE1Q4hsMYD0FFyjWHzhd7t5lnF0OnGjbKz2dXQIAoJhu2A0GAAAAuHk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ZuglmzZik4ONjZZQAAgFuQ08PakSNH9NhjjyksLEy+vr5q0KCBtm3bZt9ujNHYsWMVFRWlMmXKKCEhQbt373ZixUWLjo7W5MmTnV0GAABwEU4Na7/99ptatmwpT09P/ec//9GePXv02muvOaxCvfzyy5o0aZLeeustbdmyReXLl1e7du106tQp5xUOAABwkzg1rL300kuqVKmSZs6cqSZNmig6Olp33323qlevLunCqtrkyZM1atQode3aVXFxcZo9e7ZycnL00UcfXXbeXr16qXPnzho/frwiIiIUHByscePGKTc3V88884xCQ0NVsWJFvffeew7H7dy5U23atFGZMmUUFhamPn366PTp04XmffXVVxUZGamwsDD1799f58+flyQlJCTo8OHDGjJkiGw2m2w2m8P8y5YtU2xsrPz9/XXvvfcqLS3Nvm316tVq0qSJ/Pz8FBwcrJYtW+rw4cPX/B0DAIBbm1PD2qJFi9SoUSM9+OCDCg8PV3x8vN555x379oMHD+rYsWNq3769fczb21utW7fW+vXri5x75cqVOnr0qNauXatJkyZp7Nix6tixo0JCQrRp0yb17dtXffv21c8//yxJysnJ0b333quQkBBt2bJFn332mb788ksNGDDAYd5Vq1bpxx9/1KpVqzR79mzNmjVLs2bNkiTNnz9fFStWVHJystLS0hzCWE5Ojl599VV98MEHWrt2rVJTUzVs2DBJUm5urjp37qzWrVtrx44d2rBhg/r06VMo7BU4e/assrKyHF4AAMA1eTjzw3/66SdNmzZNQ4cO1ciRI7V582Y99dRT8vb2Vs+ePXXs2DFJUkREhMNxERERV1x1Cg0N1RtvvCE3NzfVrFlTL7/8snJycjRy5EhJ0ogRIzRx4kStW7dODz/8sD788EP9/vvvev/99+Xn5ydJeuutt9SpUye99NJL9hpCQkL01ltvyd3dXbVq1VJiYqK++uorPfHEEwoNDZW7u7sCAgJUvnx5h3rOnz+v6dOn21cNBwwYoOTkZElSVlaWMjMz1bFjR/v22NjYy/Y2YcIEjRs3rtD4h/5TFODjXuT3AteWmvyKs0uARVQevdPZJQC4Tpy6spafn6+GDRtq/Pjxio+P15NPPqknnnhC06ZNc9jv4hUmY8xlV50K1KlTR25u/2svIiJCdevWtb93d3dXWFiY0tPTJUl79+5V/fr17UFNklq2bKn8/Hzt27fPYV539/8FosjISPscRfH19bUHsYuPCw0NVa9evXTPPfeoU6dOmjJlisOq3MVGjBihzMxM+6tgdRAAALgep4a1yMhI1a5d22EsNjZWqampkmRfnSpYYSuQnp5eaLXtYp6eng7vbTbbJcfy8/MlFR0A/zhe1BwlrccYY38/c+ZMbdiwQS1atNAnn3yimJgYbdy48ZJzeXt7KzAw0OEFAABck1PDWsuWLR1WrSRp//79qlKliiSpatWqKl++vFasWGHffu7cOa1Zs0YtWrS4rrXUrl1bKSkpys7Oto+tW7dObm5uiomJKfY8Xl5eysvLu6oa4uPjNWLECK1fv15xcXFF3kQBAABKB6eGtSFDhmjjxo0aP368Dhw4oI8++khvv/22+vfvL+nC6tPgwYM1fvx4LViwQLt27VKvXr3k6+urRx999LrW0r17d/n4+CgpKUm7du3SqlWrNHDgQPXo0eOKq3h/FB0drbVr1+rIkSM6fvx4sY45ePCgRowYoQ0bNujw4cNavny59u/fX+R1awAAoHRw6g0GjRs31oIFCzRixAglJyeratWqmjx5srp3727f59lnn9Xvv/+ufv366bffflPTpk21fPlyBQQEXNdafH19tWzZMg0aNEiNGzeWr6+vHnjgAU2aNKlE8yQnJ+vJJ59U9erVdfbsWYdTnUV99vfff6/Zs2crIyNDkZGRGjBggJ588smrbQcAALgImylOmoClZWVlKSgoSLtGxHI3KABJ3A0K3AoK/v3OzMws8vpzp/+6KQAAAFweYQ0AAMDCCGsAAAAWRlgDAACwMMIaAACAhRHWAAAALIywBgAAYGGENQAAAAsjrAEAAFgYYQ0AAMDCCGsAAAAW5tRf5A4AAG6+3NxcnTt3ztlluDwvLy95eFx71CKsAQBQShhjlJqaquPHjzu7lFKjbNmyqly5smw221XPQVgDAKCUKAhqFSpUkL+/v9zcuBrqRsnPz9fp06d15MgRGWMUHR191XMR1gAAKAVyc3PtQa18+fLOLqdU8Pf3lyQdOXJEJ06cUHx8/FWtsBGpAQAoBQquUSsIELg5Cr7vzZs3KyUl5armIKwBAFCKcOrz5ir4vm02m7777jsZY0o+x/UuCgAAAI68vb2Vk5Oj3NzcEh9LWAMAALjBruVuUMIaAABQr1691LlzZ2eXUcj27dvVsWNHhYeHy8fHR9HR0XrooYfsjx9ZvXq1bDabTp48WaJ5Dx06JJvNdtXXkd1MhDUAAGBJ6enpatu2rcqWLatly5Zp7969eu+99xQZGamcnBxnl3fTENYAAMAVrVmzRk2aNJG3t7ciIyM1fPhwh+uvvvjiC7Vq1UrBwcEKCwtTx44d9eOPP9q3F6xkzZ8/X3fddZd8fX1Vv359bdiw4bKfuX79emVlZendd99VfHy8qlatqjZt2mjy5MmqXLmyDh06pLvuukuSFBISIpvNpl69ehWrnqpVq0qS/XEaCQkJkqSEhAQNHjzYoY7OnTvb55WkqVOnqkaNGvLx8VFERIS6det2NV9psRHWAABAkY4cOaIOHTqocePG+u677zRt2jTNmDFDL7zwgn2f7OxsDR06VFu2bNFXX30lNzc3denSRfn5+Q5zjRo1SsOGDVNKSopiYmL0yCOPXPai+/Llyys3N1cLFiy45F2UlSpV0rx58yRJ+/btU1pamqZMmVKsejZv3ixJ+vLLL5WWlqb58+cX67vYunWrnnrqKSUnJ2vfvn364osvdOeddxbr2KvFQ3EBAECRpk6dqkqVKumtt96SzWZTrVq1dPToUT333HMaPXq03Nzc9MADDzgcM2PGDIWHh2vPnj2Ki4uzjw8bNkyJiYmSpHHjxqlOnTo6cOCAatWqVehzmzVrppEjR+rRRx9V37591aRJE7Vp00Y9e/ZURESE3N3dFRoaKkkKDw9XcHCw/dgr1VOuXDlJUlhYWIkeEpyamio/Pz917NhRAQEBqlKliuLj44t9/NVgZQ0AABRp7969at68ucMdjS1bttTp06f1yy+/SJJ+/PFHPfroo6pWrZoCAwPtpxlTU1Md5qpXr579z5GRkZIuXJt2OS+++KKOHTum6dOnq3bt2po+fbpq1aqlnTt3FllzcespqXbt2qlKlSqqVq2aevTooQ8//PCGXz9HWAMAAEUyxhR69ETBacmC8U6dOikjI0PvvPOONm3apE2bNkn6329OKODp6Wn/c8GxF58qvVhYWJgefPBBvfbaa9q7d6+ioqL06quvFnlMceu5mJubW6FTrufPn7f/OSAgQN9++60+/vhjRUZGavTo0apfv36J70YtCcIaAAAoUu3atbV+/XqHELN+/XoFBASoQoUKysjI0N69e/X888/r7rvvVmxsrH777bcbUouXl5eqV6+u7Oxs+3tJysvLs+9TnHoudZwklStXTmlpafb3eXl52rVrl8M+Hh4eatu2rV5++WXt2LFDhw4d0sqVK69fkxfhmjUAACBJyszMLPTcsdDQUPXr10+TJ0/WwIEDNWDAAO3bt09jxozR0KFD5ebmppCQEIWFhentt99WZGSkUlNTNXz48GuuZ/HixZo7d64efvhhxcTEyBijzz//XEuXLtXMmTMlSVWqVJHNZtPixYvVoUMHlSlTplj1hIeHq0yZMvriiy9UsWJF+fj4KCgoSG3atNHQoUO1ZMkSVa9eXa+//rrDqtnixYv1008/6c4771RISIiWLl2q/Px81axZ85r7vRxW1gAAgKQLD5iNj493eI0ePVoVKlTQ0qVLtXnzZtWvX199+/bVX/7yFz3//POSLpw6nDt3rrZt26a4uDgNGTJEr7zyyjXXU7t2bfn6+urpp59WgwYN1KxZM3366ad699131aNHD0lShQoVNG7cOA0fPlwREREaMGBAserx8PDQG2+8oX/961+KiorS/fffL0nq3bu3kpKS1LNnT7Vu3VpVq1a1Px5EkoKDgzV//ny1adNGsbGxmj59uj7++GPVqVPnmvu9HJu5mt8oCkvJyspSUFCQdo2IVYCPu7PLAWABlUcXffE1Sp+cnBzt3btXsbGx8vX1dXY5pUbB975r1y5lZ2friSeesF+3V/Dvd2ZmpgIDAy87BytrAAAAFkZYAwAAsDDCGgAAgIUR1gAAACyMsAYAAGBhhDUAAAALI6wBAABYGGENAADAwghrAAAAFkZYAwAApcbUqVNVtWpV+fj46Pbbb9fXX3/t7JKuiF/kDgAArtntz7x/Uz9v2ys9S3zMJ598osGDB2vq1Klq2bKl/vWvf+m+++7Tnj17VLly5RtQ5fXByhoAACgVJk2apL/85S/661//qtjYWE2ePFmVKlXStGnTnF1akQhrAADA5Z07d07btm1T+/btHcbbt2+v9evXO6mq4iGsAQAAl3f8+HHl5eUpIiLCYTwiIkLHjh1zUlXFQ1gDAAClhs1mc3hvjCk0ZjWENQAA4PLKli0rd3f3Qqto6enphVbbrIawBgAAXJ6Xl5duv/12rVixwmF8xYoVatGihZOqKh4e3QEAAEqFoUOHqkePHmrUqJGaN2+ut99+W6mpqerbt6+zSysSYQ0AAJQKDz30kDIyMpScnKy0tDTFxcVp6dKlqlKlirNLKxJhDQAAXLOreUitM/Tr10/9+vVzdhklwjVrAAAAFkZYAwAAsDDCGgAAgIUR1gAAACyMsAYAAGBhhDUAAAALI6wBAABYGGENAADAwghrAAAAFkZYAwAAsDDCGgAAKBXWrl2rTp06KSoqSjabTQsXLnR2ScXC7wYFAADXLDW57k39vMqjd5b4mOzsbNWvX1+PP/64HnjggRtQ1Y1BWAMAAKXCfffdp/vuu8/ZZZQYp0EBAAAsjLAGAABgYYQ1AAAACyOsAQAAWBg3GLiQSsM3KjAw0NllAACA64iwBgAASoXTp0/rwIED9vcHDx5USkqKQkNDVblyZSdWVjTCGgAAKBW2bt2qu+66y/5+6NChkqSkpCTNmjXLSVVdGWENAABcs6t5SO3NlpCQIGOMs8soMW4wAAAAsDDCGgAAgIUR1gAAACyMsAYAAGBhhDUAAAALI6wBAFCK5OfnO7uEUqXg+76Wu1AJawAAlAJeXl6SLjwYFjdPwfd97ty5q56D56wBAFAKeHh4qGzZsjpy5Igkyd/fX25urNncKPn5+Tp9+rSOHDmikydPKjc396rnIqwBAFBKFPxKpYLAhhvv5MmT+vXXX3X27FkFBgbKw6Pk0YuwBgBAKWGz2VSlShWFhoZq+fLlOnr0qEJCQq4qQKBoxhidO3dO+fn5ys7O1rlz5xQbGyubzVbiufjpAABQygQEBKhdu3ZasmSJ0tPTr+kUHYpms9nk5eWlli1bqlmzZlc1B2ENAIBSKDAwUA8++KBOnTp1TRe/o2g2m02+vr7y8/O7qlU1ibAGAECp5eHhoZCQEGeXgSvgNhAAAAALY2XNBRQ8aC8rK8vJlQAAgOIq+Hf7Sg/MJay5gIyMDElSpUqVnFwJAAAoqVOnTikoKOiy2wlrLiA0NFSSlJqaWuQP21VkZWWpUqVK+vnnnxUYGOjscm44+nV9pa1n+nVtpa1f6ep7Nsbo1KlTioqKKnI/wpoLKHgCdVBQUKn5H0O6cCcT/bqu0tavVPp6pl/XVtr6la6u5+IssnCDAQAAgIUR1gAAACyMsOYCvL29NWbMGHl7ezu7lJuCfl1baetXKn09069rK239Sje+Z5u50v2iAAAAcBpW1gAAACyMsAYAAGBhhDUAAAALI6wBAABYGGHtFjd16lRVrVpVPj4+uv322/X11187u6TrYu3aterUqZOioqJks9m0cOFCh+3GGI0dO1ZRUVEqU6aMEhIStHv3bucUex1MmDBBjRs3VkBAgMLDw9W5c2ft27fPYR9X6nnatGmqV6+e/QGSzZs313/+8x/7dlfq9VImTJggm82mwYMH28dcreexY8fKZrM5vMqXL2/f7mr9StKRI0f02GOPKSwsTL6+vmrQoIG2bdtm3+5qPUdHRxf6GdtsNvXv31+S6/Wbm5ur559/XlWrVlWZMmVUrVo1JScnKz8/377PDevZ4JY1d+5c4+npad555x2zZ88eM2jQIOPn52cOHz7s7NKu2dKlS82oUaPMvHnzjCSzYMECh+0TJ040AQEBZt68eWbnzp3moYceMpGRkSYrK8s5BV+je+65x8ycOdPs2rXLpKSkmMTERFO5cmVz+vRp+z6u1POiRYvMkiVLzL59+8y+ffvMyJEjjaenp9m1a5cxxrV6vdjmzZtNdHS0qVevnhk0aJB93NV6HjNmjKlTp45JS0uzv9LT0+3bXa3fEydOmCpVqphevXqZTZs2mYMHD5ovv/zSHDhwwL6Pq/Wcnp7u8PNdsWKFkWRWrVpljHG9fl944QUTFhZmFi9ebA4ePGg+++wz4+/vbyZPnmzf50b1TFi7hTVp0sT07dvXYaxWrVpm+PDhTqroxrg4rOXn55vy5cubiRMn2sfOnDljgoKCzPTp051Q4fWXnp5uJJk1a9YYY0pHzyEhIebdd9916V5PnTplatSoYVasWGFat25tD2uu2POYMWNM/fr1L7nNFft97rnnTKtWrS673RV7vtigQYNM9erVTX5+vkv2m5iYaHr37u0w1rVrV/PYY48ZY27sz5jToLeoc+fOadu2bWrfvr3DePv27bV+/XonVXVzHDx4UMeOHXPo3dvbW61bt3aZ3jMzMyVJoaGhkly757y8PM2dO1fZ2dlq3ry5S/fav39/JSYmqm3btg7jrtrzDz/8oKioKFWtWlUPP/ywfvrpJ0mu2e+iRYvUqFEjPfjggwoPD1d8fLzeeecd+3ZX7PmPzp07pzlz5qh3796y2Wwu2W+rVq301Vdfaf/+/ZKk7777Tt988406dOgg6cb+jPlF7reo48ePKy8vTxEREQ7jEREROnbsmJOqujkK+rtU74cPH3ZGSdeVMUZDhw5Vq1atFBcXJ8k1e965c6eaN2+uM2fOyN/fXwsWLFDt2rXtf6m5Uq+SNHfuXH377bfasmVLoW2u+PNt2rSp3n//fcXExOjXX3/VCy+8oBYtWmj37t0u2e9PP/2kadOmaejQoRo5cqQ2b96sp556St7e3urZs6dL9vxHCxcu1MmTJ9WrVy9Jrvnf9HPPPafMzEzVqlVL7u7uysvL04svvqhHHnlE0o3tmbB2i7PZbA7vjTGFxlyVq/Y+YMAA7dixQ998802hba7Uc82aNZWSkqKTJ09q3rx5SkpK0po1a+zbXanXn3/+WYMGDdLy5cvl4+Nz2f1cqef77rvP/ue6deuqefPmql69umbPnq1mzZpJcq1+8/Pz1ahRI40fP16SFB8fr927d2vatGnq2bOnfT9X6vmPZsyYofvuu09RUVEO467U7yeffKI5c+boo48+Up06dZSSkqLBgwcrKipKSUlJ9v1uRM+cBr1FlS1bVu7u7oVW0dLT0wuleldTcEeZK/Y+cOBALVq0SKtWrVLFihXt467Ys5eXl2677TY1atRIEyZMUP369TVlyhSX7HXbtm1KT0/X7bffLg8PD3l4eGjNmjV644035OHhYe/LlXq+mJ+fn+rWrasffvjBJX/GkZGRql27tsNYbGysUlNTJbnm/8MFDh8+rC+//FJ//etf7WOu2O8zzzyj4cOH6+GHH1bdunXVo0cPDRkyRBMmTJB0Y3smrN2ivLy8dPvtt2vFihUO4ytWrFCLFi2cVNXNUbVqVZUvX96h93PnzmnNmjW3bO/GGA0YMEDz58/XypUrVbVqVYftrtjzxYwxOnv2rEv2evfdd2vnzp1KSUmxvxo1aqTu3bsrJSVF1apVc7meL3b27Fnt3btXkZGRLvkzbtmyZaHH7ezfv19VqlSR5Nr/D8+cOVPh4eFKTEy0j7livzk5OXJzc4xN7u7u9kd33NCer+n2BDhVwaM7ZsyYYfbs2WMGDx5s/Pz8zKFDh5xd2jU7deqU2b59u9m+fbuRZCZNmmS2b99ufyzJxIkTTVBQkJk/f77ZuXOneeSRR27pW8L/9re/maCgILN69WqHW+FzcnLs+7hSzyNGjDBr1641Bw8eNDt27DAjR440bm5uZvny5cYY1+r1cv54N6gxrtfz008/bVavXm1++ukns3HjRtOxY0cTEBBg//vJ1frdvHmz8fDwMC+++KL54YcfzIcffmh8fX3NnDlz7Pu4Ws/GGJOXl2cqV65snnvuuULbXK3fpKQkU6FCBfujO+bPn2/Kli1rnn32Wfs+N6pnwtot7p///KepUqWK8fLyMg0bNrQ/6uFWt2rVKiOp0CspKckYc+EW6TFjxpjy5csbb29vc+edd5qdO3c6t+hrcKleJZmZM2fa93Glnnv37m3/77ZcuXLm7rvvtgc1Y1yr18u5OKy5Ws8Fz5fy9PQ0UVFRpmvXrmb37t327a7WrzHGfP755yYuLs54e3ubWrVqmbffftthuyv2vGzZMiPJ7Nu3r9A2V+s3KyvLDBo0yFSuXNn4+PiYatWqmVGjRpmzZ8/a97lRPduMMeba1uYAAABwo3DNGgAAgIUR1gAAACyMsAYAAGBhhDUAAAALI6wBAABYGGENAADAwghrAAAAFkZYAwAAsDDCGgCUQjabTQsXLnR2GQCKgbAGABaRl5dn/6XQAFCAsAYAVykhIUEDBgzQgAEDFBwcrLCwMD3//PMq+C1+586d07PPPqsKFSrIz89PTZs21erVq+3Hz5o1S8HBwVq8eLFq164tb29vHT58WGfPntWzzz6rSpUqydvbWzVq1NCMGTPsx+3Zs0cdOnSQv7+/IiIi1KNHDx0/ftyhrqeeekrPPvusQkNDVb58eY0dO9a+PTo6WpLUpUsX2Ww2+3sA1kRYA4BrMHv2bHl4eGjTpk1644039Prrr+vdd9+VJD3++ONat26d5s6dqx07dujBBx/Uvffeqx9++MF+fE5OjiZMmKB3331Xu3fvVnh4uHr27Km5c+fqjTfe0N69ezV9+nT5+/tLktLS0tS6dWs1aNBAW7du1RdffKFff/1Vf/7znwvV5efnp02bNunll19WcnKyVqxYIUnasmWLJGnmzJlKS0uzvwdgTfwidwC4SgkJCUpPT9fu3btls9kkScOHD9eiRYv0+eefq0aNGvrll18UFRVlP6Zt27Zq0qSJxo8fr1mzZunxxx9XSkqK6tevL0nav3+/atasqRUrVqht27aFPnP06NHatGmTli1bZh/75ZdfVKlSJe3bt08xMTFKSEhQXl6evv76a/s+TZo0UZs2bTRx4kRJF65ZW7BggTp37nwjvhoA15GHswsAgFtZs2bN7EFNkpo3b67XXntNW7dulTFGMTExDvufPXtWYWFh9vdeXl6qV6+e/X1KSorc3d3VunXrS37etm3btGrVKvtK2x/9+OOP9s/745ySFBkZqfT09JI3CMDpCGsAcIO4u7tr27Ztcnd3dxj/Y9AqU6aMQ9grU6ZMkXPm5+erU6dOeumllwpti4yMtP/Z09PTYZvNZuPmBeAWRVgDgGuwcePGQu9r1Kih+Ph45eXlKT09XXfccUex56tbt67y8/O1Zs2aS54GbdiwoebNm6fo6Gh5eFz9X+Genp7Ky8u76uMB3DzcYAAA1+Dnn3/W0KFDtW/fPn388cd68803NWjQIMXExKh79+7q2bOn5s+fr4MHD2rLli166aWXtHTp0svOFx0draSkJPXu3VsLFy7UwYMHtXr1an366aeSpP79++vEiRN65JFHtHnzZv30009avny5evfuXaLwFR0dra+++krHjh3Tb7/9ds3fA4Abh7AGANegZ8+e+v3339WkSRP1799fAwcOVJ8+fSRduNuyZ8+eevrpp1WzZk396U9/0qZNm1SpUqUi55w2bZq6deumfv36qVatWnriiSeUnZ0tSYqKitK6deuUl5ene+65R3FxcRo0aJCCgoLk5lb8v9Jfe+01rVixQpUqVVJ8fPzVfwEAbjjuBgWAq5SQkKAGDRpo8uTJzi4FgAtjZQ0AAMDCCGsAAAAWxmlQAAAAC2NlDQAAwMIIawAAABZGWAMAALAwwhoAAICFEdYAAAAsjLAGAABgYYQ1AAAACyOsAQAAWBhhDQAAwML+HxSMFjE3FJgPAAAAAElFTkSuQmCC"/>
          <p:cNvSpPr>
            <a:spLocks noChangeAspect="1" noChangeArrowheads="1"/>
          </p:cNvSpPr>
          <p:nvPr/>
        </p:nvSpPr>
        <p:spPr bwMode="auto">
          <a:xfrm>
            <a:off x="165683" y="-156033"/>
            <a:ext cx="324604" cy="329213"/>
          </a:xfrm>
          <a:prstGeom prst="rect">
            <a:avLst/>
          </a:prstGeom>
          <a:noFill/>
        </p:spPr>
        <p:txBody>
          <a:bodyPr vert="horz" wrap="square" lIns="97877" tIns="48939" rIns="97877" bIns="4893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734" y="2244248"/>
            <a:ext cx="5090667" cy="3939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40720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6792CE-8BD6-F52E-DB88-21B42480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Loan Status and </a:t>
            </a:r>
            <a:r>
              <a:rPr lang="en-IN" dirty="0" err="1" smtClean="0"/>
              <a:t>Installment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481B4D95-2CFD-901A-1653-8FBB6D3214B4}"/>
              </a:ext>
            </a:extLst>
          </p:cNvPr>
          <p:cNvSpPr txBox="1">
            <a:spLocks/>
          </p:cNvSpPr>
          <p:nvPr/>
        </p:nvSpPr>
        <p:spPr>
          <a:xfrm>
            <a:off x="6524543" y="4631405"/>
            <a:ext cx="5172309" cy="1710074"/>
          </a:xfrm>
          <a:prstGeom prst="rect">
            <a:avLst/>
          </a:prstGeom>
        </p:spPr>
        <p:txBody>
          <a:bodyPr vert="horz" lIns="0" tIns="48939" rIns="0" bIns="48939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72B1345C-BECF-413D-ECFB-4BBD6973ABFB}"/>
              </a:ext>
            </a:extLst>
          </p:cNvPr>
          <p:cNvSpPr txBox="1">
            <a:spLocks/>
          </p:cNvSpPr>
          <p:nvPr/>
        </p:nvSpPr>
        <p:spPr>
          <a:xfrm>
            <a:off x="819274" y="2305606"/>
            <a:ext cx="5309394" cy="1684272"/>
          </a:xfrm>
          <a:prstGeom prst="rect">
            <a:avLst/>
          </a:prstGeom>
        </p:spPr>
        <p:txBody>
          <a:bodyPr vert="horz" lIns="0" tIns="48939" rIns="0" bIns="48939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214"/>
              </a:spcBef>
              <a:buNone/>
            </a:pPr>
            <a:r>
              <a:rPr lang="en-US" sz="1900" b="1" dirty="0" smtClean="0"/>
              <a:t>INFERENCE</a:t>
            </a:r>
            <a:r>
              <a:rPr lang="en-US" sz="1900" dirty="0" smtClean="0"/>
              <a:t>:</a:t>
            </a:r>
          </a:p>
          <a:p>
            <a:pPr>
              <a:buFont typeface="Wingdings" pitchFamily="2" charset="2"/>
              <a:buChar char="q"/>
            </a:pPr>
            <a:r>
              <a:rPr lang="en-US" sz="1900" dirty="0" smtClean="0"/>
              <a:t>Percentage of Charge Off accounts is higher with installment greater than 400 compared to Fully Paid</a:t>
            </a:r>
          </a:p>
        </p:txBody>
      </p:sp>
      <p:sp>
        <p:nvSpPr>
          <p:cNvPr id="10248" name="AutoShape 8" descr="data:image/png;base64,iVBORw0KGgoAAAANSUhEUgAAAqwAAAHFCAYAAAA30as/AAAAOXRFWHRTb2Z0d2FyZQBNYXRwbG90bGliIHZlcnNpb24zLjcuMCwgaHR0cHM6Ly9tYXRwbG90bGliLm9yZy88F64QAAAACXBIWXMAAA9hAAAPYQGoP6dpAAB+u0lEQVR4nO3dd1hUx/s28HtpC7I0EQGRKoKgIiIW1AAqSmzRGGON2KKx90Zs2HtNosaKicYSC19jDaIQFUVAsYGoCKIJBisIGgT2vH/4cn6uFBHBXeD+XNde4cyZM+eZgSv7ODtnViIIggAiIiIiIhWlpuwAiIiIiIiKwoSViIiIiFQaE1YiIiIiUmlMWImIiIhIpTFhJSIiIiKVxoSViIiIiFQaE1YiIiIiUmlMWImIiIhIpTFhJSIiIiKVxoSViOg9AgMDIZFIEBUVpexQPkhcXBz69esHOzs7aGtro1q1anBzc8OoUaOQnp4u1vvtt9+wevXqj7rXunXrEBgY+HEBqyhvb29IJBLxpaOjgwYNGmD16tWQy+XKDo+oUmDCSkRUAV2+fBmNGjVCbGwsZs2ahePHj2PDhg3o2LEjTpw4gadPn4p1mbC+n52dHc6fP4/z589jz549sLCwwPjx4+Hv76/s0IgqBQ1lB0BERKVv9erVUFNTQ2hoKPT09MTy7t27Y968eRAEQYnRlT86Ojpo1qyZeNy+fXvUqVMHP/74I+bPnw9NTc2Pav/ly5eoUqXKx4ZJVGFxhpWIqJScPXsWbdq0gZ6eHqpUqYLmzZvjyJEjCnUePXqEESNGwNnZGTKZDNWrV0fr1q1x5swZhXpJSUmQSCRYvnw5Vq5cCVtbW8hkMnh4eODChQvvjeXJkyfQ19eHTCYr8LxEIgHw5uPuI0eO4N69ewofe+eZM2cOmjZtiqpVq0JfXx9ubm7YsmWLQsJrY2ODGzduICwsTLzexsYGwP8tp0hKSlK4f2hoKCQSCUJDQ8Wyy5cvo1OnTqhevTqkUilq1KiBjh074sGDB4X2c9y4cdDV1VVY4pCnZ8+eMDU1RXZ2NgDg1KlT8Pb2hrGxMXR0dGBlZYWvvvoKL1++LHIsC6KpqYlGjRrh5cuXePTokfj7KmiWWSKRICAgQDwOCAiARCLBpUuX0L17dxgZGaFWrVoAgAEDBkAmk+HGjRto06YNdHV1YWJiglGjRuWL87///oO/vz9sbW2hpaUFCwsLjBw5Es+fP1eoV5x+v379GvPnz0edOnUglUphYmKCgQMH4tGjRx88NkRlgQkrEVEpCAsLQ+vWrZGWloYtW7Zg165d0NPTQ+fOnbFnzx6xXt5H8bNnz8aRI0ewbds22NnZwdvbWyF5y/PTTz8hODgYq1evxs6dO5GZmYkOHTogLS2tyHg8PDyQkpKCvn37IiwsDK9evSqw3rp169CiRQuYmZmJH3mfP39ePJ+UlITvvvsOe/fuxYEDB9CtWzeMHj0a8+bNE+scPHgQdnZ2aNiwoXj9wYMHP2T4kJmZibZt2+Lff/9V6LOVlRVevHhR6HWDBg3Cy5cvsXfvXoXy58+f43//+x+++eYbaGpqIikpCR07doSWlha2bt2K48ePY/HixdDV1cXr168/KNY8CQkJ0NDQgJGRUYmu79atG+zt7fH7779jw4YNYnl2djY6dOiANm3aICgoCKNGjcLPP/+Mnj17inUEQUDXrl2xfPly9OvXD0eOHMGECROwfft2tG7dGllZWQBQrH7L5XJ06dIFixcvRp8+fXDkyBEsXrwYwcHB8Pb2LvRvh+iTEoiIqEjbtm0TAAiRkZGF1mnWrJlQvXp14cWLF2JZTk6OUK9ePaFmzZqCXC4v8LqcnBwhOztbaNOmjfDll1+K5YmJiQIAoX79+kJOTo5YfvHiRQGAsGvXriJj/u+//4SuXbsKAAQAgrq6utCwYUNh+vTpQmpqqkLdjh07CtbW1kW2JwiCkJubK2RnZwtz584VjI2NFfpUt25dwcvLK981eWOXmJioUH769GkBgHD69GlBEAQhKipKACAEBQW9N453ubm5Cc2bN1coW7dunQBAuHbtmiAIgrBv3z4BgBATE/PB7Xt5eQl169YVsrOzhezsbOGff/4Rpk2bJgAQvv76a0EQ/u/3tW3btnzXAxBmz54tHs+ePVsAIMyaNStf3f79+wsAhDVr1iiUL1iwQAAgnD17VhAEQTh+/LgAQFi6dKlCvT179ggAhI0bNxa737t27RIACPv371coj4yMFAAI69atK3xwiD4RzrASEX2kzMxMREREoHv37gofwaurq6Nfv3548OAB4uPjxfINGzbAzc0N2tra0NDQgKamJkJCQhAXF5ev7Y4dO0JdXV08dnFxAQDcu3evyJikUikOHjyI2NhYrFq1Cr169cKjR4+wYMECODk5KcRTlFOnTsHHxwcGBgZQV1eHpqYmZs2ahSdPniA1NbVYbRSHvb09jIyMMHXqVGzYsAGxsbHFvnbgwIEIDw9X6NO2bdvQuHFj1KtXDwDg6uoKLS0tDB06FNu3b8fdu3c/KL4bN25AU1MTmpqaqFGjBlasWIG+ffti06ZNH9TO27766qtCz/Xt21fhuE+fPgCA06dPA3jzewHeLCF429dffw1dXV2EhIQAKF6/Dx8+DENDQ3Tu3Bk5OTniy9XVFWZmZgXO/BN9akxYiYg+0rNnzyAIAszNzfOdq1GjBoA3a0oBYOXKlRg+fDiaNm2K/fv348KFC4iMjMTnn39e4EevxsbGCsdSqRQAiv0xrZOTE8aNG4cdO3YgOTkZK1euxJMnTzBz5sz3Xnvx4kW0a9cOALBp0yacO3cOkZGRmD59+gfFUBwGBgYICwuDq6srvv/+e9StWxc1atTA7NmzxTWohenbty+kUqm4fjQ2NhaRkZEYOHCgWKdWrVo4efIkqlevjpEjR6JWrVqoVasW1qxZU6z4atWqhcjISERFReH69et4/vw5duzYAQMDgxL3uaC/FwDQ0NDI93s3MzMD8H9/R0+ePIGGhgZMTEwU6kkkEpiZmYn1itPvf//9F8+fP4eWlpaYlOe9Hj58iMePH5e4j0SlhbsEEBF9JCMjI6ipqSElJSXfuX/++QcAUK1aNQDAjh074O3tjfXr1yvUK2qdZmmRSCQYP3485s6di+vXr7+3/u7du6GpqYnDhw9DW1tbLA8KCir2PfOuy1tTmaegJKh+/frYvXs3BEHA1atXERgYiLlz50JHRwfTpk0r9B5GRkbo0qULfvnlF8yfPx/btm2DtrY2evfurVDvs88+w2effYbc3FxERUXhhx9+wLhx42BqaopevXq9tx/u7u4f3M+8xLEgbz/c9racnBw8efJEIWl9+PAhgP/7B4yxsTFycnLw6NEjhaRVEAQ8fPgQjRs3Fsve1+9q1arB2NgYx48fLzCet3eZIFIWzrASEX0kXV1dNG3aFAcOHFCYdZTL5dixYwdq1qwJBwcHAG+SlLxZ0jxXr15VeNCpNBSUPANvEuj09HRx5hd4M2tb0GypRCKBhoaGwpKEV69e4ddff81Xt7A28nYLuHr1qkL5oUOHCo1dIpGgQYMGWLVqFQwNDXHp0qVC6+YZOHAg/vnnHxw9ehQ7duzAl19+CUNDwwLrqquro2nTpvjpp58AoFjtv4+pqSm0tbXz9fN///tfidrbuXOnwvFvv/0G4M2uDgDQpk0bAG/+AfS2/fv3IzMzUzz/tsL63alTJzx58gS5ublwd3fP93J0dCxRH4hKE2dYiYiK6dSpU/m2ZwKADh06YNGiRWjbti1atWqFSZMmQUtLC+vWrcP169exa9cucTatU6dOmDdvHmbPng0vLy/Ex8dj7ty5sLW1RU5OTqnFOnToUDx//hxfffUV6tWrB3V1ddy8eROrVq2Cmpoapk6dKtatX78+Dhw4gPXr16NRo0ZQU1ODu7s7OnbsiJUrV6JPnz4YOnQonjx5guXLl+dLuPPa2L17N/bs2SN+s1b9+vXRuHFjODo6YtKkScjJyYGRkREOHjyIs2fPKlx/+PBhrFu3Dl27doWdnR0EQcCBAwfw/PlztG3b9r39bdeuHWrWrIkRI0bg4cOHCssBgDfrhk+dOoWOHTvCysoK//33H7Zu3QoA8PHxKckQK5BIJPjmm2+wdetW1KpVCw0aNMDFixfFRPNDaGlpYcWKFcjIyEDjxo0RHh6O+fPno3379mjZsiUAoG3btvD19cXUqVORnp6OFi1a4OrVq5g9ezYaNmyIfv36FbvfvXr1ws6dO9GhQweMHTsWTZo0gaamJh48eIDTp0+jS5cu+PLLLz96jIg+inKf+SIiUn15T7oX9sp7Av7MmTNC69atBV1dXUFHR0do1qyZ8Mcffyi0lZWVJUyaNEmwsLAQtLW1BTc3NyEoKEjo37+/wpP6eU+dL1u2LF88eOep84KcOHFCGDRokODs7CwYGBgIGhoagrm5udCtWzfh/PnzCnWfPn0qdO/eXTA0NBQkEonw9lvD1q1bBUdHR0EqlQp2dnbCokWLhC1btuR78j8pKUlo166doKenJwBQ6MutW7eEdu3aCfr6+oKJiYkwevRo4ciRIwq7BNy8eVPo3bu3UKtWLUFHR0cwMDAQmjRpIgQGBhbZz7d9//33AgDB0tJSyM3NVTh3/vx54csvvxSsra0FqVQqGBsbC15eXsKhQ4fe227eLgHvk5aWJnz77beCqampoKurK3Tu3FlISkoqdJeAR48e5Wujf//+gq6urnD16lXB29tb0NHREapWrSoMHz5cyMjIUKj76tUrYerUqYK1tbWgqakpmJubC8OHDxeePXv2wf3Ozs4Wli9fLjRo0EDQ1tYWZDKZUKdOHeG7774Tbt++/d6+E5U1iSDw606IiIhUwYABA7Bv3z5kZGQoOxQilcI1rERERESk0piwEhEREZFK45IAIiIiIlJpnGElIiIiIpXGhJWIiIiIVBoTViIiIiJSafziAKoQ5HI5/vnnH+jp6RX6dYdERESkWgRBwIsXL1CjRg2oqRU+j8qElSqEf/75B5aWlsoOg4iIiErg/v37qFmzZqHnmbBShaCnpwfgzR+8vr6+kqMhIiKi4khPT4elpaX4Pl4YJqxUIeQtA9DX12fCSkREVM68bzkfE1aqUDxn7IK6VEfZYRAREX0S0cv8lB3CJ8FdAoiIiIhIpTFhJSIiIiKVxoSViIiIiFQaE1YiIiIiUmnlMmH19vbGuHHjilU3MDAQhoaGZRqPKgoICICrq6t4PGDAAHTt2rXIaz5kXD9FO0REREQAdwkA8Ca5CwoKQkxMjLJDKTNr1qyBIAil2mZoaChatWqFZ8+eKfyj4MCBA9DU1CzVexEREVHlxYS1kjAwMPhk96pateonuxcRERFVfCq/JCAzMxN+fn6QyWQwNzfHihUrFM6/fv0aU6ZMgYWFBXR1ddG0aVOEhobmaycoKAgODg7Q1tZG27Ztcf/+fQBvlgzMmTMHV65cgUQigUQiQWBg4Hvjev78OYYOHQpTU1Noa2ujXr16OHz4sHh+//79qFu3LqRSKWxsbPLFbWNjg4ULF2LQoEHQ09ODlZUVNm7cqNCvUaNGwdzcHNra2rCxscGiRYvE88nJyejSpQtkMhn09fXRo0cP/Pvvv4XG++6SgPeNKwDs2LED7u7u0NPTg5mZGfr06YPU1FQAQFJSElq1agUAMDIygkQiwYABAwDkXxLw7Nkz+Pn5wcjICFWqVEH79u1x+/Zt8Xzeso0TJ07AyckJMpkMn3/+OVJSUor4DRAREVFlofIJ6+TJk3H69GkcPHgQf/75J0JDQxEdHS2eHzhwIM6dO4fdu3fj6tWr+Prrr/H5558rJEQvX77EggULsH37dpw7dw7p6eno1asXAKBnz56YOHEi6tati5SUFKSkpKBnz55FxiSXy9G+fXuEh4djx44diI2NxeLFi6Gurg4AiI6ORo8ePdCrVy9cu3YNAQEBmDlzZr5EeMWKFXB3d8fly5cxYsQIDB8+HDdv3gQArF27FocOHcLevXsRHx+PHTt2wMbGBgAgCAK6du2Kp0+fIiwsDMHBwUhISHhv3B8yrsCbpHnevHm4cuUKgoKCkJiYKCallpaW2L9/PwAgPj4eKSkpWLNmTYH3GjBgAKKionDo0CGcP38egiCgQ4cOyM7OFuu8fPkSy5cvx6+//oq//voLycnJmDRpUqHxZ2VlIT09XeFFREREFZNKLwnIyMjAli1b8Msvv6Bt27YAgO3bt6NmzZoAgISEBOzatQsPHjxAjRo1AACTJk3C8ePHsW3bNixcuBAAkJ2djR9//BFNmzYV23BycsLFixfRpEkTyGQyaGhowMzMrFhxnTx5EhcvXkRcXBwcHBwAAHZ2duL5lStXok2bNpg5cyYAwMHBAbGxsVi2bJmY8AFAhw4dMGLECADA1KlTsWrVKoSGhqJOnTpITk5G7dq10bJlS0gkElhbWyvc/+rVq0hMTISlpSUA4Ndff0XdunURGRmJxo0bf9S45hk0aJD4s52dHdauXYsmTZogIyMDMplM/Oi/evXqhT7Ydvv2bRw6dAjnzp1D8+bNAQA7d+6EpaUlgoKC8PXXXwN48zvasGEDatWqBQAYNWoU5s6dW2gfFi1ahDlz5uQr3ylbAz1t9SL7T0REVFEkz11W5vewmnWtzO/xPio9w5qQkIDXr1/Dw8NDLKtatSocHR0BAJcuXYIgCHBwcIBMJhNfYWFhSEhIEK/R0NCAu7u7eFynTh0YGhoiLi6uRHHFxMSgZs2aYrL6rri4OLRo0UKhrEWLFrh9+zZyc3PFMhcXF/FniUQCMzMz8SP3AQMGICYmBo6OjhgzZgz+/PNPhfYtLS3FZBUAnJ2di92n941rnsuXL6NLly6wtraGnp4evL29AbxZjlBccXFx0NDQEP+xAADGxsZwdHRUiLVKlSpisgoA5ubm4lgUxN/fH2lpaeIrb4kHERERVTwqPcP6vqfa5XI51NXVER0dLX4cn0cmkykcSySSfNcXVFYcOjpFf1e9IAj52i6oL+8+SS+RSCCXywEAbm5uSExMxLFjx3Dy5En06NEDPj4+2LdvX4HtF3bfwuJ7n8zMTLRr1w7t2rXDjh07YGJiguTkZPj6+uL169fvvf5993o31oLGoqg4pVIppFJpseMgIiKi8kulZ1jt7e2hqamJCxcuiGXPnj3DrVu3AAANGzZEbm4uUlNTYW9vr/B6++P9nJwcREVFicfx8fF4/vw56tSpAwDQ0tJSmPl8HxcXFzx48ECM413Ozs44e/asQll4eDgcHBzyJdZF0dfXR8+ePbFp0ybs2bMH+/fvx9OnT+Hs7Izk5GSFWcXY2FikpaXBycnpve2+b1wB4ObNm3j8+DEWL16Mzz77DHXq1Mk346mlpQUARY6ds7MzcnJyEBERIZY9efIEt27dKlasRERERCqdsMpkMgwePBiTJ09GSEgIrl+/jgEDBkBN7U3YDg4O6Nu3L/z8/HDgwAEkJiYiMjISS5YswdGjR8V2NDU1MXr0aERERODSpUsYOHAgmjVrhiZNmgB488R+YmIiYmJi8PjxY2RlZRUZl5eXFzw9PfHVV18hODhYnAk9fvw4AGDixIkICQnBvHnzcOvWLWzfvh0//vhjkQ8RvWvVqlXYvXs3bt68iVu3buH333+HmZkZDA0N4ePjAxcXF/Tt2xeXLl3CxYsX4efnBy8vL4WlDyUdVwCwsrKClpYWfvjhB9y9exeHDh3CvHnzFNqxtraGRCLB4cOH8ejRI2RkZOS7V+3atdGlSxcMGTIEZ8+exZUrV/DNN9/AwsICXbp0KfZ4EBERUeWl0gkrACxbtgyenp744osv4OPjg5YtW6JRo0bi+W3btsHPzw8TJ06Eo6MjvvjiC0RERCis76xSpQqmTp2KPn36wMPDAzo6Oti9e7d4/quvvsLnn3+OVq1awcTEBLt27XpvXPv370fjxo3Ru3dvODs7Y8qUKeJMo5ubG/bu3Yvdu3ejXr16mDVrFubOnavwwNX7yGQyLFmyBO7u7mjcuDGSkpJw9OhRqKmpQSKRICgoCEZGRvD09ISPjw/s7OywZ8+eYrf/vnE1MTFBYGAgfv/9dzg7O2Px4sVYvny5QhsWFhaYM2cOpk2bBlNTU4waNarAe23btg2NGjVCp06d4OHhAUEQcPToUX65ABERERWLRCjtrz8iUoL09HQYGBjgur8TdwkgIiIqRWW5S0De+3daWhr09fULrafyM6xEREREVLkxYS3Azp07FbbJevtVt25dZYdHREREVKmo9LZWyvLFF18o7Bv6Nq67JCIiIvq0mLAWQE9PD3p6esoOg4iIiIjAhJUqGMtpF4pctE1ERETlD9ewEhEREZFKY8JKRERERCqNCSsRERERqTQmrERERESk0vjQFVUonjN2QV2qo+wwSImil/kpOwQiIiplnGElIiIiIpXGhJWIiIiIVBoTViIiIiJSaUxYiYiIiEilMWElIiIiIpXGhLWCSkpKgkQiQUxMDAAgNDQUEokEz58/V2pcxfFu7ERERFS5MWGtJJo3b46UlBQYGBgAAAIDA2FoaKjcoIiIiIiKgQmrisvOzi6VdrS0tGBmZgaJRFIq7ZWG169fKzsEIiIiKgeYsCqBXC7HkiVLYG9vD6lUCisrKyxYsED8KHzv3r3w9vaGtrY2duzYAQDYtm0bnJycoK2tjTp16mDdunUKbV68eBENGzaEtrY23N3dcfnyZYXzby8JCA0NxcCBA5GWlgaJRAKJRIKAgID3xp2VlYUpU6bA0tISUqkUtWvXxpYtWwAAubm5GDx4MGxtbaGjowNHR0esWbNG4foBAwaga9euWLRoEWrUqAEHB4dixU5ERESVG7/pSgn8/f2xadMmrFq1Ci1btkRKSgpu3rwpnp86dSpWrFiBbdu2QSqVYtOmTZg9ezZ+/PFHNGzYEJcvX8aQIUOgq6uL/v37IzMzE506dULr1q2xY8cOJCYmYuzYsYXev3nz5li9ejVmzZqF+Ph4AIBMJntv3H5+fjh//jzWrl2LBg0aIDExEY8fPwbwJgmvWbMm9u7di2rVqiE8PBxDhw6Fubk5evToIbYREhICfX19BAcHQxCED449T1ZWFrKyssTj9PT0915DRERE5RMT1k/sxYsXWLNmDX788Uf0798fAFCrVi20bNkSSUlJAIBx48ahW7du4jXz5s3DihUrxDJbW1vExsbi559/Rv/+/bFz507k5uZi69atqFKlCurWrYsHDx5g+PDhBcagpaUFAwMDSCQSmJmZFSvuW7duYe/evQgODoaPjw8AwM7OTjyvqamJOXPmiMe2trYIDw/H3r17FRJWXV1dbN68GVpaWgCAjRs3flDseRYtWqRwvzw7ZWugp61erD7Rx7GadU3ZIRARUSXBhPUTi4uLQ1ZWFtq0aVNoHXd3d/HnR48e4f79+xg8eDCGDBkilufk5IgPUMXFxaFBgwaoUqWKeN7Dw6NU446JiYG6ujq8vLwKrbNhwwZs3rwZ9+7dw6tXr/D69Wu4uroq1Klfv76YrH5M7P7+/pgwYYJ4nJ6eDktLyw/oEREREZUXTFg/MR0dnffW0dXVFX+Wy+UAgE2bNqFp06YK9dTV38wkCoJQihEW7H1x7927F+PHj8eKFSvg4eEBPT09LFu2DBEREQr13u4bUPLYpVIppFJpia4lIiKi8oUPXX1itWvXho6ODkJCQopV39TUFBYWFrh79y7s7e0VXra2tgAAZ2dnXLlyBa9evRKvu3DhQpHtamlpITc3t9hx169fH3K5HGFhYQWeP3PmDJo3b44RI0agYcOGsLe3R0JCwnvbLUnsREREVLkwYf3EtLW1MXXqVEyZMgW//PILEhIScOHCBfFp+4IEBARg0aJFWLNmDW7duoVr165h27ZtWLlyJQCgT58+UFNTw+DBgxEbG4ujR49i+fLlRcZhY2ODjIwMhISE4PHjx3j58uV76/fv3x+DBg1CUFAQEhMTERoair179wIA7O3tERUVhRMnTuDWrVuYOXMmIiMj3zseJYmdiIiIKhcmrEowc+ZMTJw4EbNmzYKTkxN69uyJ1NTUQut/++232Lx5MwIDA1G/fn14eXkhMDBQnGGVyWT4448/EBsbi4YNG2L69OlYsmRJkTE0b94cw4YNQ8+ePWFiYoKlS5e+N+7169eje/fuGDFiBOrUqYMhQ4YgMzMTADBs2DB069YNPXv2RNOmTfHkyROMGDHivW2WJHYiIiKqXCTCp1gASVTG0tPTYWBggOv+Ttwl4BPhLgFERPSx8t6/09LSoK+vX2g9zrASERERkUpjwkoA3jw0JZPJCn0RERERKQu3tSIAb/Z+jYmJUXYYRERERPlwDStVCMVdA0NERESqg2tYiYiIiKhCYMJKRERERCqNCSsRERERqTQmrERERESk0piwEhEREZFK47ZWVKF4ztgFdamOssOoNKKX+Sk7BCIiqgQ4w0pEREREKo0JKxERERGpNCasRERERKTSmLASERERkUpjwkqlxtvbG+PGjVN2GERERFTBMGGlDxYaGgqJRILnz58rOxQiIiKqBJiwkkrLzs5WdghERESkZExYqUBZWVkYM2YMqlevDm1tbbRs2RKRkZFISkpCq1atAABGRkaQSCQYMGCAeJ1cLseUKVNQtWpVmJmZISAgQKHdtLQ0DB06FNWrV4e+vj5at26NK1euiOcDAgLg6uqKrVu3ws7ODlKpFIIgfIouExERkYpiwkoFmjJlCvbv34/t27fj0qVLsLe3h6+vL/T09LB//34AQHx8PFJSUrBmzRrxuu3bt0NXVxcRERFYunQp5s6di+DgYACAIAjo2LEjHj58iKNHjyI6Ohpubm5o06YNnj59KrZx584d7N27F/v370dMTEyB8WVlZSE9PV3hRURERBWTROD0Fb0jMzMTRkZGCAwMRJ8+fQC8+WjexsYG48aNQ+PGjdGqVSs8e/YMhoaG4nXe3t7Izc3FmTNnxLImTZqgdevWWLx4MU6dOoUvv/wSqampkEqlYh17e3tMmTIFQ4cORUBAABYuXIi///4bJiYmhcYYEBCAOXPm5Cu/7u8EPW31UhgFKitWs64pOwQiIlIR6enpMDAwQFpaGvT19QutxxlWyichIQHZ2dlo0aKFWKapqYkmTZogLi6uyGtdXFwUjs3NzZGamgoAiI6ORkZGBoyNjSGTycRXYmIiEhISxGusra2LTFYBwN/fH2lpaeLr/v37H9pNIiIiKic0lB0AqZ68SXeJRJKv/N2yd2lqaiocSyQSyOVyAG/Wt5qbmyM0NDTfdW/P1Orq6r43RqlUqjBLS0RERBUXZ1gpH3t7e2hpaeHs2bNiWXZ2NqKiouDk5AQtLS0AQG5u7ge16+bmhocPH0JDQwP29vYKr2rVqpVqH4iIiKjiYMJK+ejq6mL48OGYPHkyjh8/jtjYWAwZMgQvX77E4MGDYW1tDYlEgsOHD+PRo0fIyMgoVrs+Pj7w8PBA165dceLECSQlJSE8PBwzZsxAVFRUGfeKiIiIyismrFSgxYsX46uvvkK/fv3g5uaGO3fu4MSJEzAyMoKFhQXmzJmDadOmwdTUFKNGjSpWmxKJBEePHoWnpycGDRoEBwcH9OrVC0lJSTA1NS3jHhEREVF5xV0CqELIe8qQuwSoPu4SQEREebhLABERERFVCExYiYiIiEilMWElIiIiIpXGhJWIiIiIVBq/OIAqFMtpF4pctE1ERETlD2dYiYiIiEilMWElIiIiIpXGhJWIiIiIVBoTViIiIiJSaXzoiioUzxm7oC7VUXYYKiF6mZ+yQyAiIioVnGElIiIiIpXGhJWIiIiIVBoTViIiIiJSaUxYiYiIiEilKTVh9fb2xrhx45QZwgcLCAiAq6urssMgIiIiqjQ4w/qBJk2ahJCQEGWHUWGVx3/EEBERUdnitlYfSCaTQSaTffL7CoKA3NxcaGjwV0ZERESVi9JnWOVyOaZMmYKqVavCzMwMAQEB4rnk5GR06dIFMpkM+vr66NGjB/7991/xfN7H81u3boWVlRVkMhmGDx+O3NxcLF26FGZmZqhevToWLFigcM+0tDQMHToU1atXh76+Plq3bo0rV64UK953lwQMGDAAXbt2xcKFC2FqagpDQ0PMmTMHOTk5mDx5MqpWrYqaNWti69at4jVJSUmQSCTYvXs3mjdvDm1tbdStWxehoaFindDQUEgkEpw4cQLu7u6QSqU4c+YMsrKyMGbMGFSvXh3a2tpo2bIlIiMjxbGsWbMmNmzYoBDzpUuXIJFIcPfu3WL1v6zGNa/dX3/9FTY2NjAwMECvXr3w4sULcSzDwsKwZs0aSCQSSCQSJCUlFev3QkRERBWX0hPW7du3Q1dXFxEREVi6dCnmzp2L4OBgCIKArl274unTpwgLC0NwcDASEhLQs2dPhesTEhJw7NgxHD9+HLt27cLWrVvRsWNHPHjwAGFhYViyZAlmzJiBCxcuAHgzU9mxY0c8fPgQR48eRXR0NNzc3NCmTRs8ffq0RH04deoU/vnnH/z1119YuXIlAgIC0KlTJxgZGSEiIgLDhg3DsGHDcP/+fYXrJk+ejIkTJ+Ly5cto3rw5vvjiCzx58kShzpQpU7Bo0SLExcXBxcUFU6ZMwf79+7F9+3ZcunQJ9vb28PX1xdOnT6GmpoZevXph586dCm389ttv8PDwgJ2dXbH7X1bjmpCQgKCgIBw+fBiHDx9GWFgYFi9eDABYs2YNPDw8MGTIEKSkpCAlJQWWlpYl+p0QERFRxaH0hNXFxQWzZ89G7dq14efnB3d3d4SEhODkyZO4evUqfvvtNzRq1AhNmzbFr7/+irCwMHFGEXgzq7h161Y4Ozujc+fOaNWqFeLj47F69Wo4Ojpi4MCBcHR0FGcvT58+jWvXruH333+Hu7s7ateujeXLl8PQ0BD79u0rUR+qVq2KtWvXwtHREYMGDYKjoyNevnyJ77//HrVr14a/vz+0tLRw7tw5hetGjRqFr776Ck5OTli/fj0MDAywZcsWhTpz585F27ZtUatWLWhra2P9+vVYtmwZ2rdvD2dnZ2zatAk6OjridX379sW5c+dw7949cXx2796Nb7755oP6X1bjKpfLERgYiHr16uGzzz5Dv379xDXBBgYG0NLSQpUqVWBmZgYzMzOoq6sXOOZZWVlIT09XeBEREVHFpPQFkS4uLgrH5ubmSE1NRVxcHCwtLRVm2JydnWFoaIi4uDg0btwYAGBjYwM9PT2xjqmpKdTV1aGmpqZQlpqaCgCIjo5GRkYGjI2NFe776tUrJCQklKgPdevWzXe/evXqicfq6uowNjYWY8jj4eEh/qyhoQF3d3fExcUp1HF3dxd/TkhIQHZ2Nlq0aCGWaWpqokmTJuJ1DRs2RJ06dbBr1y5MmzYNYWFhSE1NRY8ePT6o/2U1ru+2m/f7/lCLFi3CnDlz8pXvlK2BnnbBSW55ZzXrmrJDICIiUgqlJ6yampoKxxKJBHK5HIIgQCKR5Kv/bnlB1xfWJvBmhs/c3FxhvWgeQ0PDUutDUTEU5d0+6+rqij8LglBgnXfHpG/fvvjtt98wbdo0/Pbbb/D19UW1atUAFL//ZTWuJR2Xd/n7+2PChAnicXp6OpcPEBERVVBKT1gL4+zsjOTkZNy/f19MRGJjY5GWlgYnJ6cSt+vm5oaHDx9CQ0MDNjY2pRRtyVy4cAGenp4AgJycHERHR2PUqFGF1re3t4eWlhbOnj2LPn36AACys7MRFRWlsBVUnz59MGPGDERHR2Pfvn1Yv369eK6s+l9a7WppaSE3N/e99aRSKaRSaYnvQ0REROWH0tewFsbHxwcuLi7o27cvLl26hIsXL8LPzw9eXl4KH5OXpF0PDw907doVJ06cQFJSEsLDwzFjxgxERUWVYg/e76effsLBgwdx8+ZNjBw5Es+ePcOgQYMKra+rq4vhw4dj8uTJOH78OGJjYzFkyBC8fPkSgwcPFuvZ2tqiefPmGDx4MHJyctClSxfxXFn1v7TatbGxQUREBJKSkvD48eMSzb4SERFRxaKyCatEIkFQUBCMjIzg6ekJHx8f2NnZYc+ePR/d7tGjR+Hp6YlBgwbBwcEBvXr1QlJSEkxNTUsp+uJZvHgxlixZggYNGuDMmTP43//+J350X9Q1X331Ffr16wc3NzfcuXMHJ06cgJGRkUK9vn374sqVK+jWrRt0dHTE8rLqf2m1O2nSJKirq8PZ2RkmJiZITk4ucUxERERUMUiEvIWR9MkkJSXB1tYWly9f5te8lpL09HQYGBjgur8TH7oiIiIqJ/Lev9PS0qCvr19oPZWdYSUiIiIiApiw5lO3bl3x61fffb27IT8RERERlT2V3SVAWY4ePYrs7OwCz5XWGlcbGxtwJQYRERFR8TBhfYe1tbWyQyAiIiKitzBhpQrFctqFIhdtExERUfnDNaxEREREpNKYsBIRERGRSmPCSkREREQqjQkrEREREak0PnRFFYrnjF1Ql+q8v2I5FL3MT9khEBERKQVnWImIiIhIpTFhJSIiIiKVxoSViIiIiFQaE1YiIiIiUmlMWImIiIhIpTFh/UgBAQFwdXVVdhhlZsCAAejatauywyAiIqJKjAnrR5o0aRJCQkKUHQYRERFRhcWE9SPJZDIYGxt/VBvZ2dmlFM2Hef36tVLuS0RERPQhKlXC6u3tjdGjR2PcuHEwMjKCqakpNm7ciMzMTAwcOBB6enqoVasWjh07BgDIzc3F4MGDYWtrCx0dHTg6OmLNmjUKbb67JEAul2Pu3LmoWbMmpFIpXF1dcfz4cfF8UlISJBIJ9u7dC29vb2hra2PHjh1Fxh0YGAhDQ0MEBQXBwcEB2traaNu2Le7fvy/WKeij+3HjxsHb21uh/6NGjcKECRNQrVo1tG3bFgBw48YNdOzYEfr6+tDT08Nnn32GhIQEhbaWL18Oc3NzGBsbY+TIkQpJ9o4dO+Du7g49PT2YmZmhT58+SE1NFc8/e/YMffv2hYmJCXR0dFC7dm1s27ZNPP/333+jZ8+eMDIygrGxMbp06YKkpKQix4SIiIgqj0qVsALA9u3bUa1aNVy8eBGjR4/G8OHD8fXXX6N58+a4dOkSfH190a9fP7x8+RJyuRw1a9bE3r17ERsbi1mzZuH777/H3r17C21/zZo1WLFiBZYvX46rV6/C19cXX3zxBW7fvq1Qb+rUqRgzZgzi4uLg6+v73rhfvnyJBQsWYPv27Th37hzS09PRq1evEvVfQ0MD586dw88//4y///4bnp6e0NbWxqlTpxAdHY1BgwYhJydHvOb06dNISEjA6dOnsX37dgQGBiIwMFA8//r1a8ybNw9XrlxBUFAQEhMTMWDAAPH8zJkzERsbi2PHjiEuLg7r169HtWrVxH61atUKMpkMf/31F86ePQuZTIbPP/+8yBngrKwspKenK7yIiIioYpIIgiAoO4hPxdvbG7m5uThz5gyANzOoBgYG6NatG3755RcAwMOHD2Fubo7z58+jWbNm+doYOXIk/v33X+zbtw/AmxnWoKAgxMTEAAAsLCwwcuRIfP/99+I1TZo0QePGjfHTTz8hKSkJtra2WL16NcaOHVusuAMDAzFw4EBcuHABTZs2BQDcvHkTTk5OiIiIQJMmTTBgwAA8f/4cQUFB4nXjxo1DTEwMQkNDxf6npaXh8uXLYp3vv/8eu3fvRnx8PDQ1NfPde8CAAQgNDUVCQgLU1dUBAD169ICamhp2795dYLyRkZFo0qQJXrx4AZlMhi+++ALVqlXD1q1b89XdunUrli5diri4OEgkEgBvEuC8GeV27doVeI+AgADMmTMnX/l1fyfoaasXeI2yWM26puwQiIiIVFJ6ejoMDAyQlpYGfX39QutVuhlWFxcX8Wd1dXUYGxujfv36YpmpqSkAiB9pb9iwAe7u7jAxMYFMJsOmTZuQnJxcYNvp6en4559/0KJFC4XyFi1aIC4uTqHM3d39g+LW0NBQuKZOnTowNDTM1+77vHvfmJgYfPbZZwUmq3nq1q0rJqsAYG5urvCR/+XLl9GlSxdYW1tDT09PXIaQN07Dhw/H7t274erqiilTpiA8PFy8Njo6Gnfu3IGenh5kMhlkMhmqVq2K//77L9+yhLf5+/sjLS1NfL29PIKIiIgqFg1lB/CpvZuYSSQShbK8WT65XI69e/di/PjxWLFiBTw8PKCnp4dly5YhIiKiyHvktZFHEIR8Zbq6uh8c+7ttvF2mpqaGdyfLC3qY69376ujovPe+BY2ZXC4HAGRmZqJdu3Zo164dduzYARMTEyQnJ8PX11f8SL99+/a4d+8ejhw5gpMnT6JNmzYYOXIkli9fDrlcjkaNGmHnzp357mtiYlJoTFKpFFKp9L2xExERUflX6WZYP8SZM2fQvHlzjBgxAg0bNoS9vX2Rs376+vqoUaMGzp49q1AeHh4OJyenj4olJycHUVFR4nF8fDyeP3+OOnXqAHiT3KWkpChck7dMoSguLi44c+ZMiXcquHnzJh4/fozFixfjs88+Q506dRRmX/OYmJhgwIAB2LFjB1avXo2NGzcCANzc3HD79m1Ur14d9vb2Ci8DA4MSxUREREQVCxPWItjb2yMqKgonTpzArVu3MHPmTERGRhZ5zeTJk7FkyRLs2bMH8fHxmDZtGmJiYoq9XrUwmpqaGD16NCIiInDp0iUMHDgQzZo1Q5MmTQAArVu3RlRUFH755Rfcvn0bs2fPxvXr19/b7qhRo8QHuKKionD79m38+uuviI+PL1ZcVlZW0NLSwg8//IC7d+/i0KFDmDdvnkKdWbNm4X//+x/u3LmDGzdu4PDhw2IC37dvX1SrVg1dunTBmTNnkJiYiLCwMIwdOxYPHjz4wFEiIiKiiogJaxGGDRuGbt26oWfPnmjatCmePHmCESNGFHnNmDFjMHHiREycOBH169fH8ePHcejQIdSuXfujYqlSpQqmTp2KPn36wMPDAzo6OgoPPfn6+mLmzJmYMmUKGjdujBcvXsDPz++97RobG+PUqVPIyMiAl5cXGjVqhE2bNhW5pvVtJiYmCAwMxO+//w5nZ2csXrwYy5cvV6ijpaUFf39/uLi4wNPTE+rq6mLsVapUwV9//QUrKyt069YNTk5OGDRoEF69elXk4msiIiKqPCrVLgFlwd/fH2fOnMm3DKA0BQYGYty4cXj+/HmZ3aO8y3vKkLsEEBERlR/cJaCMCYKAhIQEhISEoG7dusoOh4iIiKjCYsJaQmlpaXB2doaWlpbCnqsl0b59e3FLp3dfCxcuLKWIiYiIiMqnSretVWkxNDREVlZWqbS1efNmvHr1qsBzVatWRdWqVRW+OYqIiIioMmHCqgIsLCyUHUKFYTntAh/WIiIiqmC4JICIiIiIVBoTViIiIiJSaUxYiYiIiEilMWElIiIiIpXGhJWIiIiIVBp3CaAKxXPGLqhLdZQdRj7Ry97/NblERERUMM6wEhEREZFKY8JKRERERCqNCSsRERERqTQmrERERESk0piwEhEREZFKY8JKRERERCqNCSuptOzsbGWHQERERErGhJVKnVwux5IlS2Bvbw+pVAorKyssWLAAADB16lQ4ODigSpUqsLOzw8yZMxWS0oCAALi6umLr1q2ws7ODVCqFIAjK6goRERGpAH5xAJU6f39/bNq0CatWrULLli2RkpKCmzdvAgD09PQQGBiIGjVq4Nq1axgyZAj09PQwZcoU8fo7d+5g79692L9/P9TV1Qu8R1ZWFrKyssTj9PT0su0UERERKY1E4PQVlaIXL17AxMQEP/74I7799tv31l+2bBn27NmDqKgoAG9mWBcuXIi///4bJiYmhV4XEBCAOXPm5Cu/7u8EPe2Ck9zSZjXr2ie5DxERUUWVnp4OAwMDpKWlQV9fv9B6XBJApSouLg5ZWVlo06ZNgef37duHli1bwszMDDKZDDNnzkRycrJCHWtr6yKTVeDNLG5aWpr4un//fqn1gYiIiFQLE1YqVTo6OoWeu3DhAnr16oX27dvj8OHDuHz5MqZPn47Xr18r1NPV1X3vfaRSKfT19RVeREREVDExYaVSVbt2bejo6CAkJCTfuXPnzsHa2hrTp0+Hu7s7ateujXv37ikhSiIiIipP+NAVlSptbW1MnToVU6ZMgZaWFlq0aIFHjx7hxo0bsLe3R3JyMnbv3o3GjRvjyJEjOHjwoLJDJiIiIhXHGVYqdTNnzsTEiRMxa9YsODk5oWfPnkhNTUWXLl0wfvx4jBo1Cq6urggPD8fMmTOVHS4RERGpOO4SQBVC3lOG3CWAiIio/OAuAURERERUITBhJSIiIiKVxoSViIiIiFQaE1YiIiIiUmnc1ooqFMtpF/glAkRERBUMZ1iJiIiISKUxYSUiIiIilcaElYiIiIhUWokT1oSEBMyYMQO9e/dGamoqAOD48eO4ceNGqQVHRERERFSih67CwsLQvn17tGjRAn/99RcWLFiA6tWr4+rVq9i8eTP27dtX2nESFYvnjF1Ql+ooOwxEL/NTdghEREQVRolmWKdNm4b58+cjODgYWlpaYnmrVq1w/vz5UguOiIiIiKhECeu1a9fw5Zdf5is3MTHBkydPPjooIiIiIqI8JUpYDQ0NkZKSkq/88uXLsLCw+OigiIiIiIjylChh7dOnD6ZOnYqHDx9CIpFALpfj3LlzmDRpEvz8uHaPiIiIiEpPiRLWBQsWwMrKChYWFsjIyICzszM8PT3RvHlzzJgxo7RjJCIiIqJKrEQJq6amJnbu3Inbt29j79692LFjB27evIlff/0V6urqpR1jhRUQEABXV1fxeMCAAejatWuxrvX29sa4cePKJK48EokEQUFBZXoPIiIiovcp0bZWeezs7GBnZ4fc3Fxcu3YNz549g5GRUWnFRkqWkpLC3ycREREpXYlmWMeNG4ctW7YAAHJzc+Hl5QU3NzdYWloiNDS0NOMjJTIzM4NUKlV2GERERFTJlShh3bdvHxo0aAAA+OOPP3D37l3cvHkT48aNw/Tp00s1wE9p3759qF+/PnR0dGBsbAwfHx9kZmaKH9UvXLgQpqamMDQ0xJw5c5CTk4PJkyejatWqqFmzJrZu3arQ3tSpU+Hg4IAqVarAzs4OM2fORHZ2dqnFm5OTg1GjRsHQ0BDGxsaYMWMGBEEQzxf0kb6hoSECAwMBAK9fv8aoUaNgbm4ObW1t2NjYYNGiRQVen5SUBIlEggMHDqBVq1aoUqUKGjRokG/f3fDwcHh6ekJHRweWlpYYM2YMMjMzxfPr1q1D7dq1oa2tDVNTU3Tv3l08V9j4ExERUeVWooT18ePHMDMzAwAcPXoUPXr0gIODAwYPHoxr166VaoCfSkpKCnr37o1BgwYhLi4OoaGh6Natm5gAnjp1Cv/88w/++usvrFy5EgEBAejUqROMjIwQERGBYcOGYdiwYbh//77Ypp6eHgIDAxEbG4s1a9Zg06ZNWLVqVanFvH37dmhoaCAiIgJr167FqlWrsHnz5mJfv3btWhw6dAh79+5FfHw8duzYARsbmyKvmT59OiZNmoSYmBg4ODigd+/eyMnJAfBmf15fX19069YNV69exZ49e3D27FmMGjUKABAVFYUxY8Zg7ty5iI+Px/Hjx+Hp6Qng/eP/rqysLKSnpyu8iIiIqGIq0RpWU1NTxMbGwtzcHMePH8e6desAAC9fviy3D12lpKQgJycH3bp1g7W1NQCgfv364vmqVati7dq1UFNTg6OjI5YuXYqXL1/i+++/BwD4+/tj8eLFOHfuHHr16gUACjsm2NjYYOLEidizZw+mTJlSKjFbWlpi1apVkEgkcHR0xLVr17Bq1SoMGTKkWNcnJyejdu3aaNmyJSQSidjvokyaNAkdO3YEAMyZMwd169bFnTt3UKdOHSxbtgx9+vQRHwarXbs21q5dCy8vL6xfvx7JycnQ1dVFp06doKenB2trazRs2BDA+8f/XYsWLcKcOXPyle+UrYGetvL/BpPnLlN2CB/Ealb5/IcmERFVDiWaYR04cCB69OiBevXqQSKRoG3btgCAiIgI1KlTp1QD/FQaNGiANm3aoH79+vj666+xadMmPHv2TDxft25dqKn933CZmpoqJFTq6uowNjZGamqqWLZv3z60bNkSZmZmkMlkmDlzJpKTk0st5mbNmkEikYjHHh4euH37NnJzc4t1/YABAxATEwNHR0eMGTMGf/7553uvcXFxEX82NzcHALHP0dHRCAwMhEwmE1++vr6Qy+VITExE27ZtYW1tDTs7O/Tr1w87d+7Ey5cvAbx//N/l7++PtLQ08fX2zDYRERFVLCVKWAMCArB582YMHToU586dEx/MUVdXx7Rp00o1wE9FXV0dwcHBOHbsGJydnfHDDz/A0dERiYmJAN5s5fU2iURSYJlcLgcAXLhwAb169UL79u1x+PBhXL58GdOnT8fr168/TYf+fzzvfqT+9hpaNzc3JCYmYt68eXj16hV69OihsKa0IG/3OS9ZzuuzXC7Hd999h5iYGPF15coV3L59G7Vq1YKenh4uXbqEXbt2wdzcHLNmzUKDBg3w/Pnz947/u6RSKfT19RVeREREVDGVeFurghKb/v37f1QwyiaRSNCiRQu0aNECs2bNgrW1NQ4ePFiits6dOwdra2uFh9Du3btXWqECeJMUv3tcu3ZtcVmGiYmJwlfo3r59W5zRzKOvr4+ePXuiZ8+e6N69Oz7//HM8ffoUVatW/eB43NzccOPGDdjb2xdaR0NDAz4+PvDx8cHs2bNhaGiIU6dOoVu3boWO/4QJEz44FiIiIqo4SpywhoWFYfny5YiLi4NEIoGTkxMmT56Mzz77rDTj+2QiIiIQEhKCdu3aoXr16oiIiMCjR4/g5OSEq1evfnB79vb2SE5Oxu7du9G4cWMcOXKkxMlvYe7fv48JEybgu+++w6VLl/DDDz9gxYoV4vnWrVvjxx9/RLNmzSCXyzF16lSFGdJVq1bB3Nwcrq6uUFNTw++//w4zMzMYGhqWKJ6pU6eiWbNmGDlyJIYMGQJdXV3ExcUhODgYP/zwAw4fPoy7d+/C09MTRkZGOHr0KORyORwdHYscfyIiIqrcSrQkYMeOHfDx8UGVKlUwZswYjBo1Cjo6OmjTpg1+++230o7xk9DX18dff/2FDh06wMHBATNmzMCKFSvQvn37ErXXpUsXjB8/HqNGjYKrqyvCw8Mxc+bMUo3Zz88Pr169QpMmTTBy5EiMHj0aQ4cOFc+vWLEClpaW8PT0RJ8+fTBp0iRUqVJFPC+TybBkyRK4u7ujcePGSEpKwtGjRxXW6n4IFxcXhIWF4fbt2/jss8/QsGFDzJw5U1zramhoiAMHDqB169ZwcnLChg0bsGvXLtStW7fUx5+IiIgqDolQ2L5BRXBycsLQoUMxfvx4hfKVK1di06ZNiIuLK7UAiYojPT0dBgYGuO7vpBK7BJQ33CWAiIiUIe/9Oy0trcjnUUo0lXb37l107tw5X/kXX3xR6EMyREREREQlUaKE1dLSEiEhIfnKQ0JCYGlp+dFBVXbJyckKW0O9+yrNrbGIiIiIVF2JHrqaOHEixowZg5iYGDRv3hwSiQRnz55FYGAg1qxZU9oxVjo1atRATExMkeeJiIiIKosSrWEFgIMHD2LFihXietW8XQK6dOlSqgESFUdx18AQERGR6iju+3eJE1YiVcKElYiIqPwp7vt3ifdhBYCoqCiFfVgbNWr0Mc0REREREeVTooT1wYMH6N27N86dOyduMv/8+XM0b94cu3bt4oNXRERERFRqSrRLwKBBg5CdnY24uDg8ffoUT58+RVxcHARBwODBg0s7RiIiIiKqxEq0hlVHRwfh4eFo2LChQvmlS5fQokULvHr1qtQCJCoOrmElIiIqf8p0DauVlRWys7Pzlefk5MDCwqIkTRKVCs8Zu6Au1SmTtqOX+ZVJu0RERFS0Ei0JWLp0KUaPHo2oqCjkTdBGRUVh7NixWL58eakGSERERESVW4mWBBgZGeHly5fIycmBhsabSdq8n3V1dRXqPn36tHQiJSpC3kcKDUZv4AwrERFROVGmSwJWr15d0riIiIiIiD7IByesOTk5AABfX1+YmZmVekBERERERG/74DWsGhoaGD58OLKyssoiHlIxNjY2751Rl0gkCAoKAgAkJSVBIpEgJiamzGMjIiKiyqFED101bdoUly9fLu1YqAKwtLRESkoK6tWrp+xQiIiIqIIo0RrWESNGYOLEiXjw4AEaNWqU70ErFxeXUgmOyh91dXUuFSEiIqJSVaIZ1p49eyIxMRFjxoxBixYt4OrqioYNG4r/pU/jjz/+gKGhIeRyOQAgJiYGEokEkydPFut899136N27NwAgPDwcnp6e0NHRgaWlJcaMGYPMzEyxbmpqKjp37gwdHR3Y2tpi586d+e55+/ZteHp6QltbG87OzggODlY4/+6SgNDQUEgkEoSEhMDd3R1VqlRB8+bNER8fr3Dd/PnzUb16dejp6eHbb7/FtGnT4OrqWhrDREREROVciRLWxMTEfK+7d++K/6VPw9PTEy9evBCXZ4SFhaFatWoICwsT64SGhsLLywvXrl2Dr68vunXrhqtXr2LPnj04e/YsRo0aJdYdMGAAkpKScOrUKezbtw/r1q1DamqqeF4ul6Nbt25QV1fHhQsXsGHDBkydOrVYsU6fPh0rVqxAVFQUNDQ0MGjQIPHczp07sWDBAixZsgTR0dGwsrLC+vXri2wvKysL6enpCi8iIiKqmEq0JMDa2rq046ASMDAwgKurK0JDQ9GoUSOEhoZi/PjxmDNnDl68eIHMzEzcunUL3t7eWLhwIfr06YNx48YBAGrXro21a9fCy8sL69evR3JyMo4dO4YLFy6gadOmAIAtW7bAyclJvN/JkycRFxeHpKQk1KxZEwCwcOFCtG/f/r2xLliwAF5eXgCAadOmoWPHjvjvv/+gra2NH374AYMHD8bAgQMBALNmzcKff/6JjIyMQttbtGgR5syZk698p2wN9LTVizeA77Cada1E1xEREVHZKlHC+ssvvxR53s+PG6x/Kt7e3ggNDcWECRNw5swZzJ8/H/v378fZs2fx/PlzmJqaok6dOoiOjsadO3cUPuYXBAFyuRyJiYm4desWNDQ04O7uLp6vU6cODA0NxeO4uDhYWVmJySoAeHh4FCvOt9c1m5ubA3izBMHKygrx8fEYMWKEQv0mTZrg1KlThbbn7++PCRMmiMfp6emwtLQsVixERERUvpQoYR07dqzCcXZ2Nl6+fAktLS1UqVKFCesn5O3tjS1btuDKlStQU1ODs7MzvLy8EBYWhmfPnomzmnK5HN999x3GjBmTr428pBF4s0VVYQr6UrSi6r9NU1Mz3zV5a28Laud9X8AmlUohlUqLdW8iIiIq30q0hvXZs2cKr4yMDMTHx6Nly5bYtWtXacdIRchbx7p69Wp4eXlBIpHAy8sLoaGh4vpVAHBzc8ONGzdgb2+f76WlpQUnJyfk5OQgKipKbDs+Ph7Pnz8Xj52dnZGcnIx//vlHLDt//vxH98HR0REXL15UKHs7DiIiIqrcSpSwFqR27dpYvHhxvtlXKlt561h37NgBb29vAG+S2EuXLonrVwFg6tSpOH/+PEaOHImYmBjcvn0bhw4dwujRowG8SRo///xzDBkyBBEREYiOjsa3334LHR0d8V4+Pj5wdHSEn58frly5gjNnzmD69Okf3YfRo0djy5Yt2L59O27fvo358+fj6tWrxZ69JSIiooqt1BJW4M0enG/PvtGn0apVK+Tm5orJqZGREZydnWFiYiI+NOXi4oKwsDDcvn0bn332GRo2bIiZM2eK60kBYNu2bbC0tISXlxe6deuGoUOHonr16uJ5NTU1HDx4EFlZWWjSpAm+/fZbLFiw4KPj79u3L/z9/TFp0iS4ubkhMTERAwYMgLa29ke3TUREROWfRHjfYsECHDp0SOFYEASkpKTgxx9/hKWlJY4dO1ZqAVLl1LZtW5iZmeHXX38tVv309HQYGBjgur8TdwkgIiIqJ/Lev9PS0qCvr19ovRI9dNW1a1eFY4lEAhMTE7Ru3RorVqwoSZNUib18+RIbNmyAr68v1NXVsWvXLpw8eTLflxIQERFR5VSihPXtp7vzflZTK9XVBVSJSCQSHD16FPPnz0dWVhYcHR2xf/9++Pj4KDs0IiIiUgElzjK3bNmCevXqQUdHBzo6OqhXrx42b95cmrFRJaGjo4OTJ0/i6dOnyMzMxKVLl9CtWzdlh0VEREQqokQzrDNnzsSqVaswevRoceP48+fPY/z48UhKSsL8+fNLNUgiIiIiqrxK9NBVtWrV8MMPP6B3794K5bt27cLo0aPx+PHjUguQqDiKu2ibiIiIVEdx379LtCQgNzdX4Ss88zRq1Ag5OTklaZKIiIiIqEAlSli/+eYbrF+/Pl/5xo0b0bdv348OioiIiIgoT4nWsAJvHrr6888/0axZMwDAhQsXcP/+ffj5+WHChAlivZUrV358lERERERUaZUoYb1+/Trc3NwAAAkJCQAAExMTmJiY4Pr162I9frUmEREREX2sEiWsp0+fLu04iEqF54xdUJfqlOja6GV+pRwNERERlQbu9k9EREREKo0JKxERERGpNCasRERERKTSmLASERERkUpjwkofzNvbG+PGjROPbWxssHr16jJrn4iIiCq3Eu/DSpQnMjISurq6yg6DiIiIKigmrPTRTExMlB0CERERVWBcElCBeHt7Y/To0Rg3bhyMjIxgamqKjRs3IjMzEwMHDoSenh5q1aqFY8eOidfExsaiQ4cOkMlkMDU1Rb9+/fD48WPxfGZmJvz8/CCTyWBubo4VK1bku++7SwKeP3+OoUOHwtTUFNra2qhXrx4OHz4MAHjy5Al69+6NmjVrokqVKqhfvz527dpVdoNCRERE5R4T1gpm+/btqFatGi5evIjRo0dj+PDh+Prrr9G8eXNcunQJvr6+6NevH16+fImUlBR4eXnB1dUVUVFROH78OP7991/06NFDbG/y5Mk4ffo0Dh48iD///BOhoaGIjo4u9P5yuRzt27dHeHg4duzYgdjYWCxevBjq6uoAgP/++w+NGjXC4cOHcf36dQwdOhT9+vVDREREmY8NERERlU9cElDBNGjQADNmzAAA+Pv7Y/HixahWrRqGDBkCAJg1axbWr1+Pq1ev4ujRo3Bzc8PChQvF67du3QpLS0vcunULNWrUwJYtW/DLL7+gbdu2AN4kxDVr1iz0/idPnsTFixcRFxcHBwcHAICdnZ143sLCApMmTRKPR48ejePHj+P3339H06ZNi93PrKwsZGVlicfp6enFvpaIiIjKFyasFYyLi4v4s7q6OoyNjVG/fn2xzNTUFACQmpqK6OhonD59GjKZLF87CQkJePXqFV6/fg0PDw+xvGrVqnB0dCz0/jExMahZs6aYrL4rNzcXixcvxp49e/D333+LieeHPrS1aNEizJkzJ1/5Ttka6Gmrf1BbeZLnLgMAWM26VqLriYiIqGwwYa1gNDU1FY4lEolCmUQiAfDmo3u5XI7OnTtjyZIl+doxNzfH7du3P/j+Ojo6RZ5fsWIFVq1ahdWrV6N+/frQ1dXFuHHj8Pr16w+6j7+/PyZMmCAep6enw9LS8oPjJSIiItXHhLUSc3Nzw/79+2FjYwMNjfx/Cvb29tDU1MSFCxdgZWUFAHj27Blu3boFLy+vAtt0cXHBgwcPcOvWrQJnWc+cOYMuXbrgm2++AfAmcb59+zacnJw+KHapVAqpVPpB1xAREVH5xIeuKrGRI0fi6dOn6N27Ny5evIi7d+/izz//xKBBg5CbmwuZTIbBgwdj8uTJCAkJwfXr1zFgwACoqRX+Z+Pl5QVPT0989dVXCA4ORmJiIo4dO4bjx48DeJMEBwcHIzw8HHFxcfjuu+/w8OHDT9VlIiIiKoeYsFZiNWrUwLlz55CbmwtfX1/Uq1cPY8eOhYGBgZiULlu2DJ6envjiiy/g4+ODli1bolGjRkW2u3//fjRu3Bi9e/eGs7MzpkyZgtzcXADAzJkz4ebmBl9fX3h7e8PMzAxdu3Yt664SERFROSYRBEFQdhBEHys9PR0GBga47u9U4oeu8vChKyIiok8j7/07LS0N+vr6hdbjDCsRERERqTQmrERERESk0piwEhEREZFKY8JKRERERCqN+7BShWI57UKRi7aJiIio/OEMKxERERGpNCasRERERKTSmLASERERkUpjwkpEREREKo0PXVGF4jljF9SlOh90TfQyvzKKhoiIiEoDZ1iJiIiISKUxYSUiIiIilcaElYiIiIhUGhNWIiIiIlJpTFiJiIiISKUxYaVSFRAQAFdXV2WHQURERBUIE1YqVZMmTUJISIiywyAiIqIKhPuwUqmSyWSQyWTKDoOIiIgqEM6wVmDe3t4YPXo0xo0bByMjI5iammLjxo3IzMzEwIEDoaenh1q1auHYsWPiNWFhYWjSpAmkUinMzc0xbdo05OTkAAB+/vlnWFhYQC6XK9zniy++QP/+/QHkXxIwYMAAdO3aFcuXL4e5uTmMjY0xcuRIZGdni3VSUlLQsWNH6OjowNbWFr/99htsbGywevXqshscIiIiKjeYsFZw27dvR7Vq1XDx4kWMHj0aw4cPx9dff43mzZvj0qVL8PX1Rb9+/fDy5Uv8/fff6NChAxo3bowrV65g/fr12LJlC+bPnw8A+Prrr/H48WOcPn1abP/Zs2c4ceIE+vbtW2gMp0+fRkJCAk6fPo3t27cjMDAQgYGB4nk/Pz/8888/CA0Nxf79+7Fx40akpqYW2a+srCykp6crvIiIiKhikgiCICg7CCob3t7eyM3NxZkzZwAAubm5MDAwQLdu3fDLL78AAB4+fAhzc3OcP38ef/zxB/bv34+4uDhIJBIAwLp16zB16lSkpaVBTU0NXbp0QbVq1bBlyxYAwMaNGzF79mw8ePAA6urqCAgIQFBQEGJiYgC8mWENDQ1FQkIC1NXVAQA9evSAmpoadu/ejZs3b8LJyQmRkZFwd3cHANy5cwe1a9fGqlWrMG7cuAL7FhAQgDlz5uQrv+7vBD1t9Q8eK6tZ1z74GiIiIvo46enpMDAwQFpaGvT19QutxxnWCs7FxUX8WV1dHcbGxqhfv75YZmpqCgBITU1FXFwcPDw8xGQVAFq0aIGMjAw8ePAAANC3b1/s378fWVlZAICdO3eiV69eYjJakLp16yqcNzc3F2dQ4+PjoaGhATc3N/G8vb09jIyMiuyXv78/0tLSxNf9+/ffOxZERERUPvGhqwpOU1NT4VgikSiU5SWncrkcgiAoJKsAkDcBn1feuXNnyOVyHDlyBI0bN8aZM2ewcuXKD44hbx1sYRP875v4l0qlkEqlRdYhIiKiioEzrCRydnZGeHi4QrIYHh4OPT09WFhYAAB0dHTQrVs37Ny5E7t27YKDgwMaNWpU4nvWqVMHOTk5uHz5slh2584dPH/+vMRtEhERUcXChJVEI0aMwP379zF69GjcvHkT//vf/zB79mxMmDABamr/96fSt29fHDlyBFu3bsU333zzUfesU6cOfHx8MHToUFy8eBGXL1/G0KFDoaOjk2+2l4iIiConJqwksrCwwNGjR3Hx4kU0aNAAw4YNw+DBgzFjxgyFeq1bt0bVqlURHx+PPn36fPR9f/nlF5iamsLT0xNffvklhgwZAj09PWhra39020RERFT+cZcAUjkPHjyApaUlTp48iTZt2hTrmrynDLlLABERUflR3F0C+NAVKd2pU6eQkZGB+vXrIyUlBVOmTIGNjQ08PT2VHRoRERGpACaspHTZ2dn4/vvvcffuXejp6aF58+bYuXNnvt0FiIiIqHJiwkpK5+vrC19fX2WHQURERCqKCStVKJbTLhS5BoaIiIjKH+4SQEREREQqjQkrEREREak0JqxEREREpNKYsBIRERGRSmPCSkREREQqjbsEUIXiOWMX1KU6hZ6PXub3CaMhIiKi0sAZViIiIiJSaUxYiYiIiEilMWElIiIiIpXGhJWIiIiIVBoTVipVSUlJkEgkiImJUXYoREREVEFwlwAqsQEDBuD58+cICgoSyywtLZGSkoJq1aopLzAiIiKqUJiwUqlSV1eHmZmZssMgIiKiCoRLAsqpn3/+GRYWFpDL5QrlX3zxBfr374+EhAR06dIFpqamkMlkaNy4MU6ePKlQNysrC1OmTIGlpSWkUilq166NLVu2AAByc3MxePBg2NraQkdHB46OjlizZo14bUBAALZv347//e9/kEgkkEgkCA0NLXBJQFhYGJo0aQKpVApzc3NMmzYNOTk54nlvb2+MGTMGU6ZMQdWqVWFmZoaAgIDSHzQiIiIql5iwllNff/01Hj9+jNOnT4tlz549w4kTJ9C3b19kZGSgQ4cOOHnyJC5fvgxfX1907twZycnJYn0/Pz/s3r0ba9euRVxcHDZs2ACZTAYAkMvlqFmzJvbu3YvY2FjMmjUL33//Pfbu3QsAmDRpEnr06IHPP/8cKSkpSElJQfPmzfPF+ffff6NDhw5o3Lgxrly5gvXr12PLli2YP3++Qr3t27dDV1cXERERWLp0KebOnYvg4OBC+5+VlYX09HSFFxEREVVMEkEQBGUHQSXTpUsXVKtWTZwV3bhxI2bPno0HDx5AXV09X/26deti+PDhGDVqFG7dugVHR0cEBwfDx8enWPcbOXIk/v33X+zbtw9AwWtYk5KSYGtri8uXL8PV1RXTp0/H/v37ERcXB4lEAgBYt24dpk6dirS0NKipqcHb2xu5ubk4c+aM2E6TJk3QunVrLF68uMBYAgICMGfOnHzl1/2doKedv+95rGZdK1ZfiYiIqOylp6fDwMAAaWlp0NfXL7QeZ1jLsb59+2L//v3IysoCAOzcuRO9evWCuro6MjMzMWXKFDg7O8PQ0BAymQw3b94UZ1hjYmKgrq4OLy+vQtvfsGED3N3dYWJiAplMhk2bNinM0BZHXFwcPDw8xGQVAFq0aIGMjAw8ePBALHNxcVG4ztzcHKmpqYW26+/vj7S0NPF1//79D4qLiIiIyg8+dFWOde7cGXK5HEeOHEHjxo1x5swZrFy5EgAwefJknDhxAsuXL4e9vT10dHTQvXt3vH79GgCgo6NTZNt79+7F+PHjsWLFCnh4eEBPTw/Lli1DRETEB8UoCIJCsppXBkChXFNTU6GORCLJtz73bVKpFFKp9INiISIiovKJCWs5pqOjg27dumHnzp24c+cOHBwc0KhRIwDAmTNnMGDAAHz55ZcAgIyMDCQlJYnX1q9fH3K5HGFhYQUuCThz5gyaN2+OESNGiGUJCQkKdbS0tJCbm1tkjM7Ozti/f79C4hoeHg49PT1YWFiUqN9ERERUuXBJQDnXt29fHDlyBFu3bsU333wjltvb2+PAgQOIiYnBlStX0KdPH4UZSxsbG/Tv3x+DBg1CUFAQEhMTERoaKj5UZW9vj6ioKJw4cQK3bt3CzJkzERkZqXBvGxsbXL16FfHx8Xj8+DGys7PzxTdixAjcv38fo0ePxs2bN/G///0Ps2fPxoQJE6Cmxj8/IiIiej9mDOVc69atUbVqVcTHx6NPnz5i+apVq2BkZITmzZujc+fO8PX1hZubm8K169evR/fu3TFixAjUqVMHQ4YMQWZmJgBg2LBh6NatG3r27ImmTZviyZMnCrOtADBkyBA4OjqK61zPnTuXLz4LCwscPXoUFy9eRIMGDTBs2DAMHjwYM2bMKIPRICIiooqIuwRQhZD3lCF3CSAiIio/uEsAEREREVUITFiJiIiISKUxYSUiIiIilcaElYiIiIhUGvdhpQrFctqFIhdtExERUfnDGVYiIiIiUmlMWImIiIhIpTFhJSIiIiKVxoSViIiIiFQaH7qiCsVzxi6oS3UKPBe9zO8TR0NERESlgTOsRERERKTSOMNKRERElVJOTg5ev36t7DAqNC0tLWhofHy6yYSViIiIKhVBEJCcnIzHjx8rO5RKoVq1arCysoJEIilxG0xYiYiIqFLJS1YtLCwgk8mgpsYVkmVBLpcjIyMDf//9N+RyOWxtbUvcFhNWgre3N1xdXbF69Wplh0JERFSmcnJyxGTVzMxM2eFUeDKZDADw999/486dO/D29oampuYHt8N/UhAREVGlkbdmNS+RorKXN9Y3b97EqVOnkJub+8FtMGElIiKiSofLAD6dvLE2MDBAXFwc0tLSPryN0g6Kyie5XI4pU6agatWqMDMzQ0BAgHguOTkZXbp0gUwmg76+Pnr06IF///1XPD9gwAB07dpVob1x48bB29tbPN63bx/q168PHR0dGBsbw8fHB5mZmeL5bdu2wcnJCdra2qhTpw7WrVtXVl0lIiIiJZBKpcjOzsbLly8/+FomrAQA2L59O3R1dREREYGlS5di7ty5CA4OhiAI6Nq1K54+fYqwsDAEBwcjISEBPXv2LHbbKSkp6N27NwYNGoS4uDiEhoaiW7duEAQBALBp0yZMnz4dCxYsQFxcHBYuXIiZM2di+/btZdVdIiIi+sS4SwB9NBcXF8yePRsAULt2bfz4448ICQkBAFy9ehWJiYmwtLQEAPz666+oW7cuIiMj0bhx4/e2nZKSgpycHHTr1g3W1tYAgPr164vn582bhxUrVqBbt24AAFtbW8TGxuLnn39G//79C2wzKysLWVlZ4nF6enoJek1ERPR/BgwYgOfPnyMoKEjZoSi4fPkyZs6ciYsXLyI9PR1mZmZo2rQpfvrpJ1SrVg2hoaFo1aoVnj17BkNDw2K3m5SUBFtbW1y+fBmurq5lFn9pYMJKAN4krG8zNzdHamoq4uLiYGlpKSarAODs7AxDQ0PExcUVK2Ft0KAB2rRpg/r168PX1xft2rVD9+7dYWRkhEePHuH+/fsYPHgwhgwZIl6Tk5MDAwODQttctGgR5syZk698p2wN9LTVC7wmee4yWM269t54iYiIVEVqaip8fHzQuXNnnDhxAoaGhkhMTMShQ4dK9NF6ecUlAQQA+baYkEgkkMvlEAShwCn8t8vV1NTEj/fzZGdniz+rq6sjODgYx44dg7OzM3744Qc4OjoiMTERcrkcwJtlATExMeLr+vXruHDhQqHx+vv7Iy0tTXzdv3+/xH0nIiIqjrCwMDRp0gRSqRTm5uaYNm0acnJyxPPHjx9Hy5YtYWhoCGNjY3Tq1AkJCQni+aSkJEgkEhw4cACtWrVClSpV0KBBA5w/f77Qe4aHhyM9PR2bN29Gw4YNYWtri9atW2P16tWwsrJCUlISWrVqBQAwMjKCRCLBgAEDihVP3r6oDRs2hEQiEZ898fb2xrhx4xTi6Nq1q9guAKxbtw61a9eGtrY2TE1N0b1795IMabExYaUiOTs7Izk5WSEhjI2NRVpaGpycnAAAJiYmSElJUbguJiZG4VgikaBFixaYM2cOLl++DC0tLRw8eBCmpqawsLDA3bt3YW9vr/AqaoNhqVQKfX19hRcREVFZ+fvvv9GhQwc0btwYV65cwfr167FlyxbMnz9frJOZmYkJEyYgMjISISEhUFNTw5dffilOzuSZPn06Jk2ahJiYGDg4OKB3794Kie/bzMzMkJOTg4MHD+abHAIAS0tL7N+/HwAQHx+PlJQUrFmzpljxXLx4EQBw8uRJpKSk4MCBA8Uai6ioKIwZMwZz585FfHw8jh8/Dk9Pz2JdW1JcEkBF8vHxgYuLC/r27YvVq1cjJycHI0aMgJeXF9zd3QEArVu3xrJly/DLL7/Aw8MDO3bswPXr19GwYUMAQEREBEJCQtCuXTtUr14dERERePTokZjwBgQEYMyYMdDX10f79u2RlZWFqKgoPHv2DBMmTFBa34mIiPKsW7cOlpaW+PHHHyGRSFCnTh38888/mDp1KmbNmgU1NTV89dVXCtds2bIF1atXR2xsLOrVqyeWT5o0CR07dgQAzJkzB3Xr1sWdO3dQp06dfPdt1qwZvv/+e/Tp0wfDhg1DkyZN0Lp1a/j5+cHU1BTq6uqoWrUqAKB69eoKa1jfF4+JiQkAwNjY+IO+RCE5ORm6urro1KkT9PT0YG1tLb7nlxXOsFKRJBIJgoKCYGRkBE9PT/j4+MDOzg579uwR6/j6+mLmzJmYMmUKGjdujBcvXsDPz088r6+vj7/++gsdOnSAg4MDZsyYgRUrVqB9+/YAgG+//RabN29GYGAg6tevDy8vLwQGBn7UV7gRERGVpri4OHh4eCgsk2vRogUyMjLw4MEDAEBCQgL69OkDOzs76Ovri+9jycnJCm29/dyIubk5gDdrVQuzYMECPHz4EBs2bICzszM2bNiAOnXq4Nq1op/LKG48H6pt27awtraGnZ0d+vXrh507d5b5elrOsBJCQ0Pzlb39hKSVlRX+97//FdnGnDlzCnwICgCcnJxw/PjxIq/v06cP+vTp895YiYiIlKGgZzryPqLPK+/cuTMsLS2xadMm1KhRA3K5HPXq1RO/XSvP28+N5F377rKBdxkbG+Prr7/G119/jUWLFqFhw4ZYvnx5kVtAFjeed73v2RQ9PT1cunQJoaGh+PPPPzFr1iwEBAQgMjLyg3Yp+BCcYSUiIiJ6D2dnZ4SHhyskcuHh4dDT04OFhQWePHmCuLg4zJgxA23atIGTkxOePXtWJrFoaWmhVq1a4hfwaGlpAYDCV54WJ56CrgPyP5uSm5uL69evK9TR0NCAj48Pli5diqtXryIpKQmnTp0qvU6+gzOsRERERP9fWlpavgeHq1atihEjRmD16tUYPXo0Ro0ahfj4eMyePRsTJkyAmpoajIyMYGxsjI0bN8Lc3BzJycmYNm3aR8dz+PBh7N69G7169YKDgwMEQcAff/yBo0ePYtu2bQAAa2trSCQSHD58GB06dICOjk6x4qlevTp0dHRw/Phx1KxZE9ra2jAwMEDr1q0xYcIEHDlyBLVq1cKqVavw/PlzhZju3r0LT09PGBkZ4ejRo5DL5XB0dPzo/haGM6xERERE/19oaCgaNmyo8Jo1axYsLCxw9OhRXLx4EQ0aNMCwYcMwePBgzJgxA8Cbj9F3796N6Oho1KtXD+PHj8eyZcs+Oh5nZ2dUqVIFEydOhKurK5o1a4a9e/di8+bN6NevHwDAwsICc+bMwbRp02BqaopRo0YVKx4NDQ2sXbsWP//8M2rUqIEuXboAAAYNGoT+/fvDz88PXl5esLW1FbfOAgBDQ0McOHAArVu3hpOTEzZs2IBdu3ahbt26H93fwkiEgvZIICpn0tPTYWBggOv+ToV+cQAAfnEAEVEl9/LlS8TFxcHJyQlVqlRRdjiVQt6YJyQk4N69e+jduzdq1qwJ4P/ev9PS0orcopJLAqhCsZx2gXuyEhERVTBcEkBEREREKo0JKxERERGpNCasRERERKTSmLASERERkUpjwkpEREREKo27BFCF4jljF9SlOvnKo5f5KSEaIiIiKg2cYSUiIiIilcaElYiIiIhUGhNWIiIiokpk3bp1sLW1hba2Nho1aoQzZ84oO6T34hpWIiIiolLQaPIvn/R+JXk+Y8+ePRg3bhzWrVuHFi1a4Oeff0b79u0RGxsLKyurMoiydHCGVQWFhoZCIpHg+fPnyg4FNjY2WL169Se9Z1JSEiQSCWJiYj7pfYmIiCq6lStXYvDgwfj222/h5OSE1atXw9LSEuvXr1d2aEViwkoAgMDAQBgaGuYrj4yMxNChQz99QERERFSqXr9+jejoaLRr106hvF27dggPD1dSVMXDJQFUJBMTE2WHQERERKXg8ePHyM3NhampqUK5qakpHj58qKSoioczrJ+AIAhYunQp7OzsoKOjgwYNGmDfvn3i+aNHj8LBwQE6Ojpo1aoVkpKSFK4PCAiAq6urQtnq1athY2OjULZ161bUrVsXUqkU5ubmGDVqlHhu5cqVqF+/PnR1dWFpaYkRI0YgIyMDwJslCAMHDkRaWhokEgkkEgkCAgIA5F8SkJycjC5dukAmk0FfXx89evTAv//+my/WX3/9FTY2NjAwMECvXr3w4sULsc7x48fRsmVLGBoawtjYGJ06dUJCQkIJRpaIiIg+lEQiUTgWBCFfmaphwvoJzJgxA9u2bcP69etx48YNjB8/Ht988w3CwsJw//59dOvWDR06dEBMTAy+/fZbTJs27YPvsX79eowcORJDhw7FtWvXcOjQIdjb24vn1dTUsHbtWly/fh3bt2/HqVOnMGXKFABA8+bNsXr1aujr6yMlJQUpKSmYNGlSvnsIgoCuXbvi6dOnCAsLQ3BwMBISEtCzZ0+FegkJCQgKCsLhw4dx+PBhhIWFYfHixeL5zMxMTJgwAZGRkQgJCYGamhq+/PJLyOXyYvc3KysL6enpCi8iIiIqXLVq1aCurp5vNjU1NTXfrKuq4ZKAMpaZmYmVK1fi1KlT8PDwAADY2dnh7Nmz+Pnnn2FjYwM7OzusWrUKEokEjo6OuHbtGpYsWfJB95k/fz4mTpyIsWPHimWNGzcWfx43bpz4s62tLebNm4fhw4dj3bp10NLSgoGBASQSCczMzAq9x8mTJ3H16lUkJibC0tISAPDrr7+ibt26iIyMFO8nl8sRGBgIPT09AEC/fv0QEhKCBQsWAAC++uorhXa3bNmC6tWrIzY2FvXq1StWfxctWoQ5c+bkK98pWwM9bfV85clzlwEArGZdK1b7REREFY2WlhYaNWqE4OBgfPnll2J5cHAwunTposTI3o8zrGUsNjYW//33H9q2bQuZTCa+fvnlFyQkJCAuLg7NmjVTmIrPS2yLKzU1Ff/88w/atGlTaJ3Tp0+jbdu2sLCwgJ6eHvz8/PDkyRNkZmYW+z5xcXGwtLQUk1UAcHZ2hqGhIeLi4sQyGxsbMVkFAHNzc6SmporHCQkJ6NOnD+zs7KCvrw9bW1sAb5YbFJe/vz/S0tLE1/3794t9LRERUWU1YcIEbN68GVu3bkVcXBzGjx+P5ORkDBs2TNmhFYkzrGUs72PuI0eOwMLCQuGcVCrF6NGj39uGmpoaBEFQKMvOzhZ/1tHRKfL6e/fuoUOHDhg2bBjmzZuHqlWr4uzZsxg8eLBCO+9T2BqXd8s1NTUVzkskEoWP+zt37gxLS0ts2rQJNWrUgFwuR7169fD69etixyKVSiGVSotdn4iIiICePXviyZMnmDt3LlJSUlCvXj0cPXoU1tbWyg6tSExYy5izszOkUimSk5Ph5eVV4PmgoCCFsgsXLigcm5iY4OHDhwqJ4dt7lOrp6cHGxgYhISFo1apVvntERUUhJycHK1asgJram0n1vXv3KtTR0tJCbm7ue/uSnJyM+/fvi7OssbGxSEtLg5OTU5HX5nny5Ani4uLw888/47PPPgMAnD17tljXEhERqbKSbOSvDCNGjMCIESOUHcYHYcJaxvT09DBp0iSMHz8ecrkcLVu2RHp6OsLDwyGTyTBs2DCsWLECEyZMwHfffYfo6GgEBgYqtOHt7Y1Hjx5h6dKl6N69O44fP45jx45BX19frBMQEIBhw4ahevXqaN++PV68eIFz585h9OjRqFWrFnJycvDDDz+gc+fOOHfuHDZs2KBwDxsbG2RkZCAkJAQNGjRAlSpVUKVKFYU6Pj4+cHFxQd++fbF69Wrk5ORgxIgR8PLygru7e7HGw8jICMbGxti4cSPMzc2RnJxcoofMiIiIqPLgGtZPYN68eZg1axYWLVoEJycn+Pr64o8//oCtrS2srKywf/9+/PHHH2jQoAE2bNiAhQsXKlzv5OSEdevW4aeffkKDBg1w8eLFfE/x9+/fH6tXr8a6detQt25ddOrUCbdv3wYAuLq6YuXKlViyZAnq1auHnTt3YtGiRQrXN2/eHMOGDUPPnj1hYmKCpUuX5uuHRCJBUFAQjIyM4OnpCR8fH9jZ2WHPnj3FHgs1NTXs3r0b0dHRqFevHsaPH49ly5YV+3oiIiKqfCTCu4sjicqh9PR0GBgY4Lq/U4G7BOThLgFERJXby5cvERcXBycnp3yfJFLZyBvzhIQE3Lt3D71790bNmjUB/N/7d1pamsInx+/iDCsRERERqTQmrERERESk0piwEhEREZFKY8JKRERERCqN21pRhWI57UKRi7aJiIio/OEMKxERERGpNCasRERERKTSmLASERERVRJ//fUXOnfujBo1aohfCFQecA0rERERUSlInlv/k96vJF+Gk5mZiQYNGmDgwIH46quvyiCqssGElSoUzxm7ELP2O2WHQUREpJLat2+P9u3bKzuMD8YlAURERESk0piwEhEREZFKY8JKRERERCqNCSsRERERqTQmrJ9YQEAAXF1di6wzYMAAdO3a9ZPEQ0RERKTquEsAERERUSWRkZGBO3fuiMeJiYmIiYlB1apVYWVlpcTIilZuE9bXr19DS0tL2WFQIbKzs6GpqansMIiIiOgtUVFRaNWqlXg8YcIEAED//v0RGBiopKiKQSgnvLy8hJEjRwrjx48XjI2NBU9PT+HGjRtC+/btBV1dXaF69erCN998Izx69EjhmtGjRwuTJ08WjIyMBFNTU2H27NkK7T5//lwYMmSIYGJiIujp6QmtWrUSYmJixHNqampCVFSUIAiCIJfLBSMjI8Hd3V28/rfffhPMzMzE4ylTpgi1a9cWdHR0BFtbW2HGjBnC69evxfOzZ88WGjRoIGzYsEGoWbOmoKOjI3Tv3l149uyZWKd///5Cly5dxGO5XC4sWbJEsLW1FbS1tQUXFxfh999/L/bYlfU4vd2vLVu2CLa2toJEIhHkcrkQFxcntGjRQpBKpYKTk5MQHBwsABAOHjwoCIIgtGrVShg5cqTCvR4/fixoaWkJISEhxe5jWlqaAEBoMHpDsa8hIqLKJzMzU4iKihIyMzOVHUqlkTfme/bsEZYuXSrcv39fPJf3/p2WllZkG+VqDev27duhoaGBc+fOYfHixfDy8oKrqyuioqJw/Phx/Pvvv+jRo0e+a3R1dREREYGlS5di7ty5CA4OBgAIgoCOHTvi4cOHOHr0KKKjo+Hm5oY2bdrg6dOnMDAwgKurK0JDQwEAV69eFf+bnp4OAAgNDYWXl5d4Pz09PQQGBiI2NhZr1qzBpk2bsGrVKoWY7ty5g7179+KPP/7A8ePHERMTg5EjRxba7xkzZmDbtm1Yv349bty4gfHjx+Obb75BWFjYe8csJSWlzMfp3X7t378fMTExkMvl6Nq1K6pUqYKIiAhs3LgR06dPV7jvt99+i99++w1ZWVli2c6dO1GjRg2FfwESERFRJVa2OXXp8fLyElxdXcXjmTNnCu3atVOoc//+fQGAEB8fL17TsmVLhTqNGzcWpk6dKgiCIISEhAj6+vrCf//9p1CnVq1aws8//ywIgiBMmDBB6NSpkyAIgrB69Wqhe/fugpubm3DkyBFBEATBwcFBWL9+faFxL126VGjUqJF4PHv2bEFdXV3hXxfHjh0T1NTUhJSUFEEQFGdYMzIyBG1tbSE8PFyh3cGDBwu9e/cu9L55PtU4zZ49W9DU1BRSU1MV+qWhoSH2SxCEfDOs//33n1C1alVhz549Yh1XV1chICCgyH79999/QlpamvjK6xNnWImIqCicYf30SmOGtVytYXV3dxd/jo6OxunTpyGTyfLVS0hIgIODAwDAxcVF4Zy5uTlSU1PFNjIyMmBsbKxQ59WrV0hISAAAeHt7Y8uWLZDL5QgLC0ObNm1gZWWFsLAwuLm54datWwozrPv27cPq1atx584dZGRkICcnB/r6+grtW1lZoWbNmuKxh4cH5HI54uPjYWZmplA3NjYW//33H9q2batQ/vr1azRs2LDoAfuE4wQA1tbWMDExEY/j4+NhaWmp0KcmTZootCGVSvHNN99g69at6NGjB2JiYnDlyhUEBQUV2a9FixZhzpw5+cp3ytYgee6PJfp+ZSIiIlJN5Sph1dXVFX+Wy+Xo3LkzlixZkq+eubm5+PO7D/5IJBLI5XKxDXNzc/Ej/7cZGhoCADw9PfHixQtcunQJZ86cwbx582BpaYmFCxfC1dUV1atXh5OTEwDgwoUL6NWrF+bMmQNfX18YGBhg9+7dWLFiRZH9kkgkCv99W16sR44cgYWFhcI5qVRaZLt513+KcQIUfz/Am6UEBfXpXd9++y1cXV3x4MEDbN26FW3atIG1tXWR1/j7+4sLxQEgPT0dlpaW770XERERlT/lKmF9m5ubG/bv3w8bGxtoaJSsG25ubnj48CE0NDRgY2NTYJ28daw//vgjJBIJnJ2dUaNGDVy+fBmHDx9WmF09d+4crK2tFdZp3rt3L1+bycnJ+Oeff1CjRg0AwPnz56GmpibOdr7N2dkZUqkUycnJCvf6kD5+inEqSJ06dZCcnIx///0XpqamAIDIyMh89erXrw93d3ds2rQJv/32G3744Yf3ti2VSouVsBMREVH5V64eunrbyJEj8fTpU/Tu3RsXL17E3bt38eeff2LQoEHIzc0tVhs+Pj7w8PBA165dceLECSQlJSE8PBwzZsxAVFSUWM/b2xs7duyAl5cXJBIJjIyM4OzsjD179sDb21usZ29vj+TkZOzevRsJCQlYu3YtDh48mO++2tra6N+/P65cuYIzZ85gzJgx6NGjR77lAMCbh7gmTZqE8ePHY/v27UhISMDly5fx008/Yfv27So1Tu9q27YtatWqhf79++Pq1as4d+6cmMy/O/P67bffYvHixcjNzcWXX35ZrLiIiIhKKu9TRCp7eWMtCEKJ2yi3CWuNGjVw7tw55ObmwtfXF/Xq1cPYsWNhYGAANbXidUsikeDo0aPw9PTEoEGD4ODggF69eiEpKUmcEQSAVq1aITc3VyE59fLyQm5ursKsZ5cuXTB+/HiMGjUKrq6uCA8Px8yZM/Pd197eHt26dUOHDh3Qrl071KtXD+vWrSs0znnz5mHWrFlYtGgRnJyc4Ovriz/++AO2trYqNU7vUldXR1BQEDIyMtC4cWN8++23mDFjBoA3SfvbevfuDQ0NDfTp0yffOSIiotKSt4d7RkaGkiOpPPLGOjs7u8RtSISPSXeJPtC5c+fQsmVL3LlzB7Vq1RLL79+/DxsbG0RGRsLNze2D201PT4eBgQGu+ztBT1udD10REVGh7t27h8ePH8PCwgIymazYEzj0YeRyOTIyMvD333/j+fPnePDgAVJTU9G7d2/x4fO89++0tLR8D6m/rdyuYaXy4eDBg5DJZKhduzbu3LmDsWPHokWLFmKymp2djZSUFEybNg3NmjUrUbJKRET0IaysrJCTk4O///5b2aFUCs+fP8e///6LrKwsaGhoQEdH54PbYMJazg0bNgw7duwo8Nw333yDDRs2fOKIFL148QJTpkzB/fv3Ua1aNfj4+CjsmnDu3Dm0atUKDg4O2LdvnxIjJSKiykIikcDOzg7BwcGIj4+Hvr4+H+QtA4Ig4PXr15DL5Xj9+jWePHkCZ2fnImdSC8MlAeVcamqq+K1b79LX10f16tU/cUTKwSUBRET0obKzs3Hq1CnEx8cjJyfnox4KoqJpaGjA2toan3/+ucKzKlwSUElUr1690iSlREREpUlTUxNt27aFh4cHXr16pexwKjRtbW3IZDKoq6uX6HomrFShWE67UKKPGoiIqHJSU1ODvr4+3ztUHB+LIyIiIiKVxhlWqhDy1h0Vtp6XiIiIVE/e+/b71g8zYaUK4cmTJwAAS0tLJUdCREREH+rFixcwMDAo9DwTVqoQqlatCgBITk4u8g+eSl96ejosLS1x//59rgFTAo6/8nDslYdjr1ylOf6CIODFixeoUaNGkfWYsFKFkPctJQYGBvyfl5LwoQXl4vgrD8deeTj2ylVa41+ciSY+dEVEREREKo0JKxERERGpNCasVCFIpVLMnj2bX62nBBx75eL4Kw/HXnk49sqljPHnV7MSERERkUrjDCsRERERqTQmrERERESk0piwEhEREZFKY8JKRERERCqNCSuVe+vWrYOtrS20tbXRqFEjnDlzRtkhVUh//fUXOnfujBo1akAikSAoKEjhvCAICAgIQI0aNaCjowNvb2/cuHFDOcFWMIsWLULjxo2hp6eH6tWro2vXroiPj1eow/EvG+vXr4eLi4u4QbqHhweOHTsmnue4fzqLFi2CRCLBuHHjxDKOf9kJCAiARCJReJmZmYnnP/XYM2Glcm3Pnj0YN24cpk+fjsuXL+Ozzz5D+/btkZycrOzQKpzMzEw0aNAAP/74Y4Hnly5dipUrV+LHH39EZGQkzMzM0LZtW7x48eITR1rxhIWFYeTIkbhw4QKCg4ORk5ODdu3aITMzU6zD8S8bNWvWxOLFixEVFYWoqCi0bt0aXbp0Ed+YOe6fRmRkJDZu3AgXFxeFco5/2apbty5SUlLE17Vr18Rzn3zsBaJyrEmTJsKwYcMUyurUqSNMmzZNSRFVDgCEgwcPisdyuVwwMzMTFi9eLJb9999/goGBgbBhwwYlRFixpaamCgCEsLAwQRA4/p+akZGRsHnzZo77J/LixQuhdu3aQnBwsODl5SWMHTtWEAT+3Ze12bNnCw0aNCjwnDLGnjOsVG69fv0a0dHRaNeunUJ5u3btEB4erqSoKqfExEQ8fPhQ4XchlUrh5eXF30UZSEtLAwBUrVoVAMf/U8nNzcXu3buRmZkJDw8PjvsnMnLkSHTs2BE+Pj4K5Rz/snf79m3UqFEDtra26NWrF+7evQtAOWOvUSatEn0Cjx8/Rm5uLkxNTRXKTU1N8fDhQyVFVTnljXdBv4t79+4pI6QKSxAETJgwAS1btkS9evUAcPzL2rVr1+Dh4YH//vsPMpkMBw8ehLOzs/jGzHEvO7t378alS5cQGRmZ7xz/7stW06ZN8csvv8DBwQH//vsv5s+fj+bNm+PGjRtKGXsmrFTuSSQShWNBEPKV0afB30XZGzVqFK5evYqzZ8/mO8fxLxuOjo6IiYnB8+fPsX//fvTv3x9hYWHieY572bh//z7Gjh2LP//8E9ra2oXW4/iXjfbt24s/169fHx4eHqhVqxa2b9+OZs2aAfi0Y88lAVRuVatWDerq6vlmU1NTU/P9q4/KVt6To/xdlK3Ro0fj0KFDOH36NGrWrCmWc/zLlpaWFuzt7eHu7o5FixahQYMGWLNmDce9jEVHRyM1NRWNGjWChoYGNDQ0EBYWhrVr10JDQ0McY47/p6Grq4v69evj9u3bSvnbZ8JK5ZaWlhYaNWqE4OBghfLg4GA0b95cSVFVTra2tjAzM1P4Xbx+/RphYWH8XZQCQRAwatQoHDhwAKdOnYKtra3CeY7/pyUIArKysjjuZaxNmza4du0aYmJixJe7uzv69u2LmJgY2NnZcfw/oaysLMTFxcHc3Fw5f/tl8igX0Seye/duQVNTU9iyZYsQGxsrjBs3TtDV1RWSkpKUHVqF8+LFC+Hy5cvC5cuXBQDCypUrhcuXLwv37t0TBEEQFi9eLBgYGAgHDhwQrl27JvTu3VswNzcX0tPTlRx5+Td8+HDBwMBACA0NFVJSUsTXy5cvxToc/7Lh7+8v/PXXX0JiYqJw9epV4fvvvxfU1NSEP//8UxAEjvun9vYuAYLA8S9LEydOFEJDQ4W7d+8KFy5cEDp16iTo6emJ76+feuyZsFK599NPPwnW1taClpaW4ObmJm71Q6Xr9OnTAoB8r/79+wuC8Gabk9mzZwtmZmaCVCoVPD09hWvXrik36AqioHEHIGzbtk2sw/EvG4MGDRL//2JiYiK0adNGTFYFgeP+qb2bsHL8y07Pnj0Fc3NzQVNTU6hRo4bQrVs34caNG+L5Tz32EkEQhLKZuyUiIiIi+nhcw0pEREREKo0JKxERERGpNCasRERERKTSmLASERERkUpjwkpEREREKo0JKxERERGpNCasRERERKTSmLASERERkUpjwkpERJWSRCJBUFCQssMgomJgwkpERCojNzcXcrlc2WEQkYphwkpERCXm7e2NUaNGYdSoUTA0NISxsTFmzJiBvG/9fv36NaZMmQILCwvo6uqiadOmCA0NFa8PDAyEoaEhDh8+DGdnZ0ilUty7dw9ZWVmYMmUKLC0tIZVKUbt2bWzZskW8LjY2Fh06dIBMJoOpqSn69euHx48fK8Q1ZswYTJkyBVWrVoWZmRkCAgLE8zY2NgCAL7/8EhKJRDwmItXEhJWIiD7K9u3boaGhgYiICKxduxarVq3C5s2bAQADBw7EuXPnsHv3bly9ehVff/01Pv/8c9y+fVu8/uXLl1i0aBE2b96MGzduoHr16vDz88Pu3buxdu1axMXFYcOGDZDJZACAlJQUeHl5wdXVFVFRUTh+/Dj+/fdf9OjRI19curq6iIiIwNKlSzF37lwEBwcDACIjIwEA27ZtQ0pKinhMRKpJIuT9M5iIiOgDeXt7IzU1FTdu3IBEIgEATJs2DYcOHcIff/yB2rVr48GDB6hRo4Z4jY+PD5o0aYKFCxciMDAQAwcORExMDBo0aAAAuHXrFhwdHREcHAwfH59895w1axYiIiJw4sQJsezBgwewtLREfHw8HBwc4O3tjdzcXJw5c0as06RJE7Ru3RqLFy8G8GYN68GDB9G1a9eyGBoiKkUayg6AiIjKt2bNmonJKgB4eHhgxYoViIqKgiAIcHBwUKiflZUFY2Nj8VhLSwsuLi7icUxMDNTV1eHl5VXg/aKjo3H69GlxxvVtCQkJ4v3ebhMAzM3NkZqa+uEdJCKlY8JKRERlRl1dHdHR0VBXV1cofzvZ1NHRUUh4dXR0imxTLpejc+fOWLJkSb5z5ubm4s+ampoK5yQSCR/oIiqnmLASEdFHuXDhQr7j2rVro2HDhsjNzUVqaio+++yzYrdXv359yOVyhIWFFbgkwM3NDfv374eNjQ00NEr+NqapqYnc3NwSX09Enw4fuiIioo9y//59TJgwAfHx8di1axd++OEHjB07Fg4ODujbty/8/Pxw4MABJCYmIjIyEkuWLMHRo0cLbc/Gxgb9+/fHoEGDEBQUhMTERISGhmLv3r0AgJEjR+Lp06fo3bs3Ll68iLt37+LPP//EoEGDPigBtbGxQUhICB4+fIhnz5599DgQUdlhwkpERB/Fz88Pr169QpMmTTBy5EiMHj0aQ4cOBfDmKXw/Pz9MnDgRjo6O+OKLLxAREQFLS8si21y/fj26d++OESNGoE6dOhgyZAgyMzMBADVq1MC5c+eQm5sLX19f1KtXD2PHjoWBgQHU1Ir/trZixQoEBwfD0tISDRs2LPkAEFGZ4y4BRERUYt7e3nB1dcXq1auVHQoRVWCcYSUiIiIilcaElYiIiIhUGpcEEBEREZFK4wwrEREREak0JqxEREREpNKYsBIRERGRSmPCSkREREQqjQkrEREREak0JqxEREREpNKYsBIRERGRSmPCSkREREQqjQkrEREREam0/wcigYWgGYSsbQAAAABJRU5ErkJggg=="/>
          <p:cNvSpPr>
            <a:spLocks noChangeAspect="1" noChangeArrowheads="1"/>
          </p:cNvSpPr>
          <p:nvPr/>
        </p:nvSpPr>
        <p:spPr bwMode="auto">
          <a:xfrm>
            <a:off x="165683" y="-156033"/>
            <a:ext cx="324604" cy="329213"/>
          </a:xfrm>
          <a:prstGeom prst="rect">
            <a:avLst/>
          </a:prstGeom>
          <a:noFill/>
        </p:spPr>
        <p:txBody>
          <a:bodyPr vert="horz" wrap="square" lIns="97877" tIns="48939" rIns="97877" bIns="4893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9" name="AutoShape 19" descr="data:image/png;base64,iVBORw0KGgoAAAANSUhEUgAAAmsAAAHFCAYAAACtsr7nAAAAOXRFWHRTb2Z0d2FyZQBNYXRwbG90bGliIHZlcnNpb24zLjcuMCwgaHR0cHM6Ly9tYXRwbG90bGliLm9yZy88F64QAAAACXBIWXMAAA9hAAAPYQGoP6dpAAA6VklEQVR4nO3dd3RUdf7/8dekk14gIaEFkEAglCAdlIiASmAFxLUgBNkVWYoUUSkuJauADUFdYFUEFBX1S1kEVkBpSgeJVEEUiEIwS5AEEilJPr8/+GXWIRAS2lwmz8c5cw7zufd+5v2eKLzO55bYjDFGAAAAsCQ3ZxcAAACAyyOsAQAAWBhhDQAAwMIIawAAABZGWAMAALAwwhoAAICFEdYAAAAsjLAGAABgYYQ1AAAACyOsAbjuZs2aJZvNpq1btzq7lBLZu3evevTooWrVqsnHx0dly5ZVw4YNNWDAAGVlZdn3++ijjzR58uRr+qypU6dq1qxZ11awxRT83K/0io6OdnapwC3Fw9kFAIAVbN++XS1btlRsbKxGjx6t6OhoHT9+XN99953mzp2rYcOGKTAwUNKFsLZr1y4NHjz4qj9v6tSpKlu2rHr16nV9GrCAxMREbdiwwWGsefPm6tatm55++mn7mLe3980uDbilEdYAQNLkyZPl5uam1atXKyAgwD7erVs3/eMf/xC/RvnKypUrp3LlyhUaj4iIULNmza55/vPnz8tms8nDg3+6ULpwGhSA03zzzTe6++67FRAQIF9fX7Vo0UJLlixx2Oe///2v+vXrp9q1a8vf31/h4eFq06aNvv76a4f9Dh06JJvNpldffVWTJk1S1apV5e/vr+bNm2vjxo1XrCUjI0OBgYHy9/e/5HabzSZJSkhI0JIlS3T48GGHU3sFxo0bp6ZNmyo0NFSBgYFq2LChZsyY4RD2oqOjtXv3bq1Zs6bQqcGCU4mHDh1y+PzVq1fLZrNp9erV9rHt27erY8eOCg8Pl7e3t6KiopSYmKhffvnlsn0OHjxYfn5+Dqd1Czz00EOKiIjQ+fPnJUkrV65UQkKCwsLCVKZMGVWuXFkPPPCAcnJyivwur+SHH37Qo48+aq87NjZW//znPy/Z7wcffKCnn35aFSpUkLe3tw4cOKBevXrJ399f33//ve655x75+fkpMjJSEydOlCRt3LhRrVq1kp+fn2JiYjR79uxrqhdwNsIaAKdYs2aN2rRpo8zMTM2YMUMff/yxAgIC1KlTJ33yySf2/U6cOCFJGjNmjJYsWaKZM2eqWrVqSkhIcAguBf75z39qxYoVmjx5sj788ENlZ2erQ4cOyszMLLKe5s2bKy0tTd27d9eaNWv0+++/X3K/qVOnqmXLlipfvrw2bNhgfxU4dOiQnnzySX366aeaP3++unbtqoEDB+of//iHfZ8FCxaoWrVqio+Ptx+/YMGCknx9ys7OVrt27fTrr7869Fy5cmWdOnXqssf17t1bOTk5+vTTTx3GT548qX//+9967LHH5OnpqUOHDikxMVFeXl5677339MUXX2jixIny8/PTuXPnSlTrH+3Zs0eNGzfWrl279Nprr2nx4sVKTEzUU089pXHjxhXaf8SIEUpNTdX06dP1+eefKzw8XNKFVbauXbsqMTFR//73v3XfffdpxIgRGjlypJKSktS7d28tWLBANWvWVK9evbRt27arrhlwOgMA19nMmTONJLNly5bL7tOsWTMTHh5uTp06ZR/Lzc01cXFxpmLFiiY/P/+Sx+Xm5prz58+bu+++23Tp0sU+fvDgQSPJ1K1b1+Tm5trHN2/ebCSZjz/+uMiaz5w5Yzp37mwkGUnG3d3dxMfHm1GjRpn09HSHfRMTE02VKlWKnM8YY/Ly8sz58+dNcnKyCQsLc+ipTp06pnXr1oWOKfjuDh486DC+atUqI8msWrXKGGPM1q1bjSSzcOHCK9ZxsYYNG5oWLVo4jE2dOtVIMjt37jTGGPN///d/RpJJSUkp8fx/JMn079/f/v6ee+4xFStWNJmZmQ77DRgwwPj4+JgTJ04YY/7X75133llozqSkJCPJzJs3zz52/vx5U65cOSPJfPvtt/bxjIwM4+7uboYOHXpNfQDOxMoagJsuOztbmzZtUrdu3RxOO7q7u6tHjx765ZdftG/fPvv49OnT1bBhQ/n4+MjDw0Oenp766quvtHfv3kJzJyYmyt3d3f6+Xr16kqTDhw8XWZO3t7cWLFigPXv26PXXX9fDDz+s//73v3rxxRcVGxvrUE9RVq5cqbZt2yooKEju7u7y9PTU6NGjlZGRofT09GLNURy33XabQkJC9Nxzz2n69Onas2dPsY99/PHHtX79eoeeZs6cqcaNGysuLk6S1KBBA3l5ealPnz6aPXu2fvrpp2uu+cyZM/rqq6/UpUsX+fr6Kjc31/7q0KGDzpw5U+iU9QMPPHDJuWw2mzp06GB/7+Hhodtuu02RkZGKj4+3j4eGhio8PPyKP3/AyghrAG663377TcYYRUZGFtoWFRUl6cI1ZJI0adIk/e1vf1PTpk01b948bdy4UVu2bNG99957yVOVYWFhDu8L7jy83GnNi8XGxmrw4MGaM2eOUlNTNWnSJGVkZOjvf//7FY/dvHmz2rdvL0l65513tG7dOm3ZskWjRo0qUQ3FERQUpDVr1qhBgwYaOXKk6tSpo6ioKI0ZM8Z+zdnldO/eXd7e3vZHh+zZs0dbtmzR448/bt+nevXq+vLLLxUeHq7+/furevXqql69uqZMmXLVNWdkZCg3N1dvvvmmPD09HV4Fwev48eMOx1zqvxFJ8vX1lY+Pj8OYl5eXQkNDC+3r5eWlM2fOXHXdgLNxSw2Amy4kJERubm5KS0srtO3o0aOSpLJly0qS5syZo4SEBE2bNs1hv6Kuy7pebDabhgwZouTkZO3ateuK+8+dO1eenp5avHixQ5BYuHBhsT+z4LizZ886jF8cYiSpbt26mjt3rowx2rFjh2bNmqXk5GSVKVNGw4cPv+xnhISE6P7779f777+vF154QTNnzpSPj48eeeQRh/3uuOMO3XHHHcrLy9PWrVv15ptvavDgwYqIiNDDDz9c7J7++LkFq6f9+/e/5D5Vq1Z1eP/HmzeA0oqVNQA3nZ+fn5o2bar58+c7rDbl5+drzpw5qlixomJiYiRd+Mf64udy7dixo9DzvK7VpYKjdCE8ZmVl2Vf8pAurdZdaJSt4rMQfT8P+/vvv+uCDDwrte7k5Cu4K3bFjh8P4okWLLlu7zWZT/fr19frrrys4OFjffvvtZfct8Pjjj+vo0aNaunSp5syZoy5duig4OPiS+7q7u6tp06b2OzaLM/+l+Pr66q677tL27dtVr149NWrUqNDr4pVRAKysAbiBVq5cWegRFJLUoUMHTZgwQe3atdNdd92lYcOGycvLS1OnTtWuXbv08ccf21dUOnbsqH/84x8aM2aMWrdurX379ik5OVlVq1ZVbm7udau1T58+OnnypB544AHFxcXJ3d1d33//vV5//XW5ubnpueees+9bt25dzZ8/X9OmTdPtt98uNzc3NWrUSImJiZo0aZIeffRR9enTRxkZGXr11Vcv+RDYglWxTz75xP4bE+rWravGjRurZs2aGjZsmHJzcxUSEqIFCxbom2++cTh+8eLFmjp1qjp37qxq1arJGKP58+fr5MmTateu3RX7bd++vSpWrKh+/frp2LFjDqdApQvXCa5cuVKJiYmqXLmyzpw5o/fee0+S1LZt26v5iiVJU6ZMUatWrXTHHXfob3/7m6Kjo3Xq1CkdOHBAn3/+uVauXHnVcwMuy8k3OABwQQV3NF7uVXCn49dff23atGlj/Pz8TJkyZUyzZs3M559/7jDX2bNnzbBhw0yFChWMj4+PadiwoVm4cKFJSkpyuCOz4G7QV155pVA9ksyYMWOKrHnZsmWmd+/epnbt2iYoKMh4eHiYyMhI07VrV7NhwwaHfU+cOGG6detmgoODjc1mM3/8q/S9994zNWvWNN7e3qZatWpmwoQJZsaMGYXu8Dx06JBp3769CQgIMJIcetm/f79p3769CQwMNOXKlTMDBw40S5Yscbgb9PvvvzePPPKIqV69uilTpowJCgoyTZo0MbNmzSqyzz8aOXKkkWQqVapk8vLyHLZt2LDBdOnSxVSpUsV4e3ubsLAw07p1a7No0aJiz29M4btBjbnws+rdu7epUKGC8fT0NOXKlTMtWrQwL7zwgn2fgrtBP/vss0JzJiUlGT8/v0LjrVu3NnXq1Ck0XqVKFZOYmFiiugErsRnDY7kBAACsimvWAAAALIywBgAAYGGENQAAAAsjrAEAAFgYYQ0AAMDCCGsAAAAWxkNxXUB+fr6OHj2qgIAAfjULAAC3CGOMTp06paioKLm5XX79jLDmAo4ePapKlSo5uwwAAHAVfv75Z1WsWPGy2wlrLiAgIEDShR92YGCgk6sBAADFkZWVpUqVKtn/Hb8cwpoLKDj1GRgYSFgDAOAWc6VLmLjBAAAAwMIIawAAABZGWAMAALAwwhoAAICFEdYAAAAsjLAGAABgYYQ1AAAACyOsAQAAWBhhDQAAwMIIawAAABZGWAMAALAwwhoAAICFEdYAAAAsjLAGAABgYYQ1AAAACyOsAQAAWJiHswvA9XPn8x/L3buMs8sAAMBlbHulp7NLYGUNAADAy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2k0wa9YsBQcHO7sMAABwC3JqWJs2bZrq1aunwMBABQYGqnnz5vrPf/5TaL+9e/fqT3/6k4KCghQQEKBmzZopNTXVCRVfWXR0tCZPnuzsMgAAgItwalirWLGiJk6cqK1bt2rr1q1q06aN7r//fu3evdu+z48//qhWrVqpVq1aWr16tb777jv9/e9/l4+PjxMrBwAAuDmcGtY6deqkDh06KCYmRjExMXrxxRfl7++vjRs32vcZNWqUOnTooJdfflnx8fGqVq2aEhMTFR4eftl5e/Xqpc6dO2v8+PGKiIhQcHCwxo0bp9zcXD3zzDMKDQ1VxYoV9d577zkct3PnTrVp00ZlypRRWFiY+vTpo9OnTxea99VXX1VkZKTCwsLUv39/nT9/XpKUkJCgw4cPa8iQIbLZbLLZbA7zL1u2TLGxsfL399e9996rtLQ0+7bVq1erSZMm8vPzU3BwsFq2bKnDhw9f0/cLAABufZa5Zi0vL09z585Vdna2mjdvLknKz8/XkiVLFBMTo3vuuUfh4eFq2rSpFi5ceMX5Vq5cqaNHj2rt2rWaNGmSxo4dq44dOyokJESbNm1S37591bdvX/3888+SpJycHN17770KCQnRli1b9Nlnn+nLL7/UgAEDHOZdtWqVfvzxR61atUqzZ8/WrFmzNGvWLEnS/PnzVbFiRSUnJystLc0hjOXk5OjVV1/VBx98oLVr1yo1NVXDhg2TJOXm5qpz585q3bq1duzYoQ0bNqhPnz6Fwh4AACh9nB7Wdu7cKX9/f3l7e6tv375asGCBateuLUlKT0/X6dOnNXHiRN17771avny5unTpoq5du2rNmjVFzhsaGqo33nhDNWvWVO/evVWzZk3l5ORo5MiRqlGjhkaMGCEvLy+tW7dOkvThhx/q999/1/vvv6+4uDi1adNGb731lj744AP9+uuv9nlDQkL01ltvqVatWurYsaMSExP11Vdf2T/T3d1dAQEBKl++vMqXL28/7vz585o+fboaNWqkhg0basCAAfbjsrKylJmZqY4dO6p69eqKjY1VUlKSKleufMnezp49q6ysLIcXAABwTR7OLqBmzZpKSUnRyZMnNW/ePCUlJWnNmjWqXbu28vPzJUn333+/hgwZIklq0KCB1q9fr+nTp6t169aXnbdOnTpyc/tfFo2IiFBcXJz9vbu7u8LCwpSeni7pwk0M9evXl5+fn32fli1bKj8/X/v27VNERIR9Xnd3d/s+kZGR2rlz5xX79PX1VfXq1R2OK/js0NBQ9erVS/fcc4/atWuntm3b6s9//rMiIyMvOdeECRM0bty4QuMf+k9RgI/7JY4AABRX5dFX/jsduJmcvrLm5eWl2267TY0aNdKECRNUv359TZkyRZJUtmxZeXh42FfaCsTGxl7xblBPT0+H9zab7ZJjBYHQGHPZ045/HC9qjpLWY4yxv585c6Y2bNigFi1a6JNPPlFMTIzDtXt/NGLECGVmZtpfBadyAQCA63F6WLuYMUZnz56VdCHINW7cWPv27XPYZ//+/apSpcp1/dzatWsrJSVF2dnZ9rF169bJzc1NMTExxZ7Hy8tLeXl5V1VDfHy8RowYofXr1ysuLk4fffTRJffz9va2P+6k4AUAAFyTU8PayJEj9fXXX+vQoUPauXOnRo0apdWrV6t79+72fZ555hl98skneuedd3TgwAG99dZb+vzzz9WvX7/rWkv37t3l4+OjpKQk7dq1S6tWrdLAgQPVo0cP+ynQ4oiOjtbatWt15MgRHT9+vFjHHDx4UCNGjNCGDRt0+PBhLV++XPv371dsbOzVtgMAAFyEU69Z+/XXX9WjRw+lpaUpKChI9erV0xdffKF27drZ9+nSpYumT5+uCRMm6KmnnlLNmjU1b948tWrV6rrW4uvrq2XLlmnQoEFq3LixfH199cADD2jSpEklmic5OVlPPvmkqlevrrNnzzqc6izqs7///nvNnj1bGRkZioyM1IABA/Tkk09ebTsAAMBF2Exx0gQsLSsrS0FBQdo1IpYbDADgGnGDAW6Wgn+/MzMzi7ykyXLXrAEAAOB/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A9nF4Drp9LwjQoMDHR2GQAA4DpiZQ0AAMDCCGsAAAAWRlgDAACwMMIaAACAhRHWAAAALKzEd4OeOXNGb775platWqX09HTl5+c7bP/222+vW3EAAAClXYnDWu/evbVixQp169ZNTZo0kc1muxF1AQAAQFcR1pYsWaKlS5eqZcuWN6IeAAAA/EGJr1mrUKGCAgICbkQtAAAAuEiJw9prr72m5557TocPH74R9QAAAOAPSnwatFGjRjpz5oyqVasmX19feXp6Omw/ceLEdSsOAACgtCtxWHvkkUd05MgRjR8/XhEREdxgAAAAcAOVOKytX79eGzZsUP369W9EPQAAAPiDEl+zVqtWLf3+++83ohYAAABcpMRhbeLEiXr66ae1evVqZWRkKCsry+EFAACA68dmjDElOcDN7UK+u/haNWOMbDab8vLyrl91KJasrCwFBQUpMzNTgYGBzi4HAAAUQ3H//S7xNWurVq26psIAAABQfCUKa+fPn9fYsWP1r3/9SzExMTeqJgAAAPx/JbpmzdPTU7t27eJxHQAAADdJiW8w6Nmzp2bMmHEjagEAAMBFSnzN2rlz5/Tuu+9qxYoVatSokfz8/By2T5o06boVBwAAUNqVOKzt2rVLDRs2lCTt37/fYRunRwEAAK4v7gYFAACwsBJfs1bgwIEDWrZsmf23GZTwcW0AAAAohhKHtYyMDN19992KiYlRhw4dlJaWJkn661//qqeffvq6FwgAAFCalTisDRkyRJ6enkpNTZWvr699/KGHHtIXX3xxXYsDAAAo7Up8zdry5cu1bNkyVaxY0WG8Ro0aOnz48HUrDAAAAFexspadne2wolbg+PHj8vb2vi5FAQAA4IISh7U777xT77//vv29zWZTfn6+XnnlFd11113XtTgAAIDSrsSnQV955RUlJCRo69atOnfunJ599lnt3r1bJ06c0Lp1625EjQAAAKVWiVfW/P39lZKSoiZNmqhdu3bKzs5W165dtX37dnl6et6IGgEAAEotmynhA9Lc3d2Vlpam8PBwh/GMjAyFh4crLy/vuhaIK8vKylJQUJAyMzMVGBjo7HIAAEAxFPff7xKvrF0u250+fVo+Pj4lnQ4AAABFKPY1a0OHDpV04YaC0aNHO9wRmpeXp02bNqlBgwbXvUAAAIDSrNhhbfv27ZIurKzt3LlTXl5e9m1eXl6qX7++hg0bdv0rBAAAKMWKHdYKfoH7448/rilTpnBtFAAAwE1Q4hsMYD0FFyjWHzhd7t5lnF0OnGjbKz2dXQIAoJhu2A0GAAAAuHk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ZuglmzZik4ONjZZQAAgFuQ08PakSNH9NhjjyksLEy+vr5q0KCBtm3bZt9ujNHYsWMVFRWlMmXKKCEhQbt373ZixUWLjo7W5MmTnV0GAABwEU4Na7/99ptatmwpT09P/ec//9GePXv02muvOaxCvfzyy5o0aZLeeustbdmyReXLl1e7du106tQp5xUOAABwkzg1rL300kuqVKmSZs6cqSZNmig6Olp33323qlevLunCqtrkyZM1atQode3aVXFxcZo9e7ZycnL00UcfXXbeXr16qXPnzho/frwiIiIUHByscePGKTc3V88884xCQ0NVsWJFvffeew7H7dy5U23atFGZMmUUFhamPn366PTp04XmffXVVxUZGamwsDD1799f58+flyQlJCTo8OHDGjJkiGw2m2w2m8P8y5YtU2xsrPz9/XXvvfcqLS3Nvm316tVq0qSJ/Pz8FBwcrJYtW+rw4cPX/B0DAIBbm1PD2qJFi9SoUSM9+OCDCg8PV3x8vN555x379oMHD+rYsWNq3769fczb21utW7fW+vXri5x75cqVOnr0qNauXatJkyZp7Nix6tixo0JCQrRp0yb17dtXffv21c8//yxJysnJ0b333quQkBBt2bJFn332mb788ksNGDDAYd5Vq1bpxx9/1KpVqzR79mzNmjVLs2bNkiTNnz9fFStWVHJystLS0hzCWE5Ojl599VV98MEHWrt2rVJTUzVs2DBJUm5urjp37qzWrVtrx44d2rBhg/r06VMo7BU4e/assrKyHF4AAMA1eTjzw3/66SdNmzZNQ4cO1ciRI7V582Y99dRT8vb2Vs+ePXXs2DFJUkREhMNxERERV1x1Cg0N1RtvvCE3NzfVrFlTL7/8snJycjRy5EhJ0ogRIzRx4kStW7dODz/8sD788EP9/vvvev/99+Xn5ydJeuutt9SpUye99NJL9hpCQkL01ltvyd3dXbVq1VJiYqK++uorPfHEEwoNDZW7u7sCAgJUvnx5h3rOnz+v6dOn21cNBwwYoOTkZElSVlaWMjMz1bFjR/v22NjYy/Y2YcIEjRs3rtD4h/5TFODjXuT3AteWmvyKs0uARVQevdPZJQC4Tpy6spafn6+GDRtq/Pjxio+P15NPPqknnnhC06ZNc9jv4hUmY8xlV50K1KlTR25u/2svIiJCdevWtb93d3dXWFiY0tPTJUl79+5V/fr17UFNklq2bKn8/Hzt27fPYV539/8FosjISPscRfH19bUHsYuPCw0NVa9evXTPPfeoU6dOmjJlisOq3MVGjBihzMxM+6tgdRAAALgep4a1yMhI1a5d22EsNjZWqampkmRfnSpYYSuQnp5eaLXtYp6eng7vbTbbJcfy8/MlFR0A/zhe1BwlrccYY38/c+ZMbdiwQS1atNAnn3yimJgYbdy48ZJzeXt7KzAw0OEFAABck1PDWsuWLR1WrSRp//79qlKliiSpatWqKl++vFasWGHffu7cOa1Zs0YtWrS4rrXUrl1bKSkpys7Oto+tW7dObm5uiomJKfY8Xl5eysvLu6oa4uPjNWLECK1fv15xcXFF3kQBAABKB6eGtSFDhmjjxo0aP368Dhw4oI8++khvv/22+vfvL+nC6tPgwYM1fvx4LViwQLt27VKvXr3k6+urRx999LrW0r17d/n4+CgpKUm7du3SqlWrNHDgQPXo0eOKq3h/FB0drbVr1+rIkSM6fvx4sY45ePCgRowYoQ0bNujw4cNavny59u/fX+R1awAAoHRw6g0GjRs31oIFCzRixAglJyeratWqmjx5srp3727f59lnn9Xvv/+ufv366bffflPTpk21fPlyBQQEXNdafH19tWzZMg0aNEiNGzeWr6+vHnjgAU2aNKlE8yQnJ+vJJ59U9erVdfbsWYdTnUV99vfff6/Zs2crIyNDkZGRGjBggJ588smrbQcAALgImylOmoClZWVlKSgoSLtGxHI3KABJ3A0K3AoK/v3OzMws8vpzp/+6KQAAAFweYQ0AAMDCCGsAAAAWRlgDAACwMMIaAACAhRHWAAAALIywBgAAYGGENQAAAAsjrAEAAFgYYQ0AAMDCCGsAAAAW5tRf5A4AAG6+3NxcnTt3ztlluDwvLy95eFx71CKsAQBQShhjlJqaquPHjzu7lFKjbNmyqly5smw221XPQVgDAKCUKAhqFSpUkL+/v9zcuBrqRsnPz9fp06d15MgRGWMUHR191XMR1gAAKAVyc3PtQa18+fLOLqdU8Pf3lyQdOXJEJ06cUHx8/FWtsBGpAQAoBQquUSsIELg5Cr7vzZs3KyUl5armIKwBAFCKcOrz5ir4vm02m7777jsZY0o+x/UuCgAAAI68vb2Vk5Oj3NzcEh9LWAMAALjBruVuUMIaAABQr1691LlzZ2eXUcj27dvVsWNHhYeHy8fHR9HR0XrooYfsjx9ZvXq1bDabTp48WaJ5Dx06JJvNdtXXkd1MhDUAAGBJ6enpatu2rcqWLatly5Zp7969eu+99xQZGamcnBxnl3fTENYAAMAVrVmzRk2aNJG3t7ciIyM1fPhwh+uvvvjiC7Vq1UrBwcEKCwtTx44d9eOPP9q3F6xkzZ8/X3fddZd8fX1Vv359bdiw4bKfuX79emVlZendd99VfHy8qlatqjZt2mjy5MmqXLmyDh06pLvuukuSFBISIpvNpl69ehWrnqpVq0qS/XEaCQkJkqSEhAQNHjzYoY7OnTvb55WkqVOnqkaNGvLx8VFERIS6det2NV9psRHWAABAkY4cOaIOHTqocePG+u677zRt2jTNmDFDL7zwgn2f7OxsDR06VFu2bNFXX30lNzc3denSRfn5+Q5zjRo1SsOGDVNKSopiYmL0yCOPXPai+/Llyys3N1cLFiy45F2UlSpV0rx58yRJ+/btU1pamqZMmVKsejZv3ixJ+vLLL5WWlqb58+cX67vYunWrnnrqKSUnJ2vfvn364osvdOeddxbr2KvFQ3EBAECRpk6dqkqVKumtt96SzWZTrVq1dPToUT333HMaPXq03Nzc9MADDzgcM2PGDIWHh2vPnj2Ki4uzjw8bNkyJiYmSpHHjxqlOnTo6cOCAatWqVehzmzVrppEjR+rRRx9V37591aRJE7Vp00Y9e/ZURESE3N3dFRoaKkkKDw9XcHCw/dgr1VOuXDlJUlhYWIkeEpyamio/Pz917NhRAQEBqlKliuLj44t9/NVgZQ0AABRp7969at68ucMdjS1bttTp06f1yy+/SJJ+/PFHPfroo6pWrZoCAwPtpxlTU1Md5qpXr579z5GRkZIuXJt2OS+++KKOHTum6dOnq3bt2po+fbpq1aqlnTt3FllzcespqXbt2qlKlSqqVq2aevTooQ8//PCGXz9HWAMAAEUyxhR69ETBacmC8U6dOikjI0PvvPOONm3apE2bNkn6329OKODp6Wn/c8GxF58qvVhYWJgefPBBvfbaa9q7d6+ioqL06quvFnlMceu5mJubW6FTrufPn7f/OSAgQN9++60+/vhjRUZGavTo0apfv36J70YtCcIaAAAoUu3atbV+/XqHELN+/XoFBASoQoUKysjI0N69e/X888/r7rvvVmxsrH777bcbUouXl5eqV6+u7Oxs+3tJysvLs+9TnHoudZwklStXTmlpafb3eXl52rVrl8M+Hh4eatu2rV5++WXt2LFDhw4d0sqVK69fkxfhmjUAACBJyszMLPTcsdDQUPXr10+TJ0/WwIEDNWDAAO3bt09jxozR0KFD5ebmppCQEIWFhentt99WZGSkUlNTNXz48GuuZ/HixZo7d64efvhhxcTEyBijzz//XEuXLtXMmTMlSVWqVJHNZtPixYvVoUMHlSlTplj1hIeHq0yZMvriiy9UsWJF+fj4KCgoSG3atNHQoUO1ZMkSVa9eXa+//rrDqtnixYv1008/6c4771RISIiWLl2q/Px81axZ85r7vRxW1gAAgKQLD5iNj493eI0ePVoVKlTQ0qVLtXnzZtWvX199+/bVX/7yFz3//POSLpw6nDt3rrZt26a4uDgNGTJEr7zyyjXXU7t2bfn6+urpp59WgwYN1KxZM3366ad699131aNHD0lShQoVNG7cOA0fPlwREREaMGBAserx8PDQG2+8oX/961+KiorS/fffL0nq3bu3kpKS1LNnT7Vu3VpVq1a1Px5EkoKDgzV//ny1adNGsbGxmj59uj7++GPVqVPnmvu9HJu5mt8oCkvJyspSUFCQdo2IVYCPu7PLAWABlUcXffE1Sp+cnBzt3btXsbGx8vX1dXY5pUbB975r1y5lZ2friSeesF+3V/Dvd2ZmpgIDAy87BytrAAAAFkZYAwAAsDDCGgAAgIUR1gAAACyMsAYAAGBhhDUAAAALI6wBAABYGGENAADAwghrAAAAFkZYAwAApcbUqVNVtWpV+fj46Pbbb9fXX3/t7JKuiF/kDgAArtntz7x/Uz9v2ys9S3zMJ598osGDB2vq1Klq2bKl/vWvf+m+++7Tnj17VLly5RtQ5fXByhoAACgVJk2apL/85S/661//qtjYWE2ePFmVKlXStGnTnF1akQhrAADA5Z07d07btm1T+/btHcbbt2+v9evXO6mq4iGsAQAAl3f8+HHl5eUpIiLCYTwiIkLHjh1zUlXFQ1gDAAClhs1mc3hvjCk0ZjWENQAA4PLKli0rd3f3Qqto6enphVbbrIawBgAAXJ6Xl5duv/12rVixwmF8xYoVatGihZOqKh4e3QEAAEqFoUOHqkePHmrUqJGaN2+ut99+W6mpqerbt6+zSysSYQ0AAJQKDz30kDIyMpScnKy0tDTFxcVp6dKlqlKlirNLKxJhDQAAXLOreUitM/Tr10/9+vVzdhklwjVrAAAAFkZYAwAAsDDCGgAAgIUR1gAAACyMsAYAAGBhhDUAAAALI6wBAABYGGENAADAwghrAAAAFkZYAwAAsDDCGgAAKBXWrl2rTp06KSoqSjabTQsXLnR2ScXC7wYFAADXLDW57k39vMqjd5b4mOzsbNWvX1+PP/64HnjggRtQ1Y1BWAMAAKXCfffdp/vuu8/ZZZQYp0EBAAAsjLAGAABgYYQ1AAAACyOsAQAAWBg3GLiQSsM3KjAw0NllAACA64iwBgAASoXTp0/rwIED9vcHDx5USkqKQkNDVblyZSdWVjTCGgAAKBW2bt2qu+66y/5+6NChkqSkpCTNmjXLSVVdGWENAABcs6t5SO3NlpCQIGOMs8soMW4wAAAAsDDCGgAAgIUR1gAAACyMsAYAAGBhhDUAAAALI6wBAFCK5OfnO7uEUqXg+76Wu1AJawAAlAJeXl6SLjwYFjdPwfd97ty5q56D56wBAFAKeHh4qGzZsjpy5Igkyd/fX25urNncKPn5+Tp9+rSOHDmikydPKjc396rnIqwBAFBKFPxKpYLAhhvv5MmT+vXXX3X27FkFBgbKw6Pk0YuwBgBAKWGz2VSlShWFhoZq+fLlOnr0qEJCQq4qQKBoxhidO3dO+fn5ys7O1rlz5xQbGyubzVbiufjpAABQygQEBKhdu3ZasmSJ0tPTr+kUHYpms9nk5eWlli1bqlmzZlc1B2ENAIBSKDAwUA8++KBOnTp1TRe/o2g2m02+vr7y8/O7qlU1ibAGAECp5eHhoZCQEGeXgSvgNhAAAAALY2XNBRQ8aC8rK8vJlQAAgOIq+Hf7Sg/MJay5gIyMDElSpUqVnFwJAAAoqVOnTikoKOiy2wlrLiA0NFSSlJqaWuQP21VkZWWpUqVK+vnnnxUYGOjscm44+nV9pa1n+nVtpa1f6ep7Nsbo1KlTioqKKnI/wpoLKHgCdVBQUKn5H0O6cCcT/bqu0tavVPp6pl/XVtr6la6u5+IssnCDAQAAgIUR1gAAACyMsOYCvL29NWbMGHl7ezu7lJuCfl1baetXKn09069rK239Sje+Z5u50v2iAAAAcBpW1gAAACyMsAYAAGBhhDUAAAALI6wBAABYGGHtFjd16lRVrVpVPj4+uv322/X11187u6TrYu3aterUqZOioqJks9m0cOFCh+3GGI0dO1ZRUVEqU6aMEhIStHv3bucUex1MmDBBjRs3VkBAgMLDw9W5c2ft27fPYR9X6nnatGmqV6+e/QGSzZs313/+8x/7dlfq9VImTJggm82mwYMH28dcreexY8fKZrM5vMqXL2/f7mr9StKRI0f02GOPKSwsTL6+vmrQoIG2bdtm3+5qPUdHRxf6GdtsNvXv31+S6/Wbm5ur559/XlWrVlWZMmVUrVo1JScnKz8/377PDevZ4JY1d+5c4+npad555x2zZ88eM2jQIOPn52cOHz7s7NKu2dKlS82oUaPMvHnzjCSzYMECh+0TJ040AQEBZt68eWbnzp3moYceMpGRkSYrK8s5BV+je+65x8ycOdPs2rXLpKSkmMTERFO5cmVz+vRp+z6u1POiRYvMkiVLzL59+8y+ffvMyJEjjaenp9m1a5cxxrV6vdjmzZtNdHS0qVevnhk0aJB93NV6HjNmjKlTp45JS0uzv9LT0+3bXa3fEydOmCpVqphevXqZTZs2mYMHD5ovv/zSHDhwwL6Pq/Wcnp7u8PNdsWKFkWRWrVpljHG9fl944QUTFhZmFi9ebA4ePGg+++wz4+/vbyZPnmzf50b1TFi7hTVp0sT07dvXYaxWrVpm+PDhTqroxrg4rOXn55vy5cubiRMn2sfOnDljgoKCzPTp051Q4fWXnp5uJJk1a9YYY0pHzyEhIebdd9916V5PnTplatSoYVasWGFat25tD2uu2POYMWNM/fr1L7nNFft97rnnTKtWrS673RV7vtigQYNM9erVTX5+vkv2m5iYaHr37u0w1rVrV/PYY48ZY27sz5jToLeoc+fOadu2bWrfvr3DePv27bV+/XonVXVzHDx4UMeOHXPo3dvbW61bt3aZ3jMzMyVJoaGhkly757y8PM2dO1fZ2dlq3ry5S/fav39/JSYmqm3btg7jrtrzDz/8oKioKFWtWlUPP/ywfvrpJ0mu2e+iRYvUqFEjPfjggwoPD1d8fLzeeecd+3ZX7PmPzp07pzlz5qh3796y2Wwu2W+rVq301Vdfaf/+/ZKk7777Tt988406dOgg6cb+jPlF7reo48ePKy8vTxEREQ7jEREROnbsmJOqujkK+rtU74cPH3ZGSdeVMUZDhw5Vq1atFBcXJ8k1e965c6eaN2+uM2fOyN/fXwsWLFDt2rXtf6m5Uq+SNHfuXH377bfasmVLoW2u+PNt2rSp3n//fcXExOjXX3/VCy+8oBYtWmj37t0u2e9PP/2kadOmaejQoRo5cqQ2b96sp556St7e3urZs6dL9vxHCxcu1MmTJ9WrVy9Jrvnf9HPPPafMzEzVqlVL7u7uysvL04svvqhHHnlE0o3tmbB2i7PZbA7vjTGFxlyVq/Y+YMAA7dixQ998802hba7Uc82aNZWSkqKTJ09q3rx5SkpK0po1a+zbXanXn3/+WYMGDdLy5cvl4+Nz2f1cqef77rvP/ue6deuqefPmql69umbPnq1mzZpJcq1+8/Pz1ahRI40fP16SFB8fr927d2vatGnq2bOnfT9X6vmPZsyYofvuu09RUVEO467U7yeffKI5c+boo48+Up06dZSSkqLBgwcrKipKSUlJ9v1uRM+cBr1FlS1bVu7u7oVW0dLT0wuleldTcEeZK/Y+cOBALVq0SKtWrVLFihXt467Ys5eXl2677TY1atRIEyZMUP369TVlyhSX7HXbtm1KT0/X7bffLg8PD3l4eGjNmjV644035OHhYe/LlXq+mJ+fn+rWrasffvjBJX/GkZGRql27tsNYbGysUlNTJbnm/8MFDh8+rC+//FJ//etf7WOu2O8zzzyj4cOH6+GHH1bdunXVo0cPDRkyRBMmTJB0Y3smrN2ivLy8dPvtt2vFihUO4ytWrFCLFi2cVNXNUbVqVZUvX96h93PnzmnNmjW3bO/GGA0YMEDz58/XypUrVbVqVYftrtjzxYwxOnv2rEv2evfdd2vnzp1KSUmxvxo1aqTu3bsrJSVF1apVc7meL3b27Fnt3btXkZGRLvkzbtmyZaHH7ezfv19VqlSR5Nr/D8+cOVPh4eFKTEy0j7livzk5OXJzc4xN7u7u9kd33NCer+n2BDhVwaM7ZsyYYfbs2WMGDx5s/Pz8zKFDh5xd2jU7deqU2b59u9m+fbuRZCZNmmS2b99ufyzJxIkTTVBQkJk/f77ZuXOneeSRR27pW8L/9re/maCgILN69WqHW+FzcnLs+7hSzyNGjDBr1641Bw8eNDt27DAjR440bm5uZvny5cYY1+r1cv54N6gxrtfz008/bVavXm1++ukns3HjRtOxY0cTEBBg//vJ1frdvHmz8fDwMC+++KL54YcfzIcffmh8fX3NnDlz7Pu4Ws/GGJOXl2cqV65snnvuuULbXK3fpKQkU6FCBfujO+bPn2/Kli1rnn32Wfs+N6pnwtot7p///KepUqWK8fLyMg0bNrQ/6uFWt2rVKiOp0CspKckYc+EW6TFjxpjy5csbb29vc+edd5qdO3c6t+hrcKleJZmZM2fa93Glnnv37m3/77ZcuXLm7rvvtgc1Y1yr18u5OKy5Ws8Fz5fy9PQ0UVFRpmvXrmb37t327a7WrzHGfP755yYuLs54e3ubWrVqmbffftthuyv2vGzZMiPJ7Nu3r9A2V+s3KyvLDBo0yFSuXNn4+PiYatWqmVGjRpmzZ8/a97lRPduMMeba1uYAAABwo3DNGgAAgIUR1gAAACyMsAYAAGBhhDUAAAALI6wBAABYGGENAADAwghrAAAAFkZYAwAAsDDCGgCUQjabTQsXLnR2GQCKgbAGABaRl5dn/6XQAFCAsAYAVykhIUEDBgzQgAEDFBwcrLCwMD3//PMq+C1+586d07PPPqsKFSrIz89PTZs21erVq+3Hz5o1S8HBwVq8eLFq164tb29vHT58WGfPntWzzz6rSpUqydvbWzVq1NCMGTPsx+3Zs0cdOnSQv7+/IiIi1KNHDx0/ftyhrqeeekrPPvusQkNDVb58eY0dO9a+PTo6WpLUpUsX2Ww2+3sA1kRYA4BrMHv2bHl4eGjTpk1644039Prrr+vdd9+VJD3++ONat26d5s6dqx07dujBBx/Uvffeqx9++MF+fE5OjiZMmKB3331Xu3fvVnh4uHr27Km5c+fqjTfe0N69ezV9+nT5+/tLktLS0tS6dWs1aNBAW7du1RdffKFff/1Vf/7znwvV5efnp02bNunll19WcnKyVqxYIUnasmWLJGnmzJlKS0uzvwdgTfwidwC4SgkJCUpPT9fu3btls9kkScOHD9eiRYv0+eefq0aNGvrll18UFRVlP6Zt27Zq0qSJxo8fr1mzZunxxx9XSkqK6tevL0nav3+/atasqRUrVqht27aFPnP06NHatGmTli1bZh/75ZdfVKlSJe3bt08xMTFKSEhQXl6evv76a/s+TZo0UZs2bTRx4kRJF65ZW7BggTp37nwjvhoA15GHswsAgFtZs2bN7EFNkpo3b67XXntNW7dulTFGMTExDvufPXtWYWFh9vdeXl6qV6+e/X1KSorc3d3VunXrS37etm3btGrVKvtK2x/9+OOP9s/745ySFBkZqfT09JI3CMDpCGsAcIO4u7tr27Ztcnd3dxj/Y9AqU6aMQ9grU6ZMkXPm5+erU6dOeumllwpti4yMtP/Z09PTYZvNZuPmBeAWRVgDgGuwcePGQu9r1Kih+Ph45eXlKT09XXfccUex56tbt67y8/O1Zs2aS54GbdiwoebNm6fo6Gh5eFz9X+Genp7Ky8u76uMB3DzcYAAA1+Dnn3/W0KFDtW/fPn388cd68803NWjQIMXExKh79+7q2bOn5s+fr4MHD2rLli166aWXtHTp0svOFx0draSkJPXu3VsLFy7UwYMHtXr1an366aeSpP79++vEiRN65JFHtHnzZv30009avny5evfuXaLwFR0dra+++krHjh3Tb7/9ds3fA4Abh7AGANegZ8+e+v3339WkSRP1799fAwcOVJ8+fSRduNuyZ8+eevrpp1WzZk396U9/0qZNm1SpUqUi55w2bZq6deumfv36qVatWnriiSeUnZ0tSYqKitK6deuUl5ene+65R3FxcRo0aJCCgoLk5lb8v9Jfe+01rVixQpUqVVJ8fPzVfwEAbjjuBgWAq5SQkKAGDRpo8uTJzi4FgAtjZQ0AAMDCCGsAAAAWxmlQAAAAC2NlDQAAwMIIawAAABZGWAMAALAwwhoAAICFEdYAAAAsjLAGAABgYYQ1AAAACyOsAQAAWBhhDQAAwML+HxSMFjE3FJgPAAAAAElFTkSuQmCC"/>
          <p:cNvSpPr>
            <a:spLocks noChangeAspect="1" noChangeArrowheads="1"/>
          </p:cNvSpPr>
          <p:nvPr/>
        </p:nvSpPr>
        <p:spPr bwMode="auto">
          <a:xfrm>
            <a:off x="165683" y="-156033"/>
            <a:ext cx="324604" cy="329213"/>
          </a:xfrm>
          <a:prstGeom prst="rect">
            <a:avLst/>
          </a:prstGeom>
          <a:noFill/>
        </p:spPr>
        <p:txBody>
          <a:bodyPr vert="horz" wrap="square" lIns="97877" tIns="48939" rIns="97877" bIns="4893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2235" y="2158368"/>
            <a:ext cx="5415653" cy="394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40720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6792CE-8BD6-F52E-DB88-21B42480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Loan Status and </a:t>
            </a:r>
            <a:r>
              <a:rPr lang="en-IN" dirty="0" smtClean="0"/>
              <a:t>Interest Rate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481B4D95-2CFD-901A-1653-8FBB6D3214B4}"/>
              </a:ext>
            </a:extLst>
          </p:cNvPr>
          <p:cNvSpPr txBox="1">
            <a:spLocks/>
          </p:cNvSpPr>
          <p:nvPr/>
        </p:nvSpPr>
        <p:spPr>
          <a:xfrm>
            <a:off x="6524543" y="4631405"/>
            <a:ext cx="5172309" cy="1710074"/>
          </a:xfrm>
          <a:prstGeom prst="rect">
            <a:avLst/>
          </a:prstGeom>
        </p:spPr>
        <p:txBody>
          <a:bodyPr vert="horz" lIns="0" tIns="48939" rIns="0" bIns="48939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72B1345C-BECF-413D-ECFB-4BBD6973ABFB}"/>
              </a:ext>
            </a:extLst>
          </p:cNvPr>
          <p:cNvSpPr txBox="1">
            <a:spLocks/>
          </p:cNvSpPr>
          <p:nvPr/>
        </p:nvSpPr>
        <p:spPr>
          <a:xfrm>
            <a:off x="819274" y="2305606"/>
            <a:ext cx="5309394" cy="1684272"/>
          </a:xfrm>
          <a:prstGeom prst="rect">
            <a:avLst/>
          </a:prstGeom>
        </p:spPr>
        <p:txBody>
          <a:bodyPr vert="horz" lIns="0" tIns="48939" rIns="0" bIns="48939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214"/>
              </a:spcBef>
              <a:buNone/>
            </a:pPr>
            <a:r>
              <a:rPr lang="en-US" sz="1900" b="1" dirty="0" smtClean="0"/>
              <a:t>INFERENCE</a:t>
            </a:r>
            <a:r>
              <a:rPr lang="en-US" sz="1900" dirty="0" smtClean="0"/>
              <a:t>:</a:t>
            </a:r>
          </a:p>
          <a:p>
            <a:pPr>
              <a:buFont typeface="Wingdings" pitchFamily="2" charset="2"/>
              <a:buChar char="q"/>
            </a:pPr>
            <a:r>
              <a:rPr lang="en-US" sz="1900" dirty="0" smtClean="0"/>
              <a:t>40% of the Charge Off accounts have interest rate in the range of 15-25% where as only 20% of Fully Paid accounts have interest rate in this range.</a:t>
            </a:r>
          </a:p>
          <a:p>
            <a:pPr>
              <a:buFont typeface="Wingdings" pitchFamily="2" charset="2"/>
              <a:buChar char="q"/>
            </a:pPr>
            <a:r>
              <a:rPr lang="en-US" sz="1900" dirty="0" smtClean="0"/>
              <a:t>Accounts having interest rate in the range of 15-25% has high probability of becoming Charged-Off</a:t>
            </a:r>
            <a:endParaRPr lang="en-US" sz="1900" dirty="0"/>
          </a:p>
        </p:txBody>
      </p:sp>
      <p:sp>
        <p:nvSpPr>
          <p:cNvPr id="10248" name="AutoShape 8" descr="data:image/png;base64,iVBORw0KGgoAAAANSUhEUgAAAqwAAAHFCAYAAAA30as/AAAAOXRFWHRTb2Z0d2FyZQBNYXRwbG90bGliIHZlcnNpb24zLjcuMCwgaHR0cHM6Ly9tYXRwbG90bGliLm9yZy88F64QAAAACXBIWXMAAA9hAAAPYQGoP6dpAAB+u0lEQVR4nO3dd1hUx/s28HtpC7I0EQGRKoKgIiIW1AAqSmzRGGON2KKx90Zs2HtNosaKicYSC19jDaIQFUVAsYGoCKIJBisIGgT2vH/4cn6uFBHBXeD+XNde4cyZM+eZgSv7ODtnViIIggAiIiIiIhWlpuwAiIiIiIiKwoSViIiIiFQaE1YiIiIiUmlMWImIiIhIpTFhJSIiIiKVxoSViIiIiFQaE1YiIiIiUmlMWImIiIhIpTFhJSIiIiKVxoSViOg9AgMDIZFIEBUVpexQPkhcXBz69esHOzs7aGtro1q1anBzc8OoUaOQnp4u1vvtt9+wevXqj7rXunXrEBgY+HEBqyhvb29IJBLxpaOjgwYNGmD16tWQy+XKDo+oUmDCSkRUAV2+fBmNGjVCbGwsZs2ahePHj2PDhg3o2LEjTpw4gadPn4p1mbC+n52dHc6fP4/z589jz549sLCwwPjx4+Hv76/s0IgqBQ1lB0BERKVv9erVUFNTQ2hoKPT09MTy7t27Y968eRAEQYnRlT86Ojpo1qyZeNy+fXvUqVMHP/74I+bPnw9NTc2Pav/ly5eoUqXKx4ZJVGFxhpWIqJScPXsWbdq0gZ6eHqpUqYLmzZvjyJEjCnUePXqEESNGwNnZGTKZDNWrV0fr1q1x5swZhXpJSUmQSCRYvnw5Vq5cCVtbW8hkMnh4eODChQvvjeXJkyfQ19eHTCYr8LxEIgHw5uPuI0eO4N69ewofe+eZM2cOmjZtiqpVq0JfXx9ubm7YsmWLQsJrY2ODGzduICwsTLzexsYGwP8tp0hKSlK4f2hoKCQSCUJDQ8Wyy5cvo1OnTqhevTqkUilq1KiBjh074sGDB4X2c9y4cdDV1VVY4pCnZ8+eMDU1RXZ2NgDg1KlT8Pb2hrGxMXR0dGBlZYWvvvoKL1++LHIsC6KpqYlGjRrh5cuXePTokfj7KmiWWSKRICAgQDwOCAiARCLBpUuX0L17dxgZGaFWrVoAgAEDBkAmk+HGjRto06YNdHV1YWJiglGjRuWL87///oO/vz9sbW2hpaUFCwsLjBw5Es+fP1eoV5x+v379GvPnz0edOnUglUphYmKCgQMH4tGjRx88NkRlgQkrEVEpCAsLQ+vWrZGWloYtW7Zg165d0NPTQ+fOnbFnzx6xXt5H8bNnz8aRI0ewbds22NnZwdvbWyF5y/PTTz8hODgYq1evxs6dO5GZmYkOHTogLS2tyHg8PDyQkpKCvn37IiwsDK9evSqw3rp169CiRQuYmZmJH3mfP39ePJ+UlITvvvsOe/fuxYEDB9CtWzeMHj0a8+bNE+scPHgQdnZ2aNiwoXj9wYMHP2T4kJmZibZt2+Lff/9V6LOVlRVevHhR6HWDBg3Cy5cvsXfvXoXy58+f43//+x+++eYbaGpqIikpCR07doSWlha2bt2K48ePY/HixdDV1cXr168/KNY8CQkJ0NDQgJGRUYmu79atG+zt7fH7779jw4YNYnl2djY6dOiANm3aICgoCKNGjcLPP/+Mnj17inUEQUDXrl2xfPly9OvXD0eOHMGECROwfft2tG7dGllZWQBQrH7L5XJ06dIFixcvRp8+fXDkyBEsXrwYwcHB8Pb2LvRvh+iTEoiIqEjbtm0TAAiRkZGF1mnWrJlQvXp14cWLF2JZTk6OUK9ePaFmzZqCXC4v8LqcnBwhOztbaNOmjfDll1+K5YmJiQIAoX79+kJOTo5YfvHiRQGAsGvXriJj/u+//4SuXbsKAAQAgrq6utCwYUNh+vTpQmpqqkLdjh07CtbW1kW2JwiCkJubK2RnZwtz584VjI2NFfpUt25dwcvLK981eWOXmJioUH769GkBgHD69GlBEAQhKipKACAEBQW9N453ubm5Cc2bN1coW7dunQBAuHbtmiAIgrBv3z4BgBATE/PB7Xt5eQl169YVsrOzhezsbOGff/4Rpk2bJgAQvv76a0EQ/u/3tW3btnzXAxBmz54tHs+ePVsAIMyaNStf3f79+wsAhDVr1iiUL1iwQAAgnD17VhAEQTh+/LgAQFi6dKlCvT179ggAhI0bNxa737t27RIACPv371coj4yMFAAI69atK3xwiD4RzrASEX2kzMxMREREoHv37gofwaurq6Nfv3548OAB4uPjxfINGzbAzc0N2tra0NDQgKamJkJCQhAXF5ev7Y4dO0JdXV08dnFxAQDcu3evyJikUikOHjyI2NhYrFq1Cr169cKjR4+wYMECODk5KcRTlFOnTsHHxwcGBgZQV1eHpqYmZs2ahSdPniA1NbVYbRSHvb09jIyMMHXqVGzYsAGxsbHFvnbgwIEIDw9X6NO2bdvQuHFj1KtXDwDg6uoKLS0tDB06FNu3b8fdu3c/KL4bN25AU1MTmpqaqFGjBlasWIG+ffti06ZNH9TO27766qtCz/Xt21fhuE+fPgCA06dPA3jzewHeLCF429dffw1dXV2EhIQAKF6/Dx8+DENDQ3Tu3Bk5OTniy9XVFWZmZgXO/BN9akxYiYg+0rNnzyAIAszNzfOdq1GjBoA3a0oBYOXKlRg+fDiaNm2K/fv348KFC4iMjMTnn39e4EevxsbGCsdSqRQAiv0xrZOTE8aNG4cdO3YgOTkZK1euxJMnTzBz5sz3Xnvx4kW0a9cOALBp0yacO3cOkZGRmD59+gfFUBwGBgYICwuDq6srvv/+e9StWxc1atTA7NmzxTWohenbty+kUqm4fjQ2NhaRkZEYOHCgWKdWrVo4efIkqlevjpEjR6JWrVqoVasW1qxZU6z4atWqhcjISERFReH69et4/vw5duzYAQMDgxL3uaC/FwDQ0NDI93s3MzMD8H9/R0+ePIGGhgZMTEwU6kkkEpiZmYn1itPvf//9F8+fP4eWlpaYlOe9Hj58iMePH5e4j0SlhbsEEBF9JCMjI6ipqSElJSXfuX/++QcAUK1aNQDAjh074O3tjfXr1yvUK2qdZmmRSCQYP3485s6di+vXr7+3/u7du6GpqYnDhw9DW1tbLA8KCir2PfOuy1tTmaegJKh+/frYvXs3BEHA1atXERgYiLlz50JHRwfTpk0r9B5GRkbo0qULfvnlF8yfPx/btm2DtrY2evfurVDvs88+w2effYbc3FxERUXhhx9+wLhx42BqaopevXq9tx/u7u4f3M+8xLEgbz/c9racnBw8efJEIWl9+PAhgP/7B4yxsTFycnLw6NEjhaRVEAQ8fPgQjRs3Fsve1+9q1arB2NgYx48fLzCet3eZIFIWzrASEX0kXV1dNG3aFAcOHFCYdZTL5dixYwdq1qwJBwcHAG+SlLxZ0jxXr15VeNCpNBSUPANvEuj09HRx5hd4M2tb0GypRCKBhoaGwpKEV69e4ddff81Xt7A28nYLuHr1qkL5oUOHCo1dIpGgQYMGWLVqFQwNDXHp0qVC6+YZOHAg/vnnHxw9ehQ7duzAl19+CUNDwwLrqquro2nTpvjpp58AoFjtv4+pqSm0tbXz9fN///tfidrbuXOnwvFvv/0G4M2uDgDQpk0bAG/+AfS2/fv3IzMzUzz/tsL63alTJzx58gS5ublwd3fP93J0dCxRH4hKE2dYiYiK6dSpU/m2ZwKADh06YNGiRWjbti1atWqFSZMmQUtLC+vWrcP169exa9cucTatU6dOmDdvHmbPng0vLy/Ex8dj7ty5sLW1RU5OTqnFOnToUDx//hxfffUV6tWrB3V1ddy8eROrVq2Cmpoapk6dKtatX78+Dhw4gPXr16NRo0ZQU1ODu7s7OnbsiJUrV6JPnz4YOnQonjx5guXLl+dLuPPa2L17N/bs2SN+s1b9+vXRuHFjODo6YtKkScjJyYGRkREOHjyIs2fPKlx/+PBhrFu3Dl27doWdnR0EQcCBAwfw/PlztG3b9r39bdeuHWrWrIkRI0bg4cOHCssBgDfrhk+dOoWOHTvCysoK//33H7Zu3QoA8PHxKckQK5BIJPjmm2+wdetW1KpVCw0aNMDFixfFRPNDaGlpYcWKFcjIyEDjxo0RHh6O+fPno3379mjZsiUAoG3btvD19cXUqVORnp6OFi1a4OrVq5g9ezYaNmyIfv36FbvfvXr1ws6dO9GhQweMHTsWTZo0gaamJh48eIDTp0+jS5cu+PLLLz96jIg+inKf+SIiUn15T7oX9sp7Av7MmTNC69atBV1dXUFHR0do1qyZ8Mcffyi0lZWVJUyaNEmwsLAQtLW1BTc3NyEoKEjo37+/wpP6eU+dL1u2LF88eOep84KcOHFCGDRokODs7CwYGBgIGhoagrm5udCtWzfh/PnzCnWfPn0qdO/eXTA0NBQkEonw9lvD1q1bBUdHR0EqlQp2dnbCokWLhC1btuR78j8pKUlo166doKenJwBQ6MutW7eEdu3aCfr6+oKJiYkwevRo4ciRIwq7BNy8eVPo3bu3UKtWLUFHR0cwMDAQmjRpIgQGBhbZz7d9//33AgDB0tJSyM3NVTh3/vx54csvvxSsra0FqVQqGBsbC15eXsKhQ4fe227eLgHvk5aWJnz77beCqampoKurK3Tu3FlISkoqdJeAR48e5Wujf//+gq6urnD16lXB29tb0NHREapWrSoMHz5cyMjIUKj76tUrYerUqYK1tbWgqakpmJubC8OHDxeePXv2wf3Ozs4Wli9fLjRo0EDQ1tYWZDKZUKdOHeG7774Tbt++/d6+E5U1iSDw606IiIhUwYABA7Bv3z5kZGQoOxQilcI1rERERESk0piwEhEREZFK45IAIiIiIlJpnGElIiIiIpXGhJWIiIiIVBoTViIiIiJSafziAKoQ5HI5/vnnH+jp6RX6dYdERESkWgRBwIsXL1CjRg2oqRU+j8qElSqEf/75B5aWlsoOg4iIiErg/v37qFmzZqHnmbBShaCnpwfgzR+8vr6+kqMhIiKi4khPT4elpaX4Pl4YJqxUIeQtA9DX12fCSkREVM68bzkfE1aqUDxn7IK6VEfZYRAREX0S0cv8lB3CJ8FdAoiIiIhIpTFhJSIiIiKVxoSViIiIiFQaE1YiIiIiUmnlMmH19vbGuHHjilU3MDAQhoaGZRqPKgoICICrq6t4PGDAAHTt2rXIaz5kXD9FO0REREQAdwkA8Ca5CwoKQkxMjLJDKTNr1qyBIAil2mZoaChatWqFZ8+eKfyj4MCBA9DU1CzVexEREVHlxYS1kjAwMPhk96pateonuxcRERFVfCq/JCAzMxN+fn6QyWQwNzfHihUrFM6/fv0aU6ZMgYWFBXR1ddG0aVOEhobmaycoKAgODg7Q1tZG27Ztcf/+fQBvlgzMmTMHV65cgUQigUQiQWBg4Hvjev78OYYOHQpTU1Noa2ujXr16OHz4sHh+//79qFu3LqRSKWxsbPLFbWNjg4ULF2LQoEHQ09ODlZUVNm7cqNCvUaNGwdzcHNra2rCxscGiRYvE88nJyejSpQtkMhn09fXRo0cP/Pvvv4XG++6SgPeNKwDs2LED7u7u0NPTg5mZGfr06YPU1FQAQFJSElq1agUAMDIygkQiwYABAwDkXxLw7Nkz+Pn5wcjICFWqVEH79u1x+/Zt8Xzeso0TJ07AyckJMpkMn3/+OVJSUor4DRAREVFlofIJ6+TJk3H69GkcPHgQf/75J0JDQxEdHS2eHzhwIM6dO4fdu3fj6tWr+Prrr/H5558rJEQvX77EggULsH37dpw7dw7p6eno1asXAKBnz56YOHEi6tati5SUFKSkpKBnz55FxiSXy9G+fXuEh4djx44diI2NxeLFi6Gurg4AiI6ORo8ePdCrVy9cu3YNAQEBmDlzZr5EeMWKFXB3d8fly5cxYsQIDB8+HDdv3gQArF27FocOHcLevXsRHx+PHTt2wMbGBgAgCAK6du2Kp0+fIiwsDMHBwUhISHhv3B8yrsCbpHnevHm4cuUKgoKCkJiYKCallpaW2L9/PwAgPj4eKSkpWLNmTYH3GjBgAKKionDo0CGcP38egiCgQ4cOyM7OFuu8fPkSy5cvx6+//oq//voLycnJmDRpUqHxZ2VlIT09XeFFREREFZNKLwnIyMjAli1b8Msvv6Bt27YAgO3bt6NmzZoAgISEBOzatQsPHjxAjRo1AACTJk3C8ePHsW3bNixcuBAAkJ2djR9//BFNmzYV23BycsLFixfRpEkTyGQyaGhowMzMrFhxnTx5EhcvXkRcXBwcHBwAAHZ2duL5lStXok2bNpg5cyYAwMHBAbGxsVi2bJmY8AFAhw4dMGLECADA1KlTsWrVKoSGhqJOnTpITk5G7dq10bJlS0gkElhbWyvc/+rVq0hMTISlpSUA4Ndff0XdunURGRmJxo0bf9S45hk0aJD4s52dHdauXYsmTZogIyMDMplM/Oi/evXqhT7Ydvv2bRw6dAjnzp1D8+bNAQA7d+6EpaUlgoKC8PXXXwN48zvasGEDatWqBQAYNWoU5s6dW2gfFi1ahDlz5uQr3ylbAz1t9SL7T0REVFEkz11W5vewmnWtzO/xPio9w5qQkIDXr1/Dw8NDLKtatSocHR0BAJcuXYIgCHBwcIBMJhNfYWFhSEhIEK/R0NCAu7u7eFynTh0YGhoiLi6uRHHFxMSgZs2aYrL6rri4OLRo0UKhrEWLFrh9+zZyc3PFMhcXF/FniUQCMzMz8SP3AQMGICYmBo6OjhgzZgz+/PNPhfYtLS3FZBUAnJ2di92n941rnsuXL6NLly6wtraGnp4evL29AbxZjlBccXFx0NDQEP+xAADGxsZwdHRUiLVKlSpisgoA5ubm4lgUxN/fH2lpaeIrb4kHERERVTwqPcP6vqfa5XI51NXVER0dLX4cn0cmkykcSySSfNcXVFYcOjpFf1e9IAj52i6oL+8+SS+RSCCXywEAbm5uSExMxLFjx3Dy5En06NEDPj4+2LdvX4HtF3bfwuJ7n8zMTLRr1w7t2rXDjh07YGJiguTkZPj6+uL169fvvf5993o31oLGoqg4pVIppFJpseMgIiKi8kulZ1jt7e2hqamJCxcuiGXPnj3DrVu3AAANGzZEbm4uUlNTYW9vr/B6++P9nJwcREVFicfx8fF4/vw56tSpAwDQ0tJSmPl8HxcXFzx48ECM413Ozs44e/asQll4eDgcHBzyJdZF0dfXR8+ePbFp0ybs2bMH+/fvx9OnT+Hs7Izk5GSFWcXY2FikpaXBycnpve2+b1wB4ObNm3j8+DEWL16Mzz77DHXq1Mk346mlpQUARY6ds7MzcnJyEBERIZY9efIEt27dKlasRERERCqdsMpkMgwePBiTJ09GSEgIrl+/jgEDBkBN7U3YDg4O6Nu3L/z8/HDgwAEkJiYiMjISS5YswdGjR8V2NDU1MXr0aERERODSpUsYOHAgmjVrhiZNmgB488R+YmIiYmJi8PjxY2RlZRUZl5eXFzw9PfHVV18hODhYnAk9fvw4AGDixIkICQnBvHnzcOvWLWzfvh0//vhjkQ8RvWvVqlXYvXs3bt68iVu3buH333+HmZkZDA0N4ePjAxcXF/Tt2xeXLl3CxYsX4efnBy8vL4WlDyUdVwCwsrKClpYWfvjhB9y9exeHDh3CvHnzFNqxtraGRCLB4cOH8ejRI2RkZOS7V+3atdGlSxcMGTIEZ8+exZUrV/DNN9/AwsICXbp0KfZ4EBERUeWl0gkrACxbtgyenp744osv4OPjg5YtW6JRo0bi+W3btsHPzw8TJ06Eo6MjvvjiC0RERCis76xSpQqmTp2KPn36wMPDAzo6Oti9e7d4/quvvsLnn3+OVq1awcTEBLt27XpvXPv370fjxo3Ru3dvODs7Y8qUKeJMo5ubG/bu3Yvdu3ejXr16mDVrFubOnavwwNX7yGQyLFmyBO7u7mjcuDGSkpJw9OhRqKmpQSKRICgoCEZGRvD09ISPjw/s7OywZ8+eYrf/vnE1MTFBYGAgfv/9dzg7O2Px4sVYvny5QhsWFhaYM2cOpk2bBlNTU4waNarAe23btg2NGjVCp06d4OHhAUEQcPToUX65ABERERWLRCjtrz8iUoL09HQYGBjgur8TdwkgIiIqRWW5S0De+3daWhr09fULrafyM6xEREREVLkxYS3Azp07FbbJevtVt25dZYdHREREVKmo9LZWyvLFF18o7Bv6Nq67JCIiIvq0mLAWQE9PD3p6esoOg4iIiIjAhJUqGMtpF4pctE1ERETlD9ewEhEREZFKY8JKRERERCqNCSsRERERqTQmrERERESk0vjQFVUonjN2QV2qo+wwSImil/kpOwQiIiplnGElIiIiIpXGhJWIiIiIVBoTViIiIiJSaUxYiYiIiEilMWElIiIiIpXGhLWCSkpKgkQiQUxMDAAgNDQUEokEz58/V2pcxfFu7ERERFS5MWGtJJo3b46UlBQYGBgAAAIDA2FoaKjcoIiIiIiKgQmrisvOzi6VdrS0tGBmZgaJRFIq7ZWG169fKzsEIiIiKgeYsCqBXC7HkiVLYG9vD6lUCisrKyxYsED8KHzv3r3w9vaGtrY2duzYAQDYtm0bnJycoK2tjTp16mDdunUKbV68eBENGzaEtrY23N3dcfnyZYXzby8JCA0NxcCBA5GWlgaJRAKJRIKAgID3xp2VlYUpU6bA0tISUqkUtWvXxpYtWwAAubm5GDx4MGxtbaGjowNHR0esWbNG4foBAwaga9euWLRoEWrUqAEHB4dixU5ERESVG7/pSgn8/f2xadMmrFq1Ci1btkRKSgpu3rwpnp86dSpWrFiBbdu2QSqVYtOmTZg9ezZ+/PFHNGzYEJcvX8aQIUOgq6uL/v37IzMzE506dULr1q2xY8cOJCYmYuzYsYXev3nz5li9ejVmzZqF+Ph4AIBMJntv3H5+fjh//jzWrl2LBg0aIDExEY8fPwbwJgmvWbMm9u7di2rVqiE8PBxDhw6Fubk5evToIbYREhICfX19BAcHQxCED449T1ZWFrKyssTj9PT0915DRERE5RMT1k/sxYsXWLNmDX788Uf0798fAFCrVi20bNkSSUlJAIBx48ahW7du4jXz5s3DihUrxDJbW1vExsbi559/Rv/+/bFz507k5uZi69atqFKlCurWrYsHDx5g+PDhBcagpaUFAwMDSCQSmJmZFSvuW7duYe/evQgODoaPjw8AwM7OTjyvqamJOXPmiMe2trYIDw/H3r17FRJWXV1dbN68GVpaWgCAjRs3flDseRYtWqRwvzw7ZWugp61erD7Rx7GadU3ZIRARUSXBhPUTi4uLQ1ZWFtq0aVNoHXd3d/HnR48e4f79+xg8eDCGDBkilufk5IgPUMXFxaFBgwaoUqWKeN7Dw6NU446JiYG6ujq8vLwKrbNhwwZs3rwZ9+7dw6tXr/D69Wu4uroq1Klfv76YrH5M7P7+/pgwYYJ4nJ6eDktLyw/oEREREZUXTFg/MR0dnffW0dXVFX+Wy+UAgE2bNqFp06YK9dTV38wkCoJQihEW7H1x7927F+PHj8eKFSvg4eEBPT09LFu2DBEREQr13u4bUPLYpVIppFJpia4lIiKi8oUPXX1itWvXho6ODkJCQopV39TUFBYWFrh79y7s7e0VXra2tgAAZ2dnXLlyBa9evRKvu3DhQpHtamlpITc3t9hx169fH3K5HGFhYQWeP3PmDJo3b44RI0agYcOGsLe3R0JCwnvbLUnsREREVLkwYf3EtLW1MXXqVEyZMgW//PILEhIScOHCBfFp+4IEBARg0aJFWLNmDW7duoVr165h27ZtWLlyJQCgT58+UFNTw+DBgxEbG4ujR49i+fLlRcZhY2ODjIwMhISE4PHjx3j58uV76/fv3x+DBg1CUFAQEhMTERoair179wIA7O3tERUVhRMnTuDWrVuYOXMmIiMj3zseJYmdiIiIKhcmrEowc+ZMTJw4EbNmzYKTkxN69uyJ1NTUQut/++232Lx5MwIDA1G/fn14eXkhMDBQnGGVyWT4448/EBsbi4YNG2L69OlYsmRJkTE0b94cw4YNQ8+ePWFiYoKlS5e+N+7169eje/fuGDFiBOrUqYMhQ4YgMzMTADBs2DB069YNPXv2RNOmTfHkyROMGDHivW2WJHYiIiKqXCTCp1gASVTG0tPTYWBggOv+Ttwl4BPhLgFERPSx8t6/09LSoK+vX2g9zrASERERkUpjwkoA3jw0JZPJCn0RERERKQu3tSIAb/Z+jYmJUXYYRERERPlwDStVCMVdA0NERESqg2tYiYiIiKhCYMJKRERERCqNCSsRERERqTQmrERERESk0piwEhEREZFK47ZWVKF4ztgFdamOssOoNKKX+Sk7BCIiqgQ4w0pEREREKo0JKxERERGpNCasRERERKTSmLASERERkUpjwkqlxtvbG+PGjVN2GERERFTBMGGlDxYaGgqJRILnz58rOxQiIiKqBJiwkkrLzs5WdghERESkZExYqUBZWVkYM2YMqlevDm1tbbRs2RKRkZFISkpCq1atAABGRkaQSCQYMGCAeJ1cLseUKVNQtWpVmJmZISAgQKHdtLQ0DB06FNWrV4e+vj5at26NK1euiOcDAgLg6uqKrVu3ws7ODlKpFIIgfIouExERkYpiwkoFmjJlCvbv34/t27fj0qVLsLe3h6+vL/T09LB//34AQHx8PFJSUrBmzRrxuu3bt0NXVxcRERFYunQp5s6di+DgYACAIAjo2LEjHj58iKNHjyI6Ohpubm5o06YNnj59KrZx584d7N27F/v370dMTEyB8WVlZSE9PV3hRURERBWTROD0Fb0jMzMTRkZGCAwMRJ8+fQC8+WjexsYG48aNQ+PGjdGqVSs8e/YMhoaG4nXe3t7Izc3FmTNnxLImTZqgdevWWLx4MU6dOoUvv/wSqampkEqlYh17e3tMmTIFQ4cORUBAABYuXIi///4bJiYmhcYYEBCAOXPm5Cu/7u8EPW31UhgFKitWs64pOwQiIlIR6enpMDAwQFpaGvT19QutxxlWyichIQHZ2dlo0aKFWKapqYkmTZogLi6uyGtdXFwUjs3NzZGamgoAiI6ORkZGBoyNjSGTycRXYmIiEhISxGusra2LTFYBwN/fH2lpaeLr/v37H9pNIiIiKic0lB0AqZ68SXeJRJKv/N2yd2lqaiocSyQSyOVyAG/Wt5qbmyM0NDTfdW/P1Orq6r43RqlUqjBLS0RERBUXZ1gpH3t7e2hpaeHs2bNiWXZ2NqKiouDk5AQtLS0AQG5u7ge16+bmhocPH0JDQwP29vYKr2rVqpVqH4iIiKjiYMJK+ejq6mL48OGYPHkyjh8/jtjYWAwZMgQvX77E4MGDYW1tDYlEgsOHD+PRo0fIyMgoVrs+Pj7w8PBA165dceLECSQlJSE8PBwzZsxAVFRUGfeKiIiIyismrFSgxYsX46uvvkK/fv3g5uaGO3fu4MSJEzAyMoKFhQXmzJmDadOmwdTUFKNGjSpWmxKJBEePHoWnpycGDRoEBwcH9OrVC0lJSTA1NS3jHhEREVF5xV0CqELIe8qQuwSoPu4SQEREebhLABERERFVCExYiYiIiEilMWElIiIiIpXGhJWIiIiIVBq/OIAqFMtpF4pctE1ERETlD2dYiYiIiEilMWElIiIiIpXGhJWIiIiIVBoTViIiIiJSaXzoiioUzxm7oC7VUXYYKiF6mZ+yQyAiIioVnGElIiIiIpXGhJWIiIiIVBoTViIiIiJSaUxYiYiIiEilKTVh9fb2xrhx45QZwgcLCAiAq6urssMgIiIiqjQ4w/qBJk2ahJCQEGWHUWGVx3/EEBERUdnitlYfSCaTQSaTffL7CoKA3NxcaGjwV0ZERESVi9JnWOVyOaZMmYKqVavCzMwMAQEB4rnk5GR06dIFMpkM+vr66NGjB/7991/xfN7H81u3boWVlRVkMhmGDx+O3NxcLF26FGZmZqhevToWLFigcM+0tDQMHToU1atXh76+Plq3bo0rV64UK953lwQMGDAAXbt2xcKFC2FqagpDQ0PMmTMHOTk5mDx5MqpWrYqaNWti69at4jVJSUmQSCTYvXs3mjdvDm1tbdStWxehoaFindDQUEgkEpw4cQLu7u6QSqU4c+YMsrKyMGbMGFSvXh3a2tpo2bIlIiMjxbGsWbMmNmzYoBDzpUuXIJFIcPfu3WL1v6zGNa/dX3/9FTY2NjAwMECvXr3w4sULcSzDwsKwZs0aSCQSSCQSJCUlFev3QkRERBWX0hPW7du3Q1dXFxEREVi6dCnmzp2L4OBgCIKArl274unTpwgLC0NwcDASEhLQs2dPhesTEhJw7NgxHD9+HLt27cLWrVvRsWNHPHjwAGFhYViyZAlmzJiBCxcuAHgzU9mxY0c8fPgQR48eRXR0NNzc3NCmTRs8ffq0RH04deoU/vnnH/z1119YuXIlAgIC0KlTJxgZGSEiIgLDhg3DsGHDcP/+fYXrJk+ejIkTJ+Ly5cto3rw5vvjiCzx58kShzpQpU7Bo0SLExcXBxcUFU6ZMwf79+7F9+3ZcunQJ9vb28PX1xdOnT6GmpoZevXph586dCm389ttv8PDwgJ2dXbH7X1bjmpCQgKCgIBw+fBiHDx9GWFgYFi9eDABYs2YNPDw8MGTIEKSkpCAlJQWWlpYl+p0QERFRxaH0hNXFxQWzZ89G7dq14efnB3d3d4SEhODkyZO4evUqfvvtNzRq1AhNmzbFr7/+irCwMHFGEXgzq7h161Y4Ozujc+fOaNWqFeLj47F69Wo4Ojpi4MCBcHR0FGcvT58+jWvXruH333+Hu7s7ateujeXLl8PQ0BD79u0rUR+qVq2KtWvXwtHREYMGDYKjoyNevnyJ77//HrVr14a/vz+0tLRw7tw5hetGjRqFr776Ck5OTli/fj0MDAywZcsWhTpz585F27ZtUatWLWhra2P9+vVYtmwZ2rdvD2dnZ2zatAk6OjridX379sW5c+dw7949cXx2796Nb7755oP6X1bjKpfLERgYiHr16uGzzz5Dv379xDXBBgYG0NLSQpUqVWBmZgYzMzOoq6sXOOZZWVlIT09XeBEREVHFpPQFkS4uLgrH5ubmSE1NRVxcHCwtLRVm2JydnWFoaIi4uDg0btwYAGBjYwM9PT2xjqmpKdTV1aGmpqZQlpqaCgCIjo5GRkYGjI2NFe776tUrJCQklKgPdevWzXe/evXqicfq6uowNjYWY8jj4eEh/qyhoQF3d3fExcUp1HF3dxd/TkhIQHZ2Nlq0aCGWaWpqokmTJuJ1DRs2RJ06dbBr1y5MmzYNYWFhSE1NRY8ePT6o/2U1ru+2m/f7/lCLFi3CnDlz8pXvlK2BnnbBSW55ZzXrmrJDICIiUgqlJ6yampoKxxKJBHK5HIIgQCKR5Kv/bnlB1xfWJvBmhs/c3FxhvWgeQ0PDUutDUTEU5d0+6+rqij8LglBgnXfHpG/fvvjtt98wbdo0/Pbbb/D19UW1atUAFL//ZTWuJR2Xd/n7+2PChAnicXp6OpcPEBERVVBKT1gL4+zsjOTkZNy/f19MRGJjY5GWlgYnJ6cSt+vm5oaHDx9CQ0MDNjY2pRRtyVy4cAGenp4AgJycHERHR2PUqFGF1re3t4eWlhbOnj2LPn36AACys7MRFRWlsBVUnz59MGPGDERHR2Pfvn1Yv369eK6s+l9a7WppaSE3N/e99aRSKaRSaYnvQ0REROWH0tewFsbHxwcuLi7o27cvLl26hIsXL8LPzw9eXl4KH5OXpF0PDw907doVJ06cQFJSEsLDwzFjxgxERUWVYg/e76effsLBgwdx8+ZNjBw5Es+ePcOgQYMKra+rq4vhw4dj8uTJOH78OGJjYzFkyBC8fPkSgwcPFuvZ2tqiefPmGDx4MHJyctClSxfxXFn1v7TatbGxQUREBJKSkvD48eMSzb4SERFRxaKyCatEIkFQUBCMjIzg6ekJHx8f2NnZYc+ePR/d7tGjR+Hp6YlBgwbBwcEBvXr1QlJSEkxNTUsp+uJZvHgxlixZggYNGuDMmTP43//+J350X9Q1X331Ffr16wc3NzfcuXMHJ06cgJGRkUK9vn374sqVK+jWrRt0dHTE8rLqf2m1O2nSJKirq8PZ2RkmJiZITk4ucUxERERUMUiEvIWR9MkkJSXB1tYWly9f5te8lpL09HQYGBjgur8TH7oiIiIqJ/Lev9PS0qCvr19oPZWdYSUiIiIiApiw5lO3bl3x61fffb27IT8RERERlT2V3SVAWY4ePYrs7OwCz5XWGlcbGxtwJQYRERFR8TBhfYe1tbWyQyAiIiKitzBhpQrFctqFIhdtExERUfnDNaxEREREpNKYsBIRERGRSmPCSkREREQqjQkrEREREak0PnRFFYrnjF1Ql+q8v2I5FL3MT9khEBERKQVnWImIiIhIpTFhJSIiIiKVxoSViIiIiFQaE1YiIiIiUmlMWImIiIhIpTFh/UgBAQFwdXVVdhhlZsCAAejatauywyAiIqJKjAnrR5o0aRJCQkKUHQYRERFRhcWE9SPJZDIYGxt/VBvZ2dmlFM2Hef36tVLuS0RERPQhKlXC6u3tjdGjR2PcuHEwMjKCqakpNm7ciMzMTAwcOBB6enqoVasWjh07BgDIzc3F4MGDYWtrCx0dHTg6OmLNmjUKbb67JEAul2Pu3LmoWbMmpFIpXF1dcfz4cfF8UlISJBIJ9u7dC29vb2hra2PHjh1Fxh0YGAhDQ0MEBQXBwcEB2traaNu2Le7fvy/WKeij+3HjxsHb21uh/6NGjcKECRNQrVo1tG3bFgBw48YNdOzYEfr6+tDT08Nnn32GhIQEhbaWL18Oc3NzGBsbY+TIkQpJ9o4dO+Du7g49PT2YmZmhT58+SE1NFc8/e/YMffv2hYmJCXR0dFC7dm1s27ZNPP/333+jZ8+eMDIygrGxMbp06YKkpKQix4SIiIgqj0qVsALA9u3bUa1aNVy8eBGjR4/G8OHD8fXXX6N58+a4dOkSfH190a9fP7x8+RJyuRw1a9bE3r17ERsbi1mzZuH777/H3r17C21/zZo1WLFiBZYvX46rV6/C19cXX3zxBW7fvq1Qb+rUqRgzZgzi4uLg6+v73rhfvnyJBQsWYPv27Th37hzS09PRq1evEvVfQ0MD586dw88//4y///4bnp6e0NbWxqlTpxAdHY1BgwYhJydHvOb06dNISEjA6dOnsX37dgQGBiIwMFA8//r1a8ybNw9XrlxBUFAQEhMTMWDAAPH8zJkzERsbi2PHjiEuLg7r169HtWrVxH61atUKMpkMf/31F86ePQuZTIbPP/+8yBngrKwspKenK7yIiIioYpIIgiAoO4hPxdvbG7m5uThz5gyANzOoBgYG6NatG3755RcAwMOHD2Fubo7z58+jWbNm+doYOXIk/v33X+zbtw/AmxnWoKAgxMTEAAAsLCwwcuRIfP/99+I1TZo0QePGjfHTTz8hKSkJtra2WL16NcaOHVusuAMDAzFw4EBcuHABTZs2BQDcvHkTTk5OiIiIQJMmTTBgwAA8f/4cQUFB4nXjxo1DTEwMQkNDxf6npaXh8uXLYp3vv/8eu3fvRnx8PDQ1NfPde8CAAQgNDUVCQgLU1dUBAD169ICamhp2795dYLyRkZFo0qQJXrx4AZlMhi+++ALVqlXD1q1b89XdunUrli5diri4OEgkEgBvEuC8GeV27doVeI+AgADMmTMnX/l1fyfoaasXeI2yWM26puwQiIiIVFJ6ejoMDAyQlpYGfX39QutVuhlWFxcX8Wd1dXUYGxujfv36YpmpqSkAiB9pb9iwAe7u7jAxMYFMJsOmTZuQnJxcYNvp6en4559/0KJFC4XyFi1aIC4uTqHM3d39g+LW0NBQuKZOnTowNDTM1+77vHvfmJgYfPbZZwUmq3nq1q0rJqsAYG5urvCR/+XLl9GlSxdYW1tDT09PXIaQN07Dhw/H7t274erqiilTpiA8PFy8Njo6Gnfu3IGenh5kMhlkMhmqVq2K//77L9+yhLf5+/sjLS1NfL29PIKIiIgqFg1lB/CpvZuYSSQShbK8WT65XI69e/di/PjxWLFiBTw8PKCnp4dly5YhIiKiyHvktZFHEIR8Zbq6uh8c+7ttvF2mpqaGdyfLC3qY69376ujovPe+BY2ZXC4HAGRmZqJdu3Zo164dduzYARMTEyQnJ8PX11f8SL99+/a4d+8ejhw5gpMnT6JNmzYYOXIkli9fDrlcjkaNGmHnzp357mtiYlJoTFKpFFKp9L2xExERUflX6WZYP8SZM2fQvHlzjBgxAg0bNoS9vX2Rs376+vqoUaMGzp49q1AeHh4OJyenj4olJycHUVFR4nF8fDyeP3+OOnXqAHiT3KWkpChck7dMoSguLi44c+ZMiXcquHnzJh4/fozFixfjs88+Q506dRRmX/OYmJhgwIAB2LFjB1avXo2NGzcCANzc3HD79m1Ur14d9vb2Ci8DA4MSxUREREQVCxPWItjb2yMqKgonTpzArVu3MHPmTERGRhZ5zeTJk7FkyRLs2bMH8fHxmDZtGmJiYoq9XrUwmpqaGD16NCIiInDp0iUMHDgQzZo1Q5MmTQAArVu3RlRUFH755Rfcvn0bs2fPxvXr19/b7qhRo8QHuKKionD79m38+uuviI+PL1ZcVlZW0NLSwg8//IC7d+/i0KFDmDdvnkKdWbNm4X//+x/u3LmDGzdu4PDhw2IC37dvX1SrVg1dunTBmTNnkJiYiLCwMIwdOxYPHjz4wFEiIiKiiogJaxGGDRuGbt26oWfPnmjatCmePHmCESNGFHnNmDFjMHHiREycOBH169fH8ePHcejQIdSuXfujYqlSpQqmTp2KPn36wMPDAzo6OgoPPfn6+mLmzJmYMmUKGjdujBcvXsDPz++97RobG+PUqVPIyMiAl5cXGjVqhE2bNhW5pvVtJiYmCAwMxO+//w5nZ2csXrwYy5cvV6ijpaUFf39/uLi4wNPTE+rq6mLsVapUwV9//QUrKyt069YNTk5OGDRoEF69elXk4msiIiKqPCrVLgFlwd/fH2fOnMm3DKA0BQYGYty4cXj+/HmZ3aO8y3vKkLsEEBERlR/cJaCMCYKAhIQEhISEoG7dusoOh4iIiKjCYsJaQmlpaXB2doaWlpbCnqsl0b59e3FLp3dfCxcuLKWIiYiIiMqnSretVWkxNDREVlZWqbS1efNmvHr1qsBzVatWRdWqVRW+OYqIiIioMmHCqgIsLCyUHUKFYTntAh/WIiIiqmC4JICIiIiIVBoTViIiIiJSaUxYiYiIiEilMWElIiIiIpXGhJWIiIiIVBp3CaAKxXPGLqhLdZQdRj7Ry97/NblERERUMM6wEhEREZFKY8JKRERERCqNCSsRERERqTQmrERERESk0piwEhEREZFKY8JKRERERCqNCSuptOzsbGWHQERERErGhJVKnVwux5IlS2Bvbw+pVAorKyssWLAAADB16lQ4ODigSpUqsLOzw8yZMxWS0oCAALi6umLr1q2ws7ODVCqFIAjK6goRERGpAH5xAJU6f39/bNq0CatWrULLli2RkpKCmzdvAgD09PQQGBiIGjVq4Nq1axgyZAj09PQwZcoU8fo7d+5g79692L9/P9TV1Qu8R1ZWFrKyssTj9PT0su0UERERKY1E4PQVlaIXL17AxMQEP/74I7799tv31l+2bBn27NmDqKgoAG9mWBcuXIi///4bJiYmhV4XEBCAOXPm5Cu/7u8EPe2Ck9zSZjXr2ie5DxERUUWVnp4OAwMDpKWlQV9fv9B6XBJApSouLg5ZWVlo06ZNgef37duHli1bwszMDDKZDDNnzkRycrJCHWtr6yKTVeDNLG5aWpr4un//fqn1gYiIiFQLE1YqVTo6OoWeu3DhAnr16oX27dvj8OHDuHz5MqZPn47Xr18r1NPV1X3vfaRSKfT19RVeREREVDExYaVSVbt2bejo6CAkJCTfuXPnzsHa2hrTp0+Hu7s7ateujXv37ikhSiIiIipP+NAVlSptbW1MnToVU6ZMgZaWFlq0aIFHjx7hxo0bsLe3R3JyMnbv3o3GjRvjyJEjOHjwoLJDJiIiIhXHGVYqdTNnzsTEiRMxa9YsODk5oWfPnkhNTUWXLl0wfvx4jBo1Cq6urggPD8fMmTOVHS4RERGpOO4SQBVC3lOG3CWAiIio/OAuAURERERUITBhJSIiIiKVxoSViIiIiFQaE1YiIiIiUmnc1ooqFMtpF/glAkRERBUMZ1iJiIiISKUxYSUiIiIilcaElYiIiIhUWokT1oSEBMyYMQO9e/dGamoqAOD48eO4ceNGqQVHRERERFSih67CwsLQvn17tGjRAn/99RcWLFiA6tWr4+rVq9i8eTP27dtX2nESFYvnjF1Ql+ooOwxEL/NTdghEREQVRolmWKdNm4b58+cjODgYWlpaYnmrVq1w/vz5UguOiIiIiKhECeu1a9fw5Zdf5is3MTHBkydPPjooIiIiIqI8JUpYDQ0NkZKSkq/88uXLsLCw+OigiIiIiIjylChh7dOnD6ZOnYqHDx9CIpFALpfj3LlzmDRpEvz8uHaPiIiIiEpPiRLWBQsWwMrKChYWFsjIyICzszM8PT3RvHlzzJgxo7RjJCIiIqJKrEQJq6amJnbu3Inbt29j79692LFjB27evIlff/0V6urqpR1jhRUQEABXV1fxeMCAAejatWuxrvX29sa4cePKJK48EokEQUFBZXoPIiIiovcp0bZWeezs7GBnZ4fc3Fxcu3YNz549g5GRUWnFRkqWkpLC3ycREREpXYlmWMeNG4ctW7YAAHJzc+Hl5QU3NzdYWloiNDS0NOMjJTIzM4NUKlV2GERERFTJlShh3bdvHxo0aAAA+OOPP3D37l3cvHkT48aNw/Tp00s1wE9p3759qF+/PnR0dGBsbAwfHx9kZmaKH9UvXLgQpqamMDQ0xJw5c5CTk4PJkyejatWqqFmzJrZu3arQ3tSpU+Hg4IAqVarAzs4OM2fORHZ2dqnFm5OTg1GjRsHQ0BDGxsaYMWMGBEEQzxf0kb6hoSECAwMBAK9fv8aoUaNgbm4ObW1t2NjYYNGiRQVen5SUBIlEggMHDqBVq1aoUqUKGjRokG/f3fDwcHh6ekJHRweWlpYYM2YMMjMzxfPr1q1D7dq1oa2tDVNTU3Tv3l08V9j4ExERUeVWooT18ePHMDMzAwAcPXoUPXr0gIODAwYPHoxr166VaoCfSkpKCnr37o1BgwYhLi4OoaGh6Natm5gAnjp1Cv/88w/++usvrFy5EgEBAejUqROMjIwQERGBYcOGYdiwYbh//77Ypp6eHgIDAxEbG4s1a9Zg06ZNWLVqVanFvH37dmhoaCAiIgJr167FqlWrsHnz5mJfv3btWhw6dAh79+5FfHw8duzYARsbmyKvmT59OiZNmoSYmBg4ODigd+/eyMnJAfBmf15fX19069YNV69exZ49e3D27FmMGjUKABAVFYUxY8Zg7ty5iI+Px/Hjx+Hp6Qng/eP/rqysLKSnpyu8iIiIqGIq0RpWU1NTxMbGwtzcHMePH8e6desAAC9fviy3D12lpKQgJycH3bp1g7W1NQCgfv364vmqVati7dq1UFNTg6OjI5YuXYqXL1/i+++/BwD4+/tj8eLFOHfuHHr16gUACjsm2NjYYOLEidizZw+mTJlSKjFbWlpi1apVkEgkcHR0xLVr17Bq1SoMGTKkWNcnJyejdu3aaNmyJSQSidjvokyaNAkdO3YEAMyZMwd169bFnTt3UKdOHSxbtgx9+vQRHwarXbs21q5dCy8vL6xfvx7JycnQ1dVFp06doKenB2trazRs2BDA+8f/XYsWLcKcOXPyle+UrYGetvL/BpPnLlN2CB/Ealb5/IcmERFVDiWaYR04cCB69OiBevXqQSKRoG3btgCAiIgI1KlTp1QD/FQaNGiANm3aoH79+vj666+xadMmPHv2TDxft25dqKn933CZmpoqJFTq6uowNjZGamqqWLZv3z60bNkSZmZmkMlkmDlzJpKTk0st5mbNmkEikYjHHh4euH37NnJzc4t1/YABAxATEwNHR0eMGTMGf/7553uvcXFxEX82NzcHALHP0dHRCAwMhEwmE1++vr6Qy+VITExE27ZtYW1tDTs7O/Tr1w87d+7Ey5cvAbx//N/l7++PtLQ08fX2zDYRERFVLCVKWAMCArB582YMHToU586dEx/MUVdXx7Rp00o1wE9FXV0dwcHBOHbsGJydnfHDDz/A0dERiYmJAN5s5fU2iURSYJlcLgcAXLhwAb169UL79u1x+PBhXL58GdOnT8fr168/TYf+fzzvfqT+9hpaNzc3JCYmYt68eXj16hV69OihsKa0IG/3OS9ZzuuzXC7Hd999h5iYGPF15coV3L59G7Vq1YKenh4uXbqEXbt2wdzcHLNmzUKDBg3w/Pnz947/u6RSKfT19RVeREREVDGVeFurghKb/v37f1QwyiaRSNCiRQu0aNECs2bNgrW1NQ4ePFiits6dOwdra2uFh9Du3btXWqECeJMUv3tcu3ZtcVmGiYmJwlfo3r59W5zRzKOvr4+ePXuiZ8+e6N69Oz7//HM8ffoUVatW/eB43NzccOPGDdjb2xdaR0NDAz4+PvDx8cHs2bNhaGiIU6dOoVu3boWO/4QJEz44FiIiIqo4SpywhoWFYfny5YiLi4NEIoGTkxMmT56Mzz77rDTj+2QiIiIQEhKCdu3aoXr16oiIiMCjR4/g5OSEq1evfnB79vb2SE5Oxu7du9G4cWMcOXKkxMlvYe7fv48JEybgu+++w6VLl/DDDz9gxYoV4vnWrVvjxx9/RLNmzSCXyzF16lSFGdJVq1bB3Nwcrq6uUFNTw++//w4zMzMYGhqWKJ6pU6eiWbNmGDlyJIYMGQJdXV3ExcUhODgYP/zwAw4fPoy7d+/C09MTRkZGOHr0KORyORwdHYscfyIiIqrcSrQkYMeOHfDx8UGVKlUwZswYjBo1Cjo6OmjTpg1+++230o7xk9DX18dff/2FDh06wMHBATNmzMCKFSvQvn37ErXXpUsXjB8/HqNGjYKrqyvCw8Mxc+bMUo3Zz88Pr169QpMmTTBy5EiMHj0aQ4cOFc+vWLEClpaW8PT0RJ8+fTBp0iRUqVJFPC+TybBkyRK4u7ujcePGSEpKwtGjRxXW6n4IFxcXhIWF4fbt2/jss8/QsGFDzJw5U1zramhoiAMHDqB169ZwcnLChg0bsGvXLtStW7fUx5+IiIgqDolQ2L5BRXBycsLQoUMxfvx4hfKVK1di06ZNiIuLK7UAiYojPT0dBgYGuO7vpBK7BJQ33CWAiIiUIe/9Oy0trcjnUUo0lXb37l107tw5X/kXX3xR6EMyREREREQlUaKE1dLSEiEhIfnKQ0JCYGlp+dFBVXbJyckKW0O9+yrNrbGIiIiIVF2JHrqaOHEixowZg5iYGDRv3hwSiQRnz55FYGAg1qxZU9oxVjo1atRATExMkeeJiIiIKosSrWEFgIMHD2LFihXietW8XQK6dOlSqgESFUdx18AQERGR6iju+3eJE1YiVcKElYiIqPwp7vt3ifdhBYCoqCiFfVgbNWr0Mc0REREREeVTooT1wYMH6N27N86dOyduMv/8+XM0b94cu3bt4oNXRERERFRqSrRLwKBBg5CdnY24uDg8ffoUT58+RVxcHARBwODBg0s7RiIiIiKqxEq0hlVHRwfh4eFo2LChQvmlS5fQokULvHr1qtQCJCoOrmElIiIqf8p0DauVlRWys7Pzlefk5MDCwqIkTRKVCs8Zu6Au1SmTtqOX+ZVJu0RERFS0Ei0JWLp0KUaPHo2oqCjkTdBGRUVh7NixWL58eakGSERERESVW4mWBBgZGeHly5fIycmBhsabSdq8n3V1dRXqPn36tHQiJSpC3kcKDUZv4AwrERFROVGmSwJWr15d0riIiIiIiD7IByesOTk5AABfX1+YmZmVekBERERERG/74DWsGhoaGD58OLKyssoiHlIxNjY2751Rl0gkCAoKAgAkJSVBIpEgJiamzGMjIiKiyqFED101bdoUly9fLu1YqAKwtLRESkoK6tWrp+xQiIiIqIIo0RrWESNGYOLEiXjw4AEaNWqU70ErFxeXUgmOyh91dXUuFSEiIqJSVaIZ1p49eyIxMRFjxoxBixYt4OrqioYNG4r/pU/jjz/+gKGhIeRyOQAgJiYGEokEkydPFut899136N27NwAgPDwcnp6e0NHRgaWlJcaMGYPMzEyxbmpqKjp37gwdHR3Y2tpi586d+e55+/ZteHp6QltbG87OzggODlY4/+6SgNDQUEgkEoSEhMDd3R1VqlRB8+bNER8fr3Dd/PnzUb16dejp6eHbb7/FtGnT4OrqWhrDREREROVciRLWxMTEfK+7d++K/6VPw9PTEy9evBCXZ4SFhaFatWoICwsT64SGhsLLywvXrl2Dr68vunXrhqtXr2LPnj04e/YsRo0aJdYdMGAAkpKScOrUKezbtw/r1q1DamqqeF4ul6Nbt25QV1fHhQsXsGHDBkydOrVYsU6fPh0rVqxAVFQUNDQ0MGjQIPHczp07sWDBAixZsgTR0dGwsrLC+vXri2wvKysL6enpCi8iIiKqmEq0JMDa2rq046ASMDAwgKurK0JDQ9GoUSOEhoZi/PjxmDNnDl68eIHMzEzcunUL3t7eWLhwIfr06YNx48YBAGrXro21a9fCy8sL69evR3JyMo4dO4YLFy6gadOmAIAtW7bAyclJvN/JkycRFxeHpKQk1KxZEwCwcOFCtG/f/r2xLliwAF5eXgCAadOmoWPHjvjvv/+gra2NH374AYMHD8bAgQMBALNmzcKff/6JjIyMQttbtGgR5syZk698p2wN9LTVizeA77Cada1E1xEREVHZKlHC+ssvvxR53s+PG6x/Kt7e3ggNDcWECRNw5swZzJ8/H/v378fZs2fx/PlzmJqaok6dOoiOjsadO3cUPuYXBAFyuRyJiYm4desWNDQ04O7uLp6vU6cODA0NxeO4uDhYWVmJySoAeHh4FCvOt9c1m5ubA3izBMHKygrx8fEYMWKEQv0mTZrg1KlThbbn7++PCRMmiMfp6emwtLQsVixERERUvpQoYR07dqzCcXZ2Nl6+fAktLS1UqVKFCesn5O3tjS1btuDKlStQU1ODs7MzvLy8EBYWhmfPnomzmnK5HN999x3GjBmTr428pBF4s0VVYQr6UrSi6r9NU1Mz3zV5a28Laud9X8AmlUohlUqLdW8iIiIq30q0hvXZs2cKr4yMDMTHx6Nly5bYtWtXacdIRchbx7p69Wp4eXlBIpHAy8sLoaGh4vpVAHBzc8ONGzdgb2+f76WlpQUnJyfk5OQgKipKbDs+Ph7Pnz8Xj52dnZGcnIx//vlHLDt//vxH98HR0REXL15UKHs7DiIiIqrcSpSwFqR27dpYvHhxvtlXKlt561h37NgBb29vAG+S2EuXLonrVwFg6tSpOH/+PEaOHImYmBjcvn0bhw4dwujRowG8SRo///xzDBkyBBEREYiOjsa3334LHR0d8V4+Pj5wdHSEn58frly5gjNnzmD69Okf3YfRo0djy5Yt2L59O27fvo358+fj6tWrxZ69JSIiooqt1BJW4M0enG/PvtGn0apVK+Tm5orJqZGREZydnWFiYiI+NOXi4oKwsDDcvn0bn332GRo2bIiZM2eK60kBYNu2bbC0tISXlxe6deuGoUOHonr16uJ5NTU1HDx4EFlZWWjSpAm+/fZbLFiw4KPj79u3L/z9/TFp0iS4ubkhMTERAwYMgLa29ke3TUREROWfRHjfYsECHDp0SOFYEASkpKTgxx9/hKWlJY4dO1ZqAVLl1LZtW5iZmeHXX38tVv309HQYGBjgur8TdwkgIiIqJ/Lev9PS0qCvr19ovRI9dNW1a1eFY4lEAhMTE7Ru3RorVqwoSZNUib18+RIbNmyAr68v1NXVsWvXLpw8eTLflxIQERFR5VSihPXtp7vzflZTK9XVBVSJSCQSHD16FPPnz0dWVhYcHR2xf/9++Pj4KDs0IiIiUgElzjK3bNmCevXqQUdHBzo6OqhXrx42b95cmrFRJaGjo4OTJ0/i6dOnyMzMxKVLl9CtWzdlh0VEREQqokQzrDNnzsSqVaswevRoceP48+fPY/z48UhKSsL8+fNLNUgiIiIiqrxK9NBVtWrV8MMPP6B3794K5bt27cLo0aPx+PHjUguQqDiKu2ibiIiIVEdx379LtCQgNzdX4Ss88zRq1Ag5OTklaZKIiIiIqEAlSli/+eYbrF+/Pl/5xo0b0bdv348OioiIiIgoT4nWsAJvHrr6888/0axZMwDAhQsXcP/+ffj5+WHChAlivZUrV358lERERERUaZUoYb1+/Trc3NwAAAkJCQAAExMTmJiY4Pr162I9frUmEREREX2sEiWsp0+fLu04iEqF54xdUJfqlOja6GV+pRwNERERlQbu9k9EREREKo0JKxERERGpNCasRERERKTSmLASERERkUpjwkofzNvbG+PGjROPbWxssHr16jJrn4iIiCq3Eu/DSpQnMjISurq6yg6DiIiIKigmrPTRTExMlB0CERERVWBcElCBeHt7Y/To0Rg3bhyMjIxgamqKjRs3IjMzEwMHDoSenh5q1aqFY8eOidfExsaiQ4cOkMlkMDU1Rb9+/fD48WPxfGZmJvz8/CCTyWBubo4VK1bku++7SwKeP3+OoUOHwtTUFNra2qhXrx4OHz4MAHjy5Al69+6NmjVrokqVKqhfvz527dpVdoNCRERE5R4T1gpm+/btqFatGi5evIjRo0dj+PDh+Prrr9G8eXNcunQJvr6+6NevH16+fImUlBR4eXnB1dUVUVFROH78OP7991/06NFDbG/y5Mk4ffo0Dh48iD///BOhoaGIjo4u9P5yuRzt27dHeHg4duzYgdjYWCxevBjq6uoAgP/++w+NGjXC4cOHcf36dQwdOhT9+vVDREREmY8NERERlU9cElDBNGjQADNmzAAA+Pv7Y/HixahWrRqGDBkCAJg1axbWr1+Pq1ev4ujRo3Bzc8PChQvF67du3QpLS0vcunULNWrUwJYtW/DLL7+gbdu2AN4kxDVr1iz0/idPnsTFixcRFxcHBwcHAICdnZ143sLCApMmTRKPR48ejePHj+P3339H06ZNi93PrKwsZGVlicfp6enFvpaIiIjKFyasFYyLi4v4s7q6OoyNjVG/fn2xzNTUFACQmpqK6OhonD59GjKZLF87CQkJePXqFV6/fg0PDw+xvGrVqnB0dCz0/jExMahZs6aYrL4rNzcXixcvxp49e/D333+LieeHPrS1aNEizJkzJ1/5Ttka6Gmrf1BbeZLnLgMAWM26VqLriYiIqGwwYa1gNDU1FY4lEolCmUQiAfDmo3u5XI7OnTtjyZIl+doxNzfH7du3P/j+Ojo6RZ5fsWIFVq1ahdWrV6N+/frQ1dXFuHHj8Pr16w+6j7+/PyZMmCAep6enw9LS8oPjJSIiItXHhLUSc3Nzw/79+2FjYwMNjfx/Cvb29tDU1MSFCxdgZWUFAHj27Blu3boFLy+vAtt0cXHBgwcPcOvWrQJnWc+cOYMuXbrgm2++AfAmcb59+zacnJw+KHapVAqpVPpB1xAREVH5xIeuKrGRI0fi6dOn6N27Ny5evIi7d+/izz//xKBBg5CbmwuZTIbBgwdj8uTJCAkJwfXr1zFgwACoqRX+Z+Pl5QVPT0989dVXCA4ORmJiIo4dO4bjx48DeJMEBwcHIzw8HHFxcfjuu+/w8OHDT9VlIiIiKoeYsFZiNWrUwLlz55CbmwtfX1/Uq1cPY8eOhYGBgZiULlu2DJ6envjiiy/g4+ODli1bolGjRkW2u3//fjRu3Bi9e/eGs7MzpkyZgtzcXADAzJkz4ebmBl9fX3h7e8PMzAxdu3Yt664SERFROSYRBEFQdhBEHys9PR0GBga47u9U4oeu8vChKyIiok8j7/07LS0N+vr6hdbjDCsRERERqTQmrERERESk0piwEhEREZFKY8JKRERERCqN+7BShWI57UKRi7aJiIio/OEMKxERERGpNCasRERERKTSmLASERERkUpjwkpEREREKo0PXVGF4jljF9SlOh90TfQyvzKKhoiIiEoDZ1iJiIiISKUxYSUiIiIilcaElYiIiIhUGhNWIiIiIlJpTFiJiIiISKUxYaVSFRAQAFdXV2WHQURERBUIE1YqVZMmTUJISIiywyAiIqIKhPuwUqmSyWSQyWTKDoOIiIgqEM6wVmDe3t4YPXo0xo0bByMjI5iammLjxo3IzMzEwIEDoaenh1q1auHYsWPiNWFhYWjSpAmkUinMzc0xbdo05OTkAAB+/vlnWFhYQC6XK9zniy++QP/+/QHkXxIwYMAAdO3aFcuXL4e5uTmMjY0xcuRIZGdni3VSUlLQsWNH6OjowNbWFr/99htsbGywevXqshscIiIiKjeYsFZw27dvR7Vq1XDx4kWMHj0aw4cPx9dff43mzZvj0qVL8PX1Rb9+/fDy5Uv8/fff6NChAxo3bowrV65g/fr12LJlC+bPnw8A+Prrr/H48WOcPn1abP/Zs2c4ceIE+vbtW2gMp0+fRkJCAk6fPo3t27cjMDAQgYGB4nk/Pz/8888/CA0Nxf79+7Fx40akpqYW2a+srCykp6crvIiIiKhikgiCICg7CCob3t7eyM3NxZkzZwAAubm5MDAwQLdu3fDLL78AAB4+fAhzc3OcP38ef/zxB/bv34+4uDhIJBIAwLp16zB16lSkpaVBTU0NXbp0QbVq1bBlyxYAwMaNGzF79mw8ePAA6urqCAgIQFBQEGJiYgC8mWENDQ1FQkIC1NXVAQA9evSAmpoadu/ejZs3b8LJyQmRkZFwd3cHANy5cwe1a9fGqlWrMG7cuAL7FhAQgDlz5uQrv+7vBD1t9Q8eK6tZ1z74GiIiIvo46enpMDAwQFpaGvT19QutxxnWCs7FxUX8WV1dHcbGxqhfv75YZmpqCgBITU1FXFwcPDw8xGQVAFq0aIGMjAw8ePAAANC3b1/s378fWVlZAICdO3eiV69eYjJakLp16yqcNzc3F2dQ4+PjoaGhATc3N/G8vb09jIyMiuyXv78/0tLSxNf9+/ffOxZERERUPvGhqwpOU1NT4VgikSiU5SWncrkcgiAoJKsAkDcBn1feuXNnyOVyHDlyBI0bN8aZM2ewcuXKD44hbx1sYRP875v4l0qlkEqlRdYhIiKiioEzrCRydnZGeHi4QrIYHh4OPT09WFhYAAB0dHTQrVs37Ny5E7t27YKDgwMaNWpU4nvWqVMHOTk5uHz5slh2584dPH/+vMRtEhERUcXChJVEI0aMwP379zF69GjcvHkT//vf/zB79mxMmDABamr/96fSt29fHDlyBFu3bsU333zzUfesU6cOfHx8MHToUFy8eBGXL1/G0KFDoaOjk2+2l4iIiConJqwksrCwwNGjR3Hx4kU0aNAAw4YNw+DBgzFjxgyFeq1bt0bVqlURHx+PPn36fPR9f/nlF5iamsLT0xNffvklhgwZAj09PWhra39020RERFT+cZcAUjkPHjyApaUlTp48iTZt2hTrmrynDLlLABERUflR3F0C+NAVKd2pU6eQkZGB+vXrIyUlBVOmTIGNjQ08PT2VHRoRERGpACaspHTZ2dn4/vvvcffuXejp6aF58+bYuXNnvt0FiIiIqHJiwkpK5+vrC19fX2WHQURERCqKCStVKJbTLhS5BoaIiIjKH+4SQEREREQqjQkrEREREak0JqxEREREpNKYsBIRERGRSmPCSkREREQqjbsEUIXiOWMX1KU6hZ6PXub3CaMhIiKi0sAZViIiIiJSaUxYiYiIiEilMWElIiIiIpXGhJWIiIiIVBoTVipVSUlJkEgkiImJUXYoREREVEFwlwAqsQEDBuD58+cICgoSyywtLZGSkoJq1aopLzAiIiKqUJiwUqlSV1eHmZmZssMgIiKiCoRLAsqpn3/+GRYWFpDL5QrlX3zxBfr374+EhAR06dIFpqamkMlkaNy4MU6ePKlQNysrC1OmTIGlpSWkUilq166NLVu2AAByc3MxePBg2NraQkdHB46OjlizZo14bUBAALZv347//e9/kEgkkEgkCA0NLXBJQFhYGJo0aQKpVApzc3NMmzYNOTk54nlvb2+MGTMGU6ZMQdWqVWFmZoaAgIDSHzQiIiIql5iwllNff/01Hj9+jNOnT4tlz549w4kTJ9C3b19kZGSgQ4cOOHnyJC5fvgxfX1907twZycnJYn0/Pz/s3r0ba9euRVxcHDZs2ACZTAYAkMvlqFmzJvbu3YvY2FjMmjUL33//Pfbu3QsAmDRpEnr06IHPP/8cKSkpSElJQfPmzfPF+ffff6NDhw5o3Lgxrly5gvXr12PLli2YP3++Qr3t27dDV1cXERERWLp0KebOnYvg4OBC+5+VlYX09HSFFxEREVVMEkEQBGUHQSXTpUsXVKtWTZwV3bhxI2bPno0HDx5AXV09X/26deti+PDhGDVqFG7dugVHR0cEBwfDx8enWPcbOXIk/v33X+zbtw9AwWtYk5KSYGtri8uXL8PV1RXTp0/H/v37ERcXB4lEAgBYt24dpk6dirS0NKipqcHb2xu5ubk4c+aM2E6TJk3QunVrLF68uMBYAgICMGfOnHzl1/2doKedv+95rGZdK1ZfiYiIqOylp6fDwMAAaWlp0NfXL7QeZ1jLsb59+2L//v3IysoCAOzcuRO9evWCuro6MjMzMWXKFDg7O8PQ0BAymQw3b94UZ1hjYmKgrq4OLy+vQtvfsGED3N3dYWJiAplMhk2bNinM0BZHXFwcPDw8xGQVAFq0aIGMjAw8ePBALHNxcVG4ztzcHKmpqYW26+/vj7S0NPF1//79D4qLiIiIyg8+dFWOde7cGXK5HEeOHEHjxo1x5swZrFy5EgAwefJknDhxAsuXL4e9vT10dHTQvXt3vH79GgCgo6NTZNt79+7F+PHjsWLFCnh4eEBPTw/Lli1DRETEB8UoCIJCsppXBkChXFNTU6GORCLJtz73bVKpFFKp9INiISIiovKJCWs5pqOjg27dumHnzp24c+cOHBwc0KhRIwDAmTNnMGDAAHz55ZcAgIyMDCQlJYnX1q9fH3K5HGFhYQUuCThz5gyaN2+OESNGiGUJCQkKdbS0tJCbm1tkjM7Ozti/f79C4hoeHg49PT1YWFiUqN9ERERUuXBJQDnXt29fHDlyBFu3bsU333wjltvb2+PAgQOIiYnBlStX0KdPH4UZSxsbG/Tv3x+DBg1CUFAQEhMTERoaKj5UZW9vj6ioKJw4cQK3bt3CzJkzERkZqXBvGxsbXL16FfHx8Xj8+DGys7PzxTdixAjcv38fo0ePxs2bN/G///0Ps2fPxoQJE6Cmxj8/IiIiej9mDOVc69atUbVqVcTHx6NPnz5i+apVq2BkZITmzZujc+fO8PX1hZubm8K169evR/fu3TFixAjUqVMHQ4YMQWZmJgBg2LBh6NatG3r27ImmTZviyZMnCrOtADBkyBA4OjqK61zPnTuXLz4LCwscPXoUFy9eRIMGDTBs2DAMHjwYM2bMKIPRICIiooqIuwRQhZD3lCF3CSAiIio/uEsAEREREVUITFiJiIiISKUxYSUiIiIilcaElYiIiIhUGvdhpQrFctqFIhdtExERUfnDGVYiIiIiUmlMWImIiIhIpTFhJSIiIiKVxoSViIiIiFQaH7qiCsVzxi6oS3UKPBe9zO8TR0NERESlgTOsRERERKTSOMNKRERElVJOTg5ev36t7DAqNC0tLWhofHy6yYSViIiIKhVBEJCcnIzHjx8rO5RKoVq1arCysoJEIilxG0xYiYiIqFLJS1YtLCwgk8mgpsYVkmVBLpcjIyMDf//9N+RyOWxtbUvcFhNWgre3N1xdXbF69Wplh0JERFSmcnJyxGTVzMxM2eFUeDKZDADw999/486dO/D29oampuYHt8N/UhAREVGlkbdmNS+RorKXN9Y3b97EqVOnkJub+8FtMGElIiKiSofLAD6dvLE2MDBAXFwc0tLSPryN0g6Kyie5XI4pU6agatWqMDMzQ0BAgHguOTkZXbp0gUwmg76+Pnr06IF///1XPD9gwAB07dpVob1x48bB29tbPN63bx/q168PHR0dGBsbw8fHB5mZmeL5bdu2wcnJCdra2qhTpw7WrVtXVl0lIiIiJZBKpcjOzsbLly8/+FomrAQA2L59O3R1dREREYGlS5di7ty5CA4OhiAI6Nq1K54+fYqwsDAEBwcjISEBPXv2LHbbKSkp6N27NwYNGoS4uDiEhoaiW7duEAQBALBp0yZMnz4dCxYsQFxcHBYuXIiZM2di+/btZdVdIiIi+sS4SwB9NBcXF8yePRsAULt2bfz4448ICQkBAFy9ehWJiYmwtLQEAPz666+oW7cuIiMj0bhx4/e2nZKSgpycHHTr1g3W1tYAgPr164vn582bhxUrVqBbt24AAFtbW8TGxuLnn39G//79C2wzKysLWVlZ4nF6enoJek1ERPR/BgwYgOfPnyMoKEjZoSi4fPkyZs6ciYsXLyI9PR1mZmZo2rQpfvrpJ1SrVg2hoaFo1aoVnj17BkNDw2K3m5SUBFtbW1y+fBmurq5lFn9pYMJKAN4krG8zNzdHamoq4uLiYGlpKSarAODs7AxDQ0PExcUVK2Ft0KAB2rRpg/r168PX1xft2rVD9+7dYWRkhEePHuH+/fsYPHgwhgwZIl6Tk5MDAwODQttctGgR5syZk698p2wN9LTVC7wmee4yWM269t54iYiIVEVqaip8fHzQuXNnnDhxAoaGhkhMTMShQ4dK9NF6ecUlAQQA+baYkEgkkMvlEAShwCn8t8vV1NTEj/fzZGdniz+rq6sjODgYx44dg7OzM3744Qc4OjoiMTERcrkcwJtlATExMeLr+vXruHDhQqHx+vv7Iy0tTXzdv3+/xH0nIiIqjrCwMDRp0gRSqRTm5uaYNm0acnJyxPPHjx9Hy5YtYWhoCGNjY3Tq1AkJCQni+aSkJEgkEhw4cACtWrVClSpV0KBBA5w/f77Qe4aHhyM9PR2bN29Gw4YNYWtri9atW2P16tWwsrJCUlISWrVqBQAwMjKCRCLBgAEDihVP3r6oDRs2hEQiEZ898fb2xrhx4xTi6Nq1q9guAKxbtw61a9eGtrY2TE1N0b1795IMabExYaUiOTs7Izk5WSEhjI2NRVpaGpycnAAAJiYmSElJUbguJiZG4VgikaBFixaYM2cOLl++DC0tLRw8eBCmpqawsLDA3bt3YW9vr/AqaoNhqVQKfX19hRcREVFZ+fvvv9GhQwc0btwYV65cwfr167FlyxbMnz9frJOZmYkJEyYgMjISISEhUFNTw5dffilOzuSZPn06Jk2ahJiYGDg4OKB3794Kie/bzMzMkJOTg4MHD+abHAIAS0tL7N+/HwAQHx+PlJQUrFmzpljxXLx4EQBw8uRJpKSk4MCBA8Uai6ioKIwZMwZz585FfHw8jh8/Dk9Pz2JdW1JcEkBF8vHxgYuLC/r27YvVq1cjJycHI0aMgJeXF9zd3QEArVu3xrJly/DLL7/Aw8MDO3bswPXr19GwYUMAQEREBEJCQtCuXTtUr14dERERePTokZjwBgQEYMyYMdDX10f79u2RlZWFqKgoPHv2DBMmTFBa34mIiPKsW7cOlpaW+PHHHyGRSFCnTh38888/mDp1KmbNmgU1NTV89dVXCtds2bIF1atXR2xsLOrVqyeWT5o0CR07dgQAzJkzB3Xr1sWdO3dQp06dfPdt1qwZvv/+e/Tp0wfDhg1DkyZN0Lp1a/j5+cHU1BTq6uqoWrUqAKB69eoKa1jfF4+JiQkAwNjY+IO+RCE5ORm6urro1KkT9PT0YG1tLb7nlxXOsFKRJBIJgoKCYGRkBE9PT/j4+MDOzg579uwR6/j6+mLmzJmYMmUKGjdujBcvXsDPz088r6+vj7/++gsdOnSAg4MDZsyYgRUrVqB9+/YAgG+//RabN29GYGAg6tevDy8vLwQGBn7UV7gRERGVpri4OHh4eCgsk2vRogUyMjLw4MEDAEBCQgL69OkDOzs76Ovri+9jycnJCm29/dyIubk5gDdrVQuzYMECPHz4EBs2bICzszM2bNiAOnXq4Nq1op/LKG48H6pt27awtraGnZ0d+vXrh507d5b5elrOsBJCQ0Pzlb39hKSVlRX+97//FdnGnDlzCnwICgCcnJxw/PjxIq/v06cP+vTp895YiYiIlKGgZzryPqLPK+/cuTMsLS2xadMm1KhRA3K5HPXq1RO/XSvP28+N5F377rKBdxkbG+Prr7/G119/jUWLFqFhw4ZYvnx5kVtAFjeed73v2RQ9PT1cunQJoaGh+PPPPzFr1iwEBAQgMjLyg3Yp+BCcYSUiIiJ6D2dnZ4SHhyskcuHh4dDT04OFhQWePHmCuLg4zJgxA23atIGTkxOePXtWJrFoaWmhVq1a4hfwaGlpAYDCV54WJ56CrgPyP5uSm5uL69evK9TR0NCAj48Pli5diqtXryIpKQmnTp0qvU6+gzOsRERERP9fWlpavgeHq1atihEjRmD16tUYPXo0Ro0ahfj4eMyePRsTJkyAmpoajIyMYGxsjI0bN8Lc3BzJycmYNm3aR8dz+PBh7N69G7169YKDgwMEQcAff/yBo0ePYtu2bQAAa2trSCQSHD58GB06dICOjk6x4qlevTp0dHRw/Phx1KxZE9ra2jAwMEDr1q0xYcIEHDlyBLVq1cKqVavw/PlzhZju3r0LT09PGBkZ4ejRo5DL5XB0dPzo/haGM6xERERE/19oaCgaNmyo8Jo1axYsLCxw9OhRXLx4EQ0aNMCwYcMwePBgzJgxA8Cbj9F3796N6Oho1KtXD+PHj8eyZcs+Oh5nZ2dUqVIFEydOhKurK5o1a4a9e/di8+bN6NevHwDAwsICc+bMwbRp02BqaopRo0YVKx4NDQ2sXbsWP//8M2rUqIEuXboAAAYNGoT+/fvDz88PXl5esLW1FbfOAgBDQ0McOHAArVu3hpOTEzZs2IBdu3ahbt26H93fwkiEgvZIICpn0tPTYWBggOv+ToV+cQAAfnEAEVEl9/LlS8TFxcHJyQlVqlRRdjiVQt6YJyQk4N69e+jduzdq1qwJ4P/ev9PS0orcopJLAqhCsZx2gXuyEhERVTBcEkBEREREKo0JKxERERGpNCasRERERKTSmLASERERkUpjwkpEREREKo27BFCF4jljF9SlOvnKo5f5KSEaIiIiKg2cYSUiIiIilcaElYiIiIhUGhNWIiIiokpk3bp1sLW1hba2Nho1aoQzZ84oO6T34hpWIiIiolLQaPIvn/R+JXk+Y8+ePRg3bhzWrVuHFi1a4Oeff0b79u0RGxsLKyurMoiydHCGVQWFhoZCIpHg+fPnyg4FNjY2WL169Se9Z1JSEiQSCWJiYj7pfYmIiCq6lStXYvDgwfj222/h5OSE1atXw9LSEuvXr1d2aEViwkoAgMDAQBgaGuYrj4yMxNChQz99QERERFSqXr9+jejoaLRr106hvF27dggPD1dSVMXDJQFUJBMTE2WHQERERKXg8ePHyM3NhampqUK5qakpHj58qKSoioczrJ+AIAhYunQp7OzsoKOjgwYNGmDfvn3i+aNHj8LBwQE6Ojpo1aoVkpKSFK4PCAiAq6urQtnq1athY2OjULZ161bUrVsXUqkU5ubmGDVqlHhu5cqVqF+/PnR1dWFpaYkRI0YgIyMDwJslCAMHDkRaWhokEgkkEgkCAgIA5F8SkJycjC5dukAmk0FfXx89evTAv//+my/WX3/9FTY2NjAwMECvXr3w4sULsc7x48fRsmVLGBoawtjYGJ06dUJCQkIJRpaIiIg+lEQiUTgWBCFfmaphwvoJzJgxA9u2bcP69etx48YNjB8/Ht988w3CwsJw//59dOvWDR06dEBMTAy+/fZbTJs27YPvsX79eowcORJDhw7FtWvXcOjQIdjb24vn1dTUsHbtWly/fh3bt2/HqVOnMGXKFABA8+bNsXr1aujr6yMlJQUpKSmYNGlSvnsIgoCuXbvi6dOnCAsLQ3BwMBISEtCzZ0+FegkJCQgKCsLhw4dx+PBhhIWFYfHixeL5zMxMTJgwAZGRkQgJCYGamhq+/PJLyOXyYvc3KysL6enpCi8iIiIqXLVq1aCurp5vNjU1NTXfrKuq4ZKAMpaZmYmVK1fi1KlT8PDwAADY2dnh7Nmz+Pnnn2FjYwM7OzusWrUKEokEjo6OuHbtGpYsWfJB95k/fz4mTpyIsWPHimWNGzcWfx43bpz4s62tLebNm4fhw4dj3bp10NLSgoGBASQSCczMzAq9x8mTJ3H16lUkJibC0tISAPDrr7+ibt26iIyMFO8nl8sRGBgIPT09AEC/fv0QEhKCBQsWAAC++uorhXa3bNmC6tWrIzY2FvXq1StWfxctWoQ5c+bkK98pWwM9bfV85clzlwEArGZdK1b7REREFY2WlhYaNWqE4OBgfPnll2J5cHAwunTposTI3o8zrGUsNjYW//33H9q2bQuZTCa+fvnlFyQkJCAuLg7NmjVTmIrPS2yLKzU1Ff/88w/atGlTaJ3Tp0+jbdu2sLCwgJ6eHvz8/PDkyRNkZmYW+z5xcXGwtLQUk1UAcHZ2hqGhIeLi4sQyGxsbMVkFAHNzc6SmporHCQkJ6NOnD+zs7KCvrw9bW1sAb5YbFJe/vz/S0tLE1/3794t9LRERUWU1YcIEbN68GVu3bkVcXBzGjx+P5ORkDBs2TNmhFYkzrGUs72PuI0eOwMLCQuGcVCrF6NGj39uGmpoaBEFQKMvOzhZ/1tHRKfL6e/fuoUOHDhg2bBjmzZuHqlWr4uzZsxg8eLBCO+9T2BqXd8s1NTUVzkskEoWP+zt37gxLS0ts2rQJNWrUgFwuR7169fD69etixyKVSiGVSotdn4iIiICePXviyZMnmDt3LlJSUlCvXj0cPXoU1tbWyg6tSExYy5izszOkUimSk5Ph5eVV4PmgoCCFsgsXLigcm5iY4OHDhwqJ4dt7lOrp6cHGxgYhISFo1apVvntERUUhJycHK1asgJram0n1vXv3KtTR0tJCbm7ue/uSnJyM+/fvi7OssbGxSEtLg5OTU5HX5nny5Ani4uLw888/47PPPgMAnD17tljXEhERqbKSbOSvDCNGjMCIESOUHcYHYcJaxvT09DBp0iSMHz8ecrkcLVu2RHp6OsLDwyGTyTBs2DCsWLECEyZMwHfffYfo6GgEBgYqtOHt7Y1Hjx5h6dKl6N69O44fP45jx45BX19frBMQEIBhw4ahevXqaN++PV68eIFz585h9OjRqFWrFnJycvDDDz+gc+fOOHfuHDZs2KBwDxsbG2RkZCAkJAQNGjRAlSpVUKVKFYU6Pj4+cHFxQd++fbF69Wrk5ORgxIgR8PLygru7e7HGw8jICMbGxti4cSPMzc2RnJxcoofMiIiIqPLgGtZPYN68eZg1axYWLVoEJycn+Pr64o8//oCtrS2srKywf/9+/PHHH2jQoAE2bNiAhQsXKlzv5OSEdevW4aeffkKDBg1w8eLFfE/x9+/fH6tXr8a6detQt25ddOrUCbdv3wYAuLq6YuXKlViyZAnq1auHnTt3YtGiRQrXN2/eHMOGDUPPnj1hYmKCpUuX5uuHRCJBUFAQjIyM4OnpCR8fH9jZ2WHPnj3FHgs1NTXs3r0b0dHRqFevHsaPH49ly5YV+3oiIiKqfCTCu4sjicqh9PR0GBgY4Lq/U4G7BOThLgFERJXby5cvERcXBycnp3yfJFLZyBvzhIQE3Lt3D71790bNmjUB/N/7d1pamsInx+/iDCsRERERqTQmrERERESk0piwEhEREZFKY8JKRERERCqN21pRhWI57UKRi7aJiIio/OEMKxERERGpNCasRERERKTSmLASERERVRJ//fUXOnfujBo1aohfCFQecA0rERERUSlInlv/k96vJF+Gk5mZiQYNGmDgwIH46quvyiCqssGElSoUzxm7ELP2O2WHQUREpJLat2+P9u3bKzuMD8YlAURERESk0piwEhEREZFKY8JKRERERCqNCSsRERERqTQmrJ9YQEAAXF1di6wzYMAAdO3a9ZPEQ0RERKTquEsAERERUSWRkZGBO3fuiMeJiYmIiYlB1apVYWVlpcTIilZuE9bXr19DS0tL2WFQIbKzs6GpqansMIiIiOgtUVFRaNWqlXg8YcIEAED//v0RGBiopKiKQSgnvLy8hJEjRwrjx48XjI2NBU9PT+HGjRtC+/btBV1dXaF69erCN998Izx69EjhmtGjRwuTJ08WjIyMBFNTU2H27NkK7T5//lwYMmSIYGJiIujp6QmtWrUSYmJixHNqampCVFSUIAiCIJfLBSMjI8Hd3V28/rfffhPMzMzE4ylTpgi1a9cWdHR0BFtbW2HGjBnC69evxfOzZ88WGjRoIGzYsEGoWbOmoKOjI3Tv3l149uyZWKd///5Cly5dxGO5XC4sWbJEsLW1FbS1tQUXFxfh999/L/bYlfU4vd2vLVu2CLa2toJEIhHkcrkQFxcntGjRQpBKpYKTk5MQHBwsABAOHjwoCIIgtGrVShg5cqTCvR4/fixoaWkJISEhxe5jWlqaAEBoMHpDsa8hIqLKJzMzU4iKihIyMzOVHUqlkTfme/bsEZYuXSrcv39fPJf3/p2WllZkG+VqDev27duhoaGBc+fOYfHixfDy8oKrqyuioqJw/Phx/Pvvv+jRo0e+a3R1dREREYGlS5di7ty5CA4OBgAIgoCOHTvi4cOHOHr0KKKjo+Hm5oY2bdrg6dOnMDAwgKurK0JDQwEAV69eFf+bnp4OAAgNDYWXl5d4Pz09PQQGBiI2NhZr1qzBpk2bsGrVKoWY7ty5g7179+KPP/7A8ePHERMTg5EjRxba7xkzZmDbtm1Yv349bty4gfHjx+Obb75BWFjYe8csJSWlzMfp3X7t378fMTExkMvl6Nq1K6pUqYKIiAhs3LgR06dPV7jvt99+i99++w1ZWVli2c6dO1GjRg2FfwESERFRJVa2OXXp8fLyElxdXcXjmTNnCu3atVOoc//+fQGAEB8fL17TsmVLhTqNGzcWpk6dKgiCIISEhAj6+vrCf//9p1CnVq1aws8//ywIgiBMmDBB6NSpkyAIgrB69Wqhe/fugpubm3DkyBFBEATBwcFBWL9+faFxL126VGjUqJF4PHv2bEFdXV3hXxfHjh0T1NTUhJSUFEEQFGdYMzIyBG1tbSE8PFyh3cGDBwu9e/cu9L55PtU4zZ49W9DU1BRSU1MV+qWhoSH2SxCEfDOs//33n1C1alVhz549Yh1XV1chICCgyH79999/QlpamvjK6xNnWImIqCicYf30SmOGtVytYXV3dxd/jo6OxunTpyGTyfLVS0hIgIODAwDAxcVF4Zy5uTlSU1PFNjIyMmBsbKxQ59WrV0hISAAAeHt7Y8uWLZDL5QgLC0ObNm1gZWWFsLAwuLm54datWwozrPv27cPq1atx584dZGRkICcnB/r6+grtW1lZoWbNmuKxh4cH5HI54uPjYWZmplA3NjYW//33H9q2batQ/vr1azRs2LDoAfuE4wQA1tbWMDExEY/j4+NhaWmp0KcmTZootCGVSvHNN99g69at6NGjB2JiYnDlyhUEBQUV2a9FixZhzpw5+cp3ytYgee6PJfp+ZSIiIlJN5Sph1dXVFX+Wy+Xo3LkzlixZkq+eubm5+PO7D/5IJBLI5XKxDXNzc/Ej/7cZGhoCADw9PfHixQtcunQJZ86cwbx582BpaYmFCxfC1dUV1atXh5OTEwDgwoUL6NWrF+bMmQNfX18YGBhg9+7dWLFiRZH9kkgkCv99W16sR44cgYWFhcI5qVRaZLt513+KcQIUfz/Am6UEBfXpXd9++y1cXV3x4MEDbN26FW3atIG1tXWR1/j7+4sLxQEgPT0dlpaW770XERERlT/lKmF9m5ubG/bv3w8bGxtoaJSsG25ubnj48CE0NDRgY2NTYJ28daw//vgjJBIJnJ2dUaNGDVy+fBmHDx9WmF09d+4crK2tFdZp3rt3L1+bycnJ+Oeff1CjRg0AwPnz56GmpibOdr7N2dkZUqkUycnJCvf6kD5+inEqSJ06dZCcnIx///0XpqamAIDIyMh89erXrw93d3ds2rQJv/32G3744Yf3ti2VSouVsBMREVH5V64eunrbyJEj8fTpU/Tu3RsXL17E3bt38eeff2LQoEHIzc0tVhs+Pj7w8PBA165dceLECSQlJSE8PBwzZsxAVFSUWM/b2xs7duyAl5cXJBIJjIyM4OzsjD179sDb21usZ29vj+TkZOzevRsJCQlYu3YtDh48mO++2tra6N+/P65cuYIzZ85gzJgx6NGjR77lAMCbh7gmTZqE8ePHY/v27UhISMDly5fx008/Yfv27So1Tu9q27YtatWqhf79++Pq1as4d+6cmMy/O/P67bffYvHixcjNzcWXX35ZrLiIiIhKKu9TRCp7eWMtCEKJ2yi3CWuNGjVw7tw55ObmwtfXF/Xq1cPYsWNhYGAANbXidUsikeDo0aPw9PTEoEGD4ODggF69eiEpKUmcEQSAVq1aITc3VyE59fLyQm5ursKsZ5cuXTB+/HiMGjUKrq6uCA8Px8yZM/Pd197eHt26dUOHDh3Qrl071KtXD+vWrSs0znnz5mHWrFlYtGgRnJyc4Ovriz/++AO2trYqNU7vUldXR1BQEDIyMtC4cWN8++23mDFjBoA3SfvbevfuDQ0NDfTp0yffOSIiotKSt4d7RkaGkiOpPPLGOjs7u8RtSISPSXeJPtC5c+fQsmVL3LlzB7Vq1RLL79+/DxsbG0RGRsLNze2D201PT4eBgQGu+ztBT1udD10REVGh7t27h8ePH8PCwgIymazYEzj0YeRyOTIyMvD333/j+fPnePDgAVJTU9G7d2/x4fO89++0tLR8D6m/rdyuYaXy4eDBg5DJZKhduzbu3LmDsWPHokWLFmKymp2djZSUFEybNg3NmjUrUbJKRET0IaysrJCTk4O///5b2aFUCs+fP8e///6LrKwsaGhoQEdH54PbYMJazg0bNgw7duwo8Nw333yDDRs2fOKIFL148QJTpkzB/fv3Ua1aNfj4+CjsmnDu3Dm0atUKDg4O2LdvnxIjJSKiykIikcDOzg7BwcGIj4+Hvr4+H+QtA4Ig4PXr15DL5Xj9+jWePHkCZ2fnImdSC8MlAeVcamqq+K1b79LX10f16tU/cUTKwSUBRET0obKzs3Hq1CnEx8cjJyfnox4KoqJpaGjA2toan3/+ucKzKlwSUElUr1690iSlREREpUlTUxNt27aFh4cHXr16pexwKjRtbW3IZDKoq6uX6HomrFShWE67UKKPGoiIqHJSU1ODvr4+3ztUHB+LIyIiIiKVxhlWqhDy1h0Vtp6XiIiIVE/e+/b71g8zYaUK4cmTJwAAS0tLJUdCREREH+rFixcwMDAo9DwTVqoQqlatCgBITk4u8g+eSl96ejosLS1x//59rgFTAo6/8nDslYdjr1ylOf6CIODFixeoUaNGkfWYsFKFkPctJQYGBvyfl5LwoQXl4vgrD8deeTj2ylVa41+ciSY+dEVEREREKo0JKxERERGpNCasVCFIpVLMnj2bX62nBBx75eL4Kw/HXnk49sqljPHnV7MSERERkUrjDCsRERERqTQmrERERESk0piwEhEREZFKY8JKRERERCqNCSuVe+vWrYOtrS20tbXRqFEjnDlzRtkhVUh//fUXOnfujBo1akAikSAoKEjhvCAICAgIQI0aNaCjowNvb2/cuHFDOcFWMIsWLULjxo2hp6eH6tWro2vXroiPj1eow/EvG+vXr4eLi4u4QbqHhweOHTsmnue4fzqLFi2CRCLBuHHjxDKOf9kJCAiARCJReJmZmYnnP/XYM2Glcm3Pnj0YN24cpk+fjsuXL+Ozzz5D+/btkZycrOzQKpzMzEw0aNAAP/74Y4Hnly5dipUrV+LHH39EZGQkzMzM0LZtW7x48eITR1rxhIWFYeTIkbhw4QKCg4ORk5ODdu3aITMzU6zD8S8bNWvWxOLFixEVFYWoqCi0bt0aXbp0Ed+YOe6fRmRkJDZu3AgXFxeFco5/2apbty5SUlLE17Vr18Rzn3zsBaJyrEmTJsKwYcMUyurUqSNMmzZNSRFVDgCEgwcPisdyuVwwMzMTFi9eLJb9999/goGBgbBhwwYlRFixpaamCgCEsLAwQRA4/p+akZGRsHnzZo77J/LixQuhdu3aQnBwsODl5SWMHTtWEAT+3Ze12bNnCw0aNCjwnDLGnjOsVG69fv0a0dHRaNeunUJ5u3btEB4erqSoKqfExEQ8fPhQ4XchlUrh5eXF30UZSEtLAwBUrVoVAMf/U8nNzcXu3buRmZkJDw8PjvsnMnLkSHTs2BE+Pj4K5Rz/snf79m3UqFEDtra26NWrF+7evQtAOWOvUSatEn0Cjx8/Rm5uLkxNTRXKTU1N8fDhQyVFVTnljXdBv4t79+4pI6QKSxAETJgwAS1btkS9evUAcPzL2rVr1+Dh4YH//vsPMpkMBw8ehLOzs/jGzHEvO7t378alS5cQGRmZ7xz/7stW06ZN8csvv8DBwQH//vsv5s+fj+bNm+PGjRtKGXsmrFTuSSQShWNBEPKV0afB30XZGzVqFK5evYqzZ8/mO8fxLxuOjo6IiYnB8+fPsX//fvTv3x9hYWHieY572bh//z7Gjh2LP//8E9ra2oXW4/iXjfbt24s/169fHx4eHqhVqxa2b9+OZs2aAfi0Y88lAVRuVatWDerq6vlmU1NTU/P9q4/KVt6To/xdlK3Ro0fj0KFDOH36NGrWrCmWc/zLlpaWFuzt7eHu7o5FixahQYMGWLNmDce9jEVHRyM1NRWNGjWChoYGNDQ0EBYWhrVr10JDQ0McY47/p6Grq4v69evj9u3bSvnbZ8JK5ZaWlhYaNWqE4OBghfLg4GA0b95cSVFVTra2tjAzM1P4Xbx+/RphYWH8XZQCQRAwatQoHDhwAKdOnYKtra3CeY7/pyUIArKysjjuZaxNmza4du0aYmJixJe7uzv69u2LmJgY2NnZcfw/oaysLMTFxcHc3Fw5f/tl8igX0Seye/duQVNTU9iyZYsQGxsrjBs3TtDV1RWSkpKUHVqF8+LFC+Hy5cvC5cuXBQDCypUrhcuXLwv37t0TBEEQFi9eLBgYGAgHDhwQrl27JvTu3VswNzcX0tPTlRx5+Td8+HDBwMBACA0NFVJSUsTXy5cvxToc/7Lh7+8v/PXXX0JiYqJw9epV4fvvvxfU1NSEP//8UxAEjvun9vYuAYLA8S9LEydOFEJDQ4W7d+8KFy5cEDp16iTo6emJ76+feuyZsFK599NPPwnW1taClpaW4ObmJm71Q6Xr9OnTAoB8r/79+wuC8Gabk9mzZwtmZmaCVCoVPD09hWvXrik36AqioHEHIGzbtk2sw/EvG4MGDRL//2JiYiK0adNGTFYFgeP+qb2bsHL8y07Pnj0Fc3NzQVNTU6hRo4bQrVs34caNG+L5Tz32EkEQhLKZuyUiIiIi+nhcw0pEREREKo0JKxERERGpNCasRERERKTSmLASERERkUpjwkpEREREKo0JKxERERGpNCasRERERKTSmLASERERkUpjwkpERJWSRCJBUFCQssMgomJgwkpERCojNzcXcrlc2WEQkYphwkpERCXm7e2NUaNGYdSoUTA0NISxsTFmzJiBvG/9fv36NaZMmQILCwvo6uqiadOmCA0NFa8PDAyEoaEhDh8+DGdnZ0ilUty7dw9ZWVmYMmUKLC0tIZVKUbt2bWzZskW8LjY2Fh06dIBMJoOpqSn69euHx48fK8Q1ZswYTJkyBVWrVoWZmRkCAgLE8zY2NgCAL7/8EhKJRDwmItXEhJWIiD7K9u3boaGhgYiICKxduxarVq3C5s2bAQADBw7EuXPnsHv3bly9ehVff/01Pv/8c9y+fVu8/uXLl1i0aBE2b96MGzduoHr16vDz88Pu3buxdu1axMXFYcOGDZDJZACAlJQUeHl5wdXVFVFRUTh+/Dj+/fdf9OjRI19curq6iIiIwNKlSzF37lwEBwcDACIjIwEA27ZtQ0pKinhMRKpJIuT9M5iIiOgDeXt7IzU1FTdu3IBEIgEATJs2DYcOHcIff/yB2rVr48GDB6hRo4Z4jY+PD5o0aYKFCxciMDAQAwcORExMDBo0aAAAuHXrFhwdHREcHAwfH59895w1axYiIiJw4sQJsezBgwewtLREfHw8HBwc4O3tjdzcXJw5c0as06RJE7Ru3RqLFy8G8GYN68GDB9G1a9eyGBoiKkUayg6AiIjKt2bNmonJKgB4eHhgxYoViIqKgiAIcHBwUKiflZUFY2Nj8VhLSwsuLi7icUxMDNTV1eHl5VXg/aKjo3H69GlxxvVtCQkJ4v3ebhMAzM3NkZqa+uEdJCKlY8JKRERlRl1dHdHR0VBXV1cofzvZ1NHRUUh4dXR0imxTLpejc+fOWLJkSb5z5ubm4s+ampoK5yQSCR/oIiqnmLASEdFHuXDhQr7j2rVro2HDhsjNzUVqaio+++yzYrdXv359yOVyhIWFFbgkwM3NDfv374eNjQ00NEr+NqapqYnc3NwSX09Enw4fuiIioo9y//59TJgwAfHx8di1axd++OEHjB07Fg4ODujbty/8/Pxw4MABJCYmIjIyEkuWLMHRo0cLbc/Gxgb9+/fHoEGDEBQUhMTERISGhmLv3r0AgJEjR+Lp06fo3bs3Ll68iLt37+LPP//EoEGDPigBtbGxQUhICB4+fIhnz5599DgQUdlhwkpERB/Fz88Pr169QpMmTTBy5EiMHj0aQ4cOBfDmKXw/Pz9MnDgRjo6O+OKLLxAREQFLS8si21y/fj26d++OESNGoE6dOhgyZAgyMzMBADVq1MC5c+eQm5sLX19f1KtXD2PHjoWBgQHU1Ir/trZixQoEBwfD0tISDRs2LPkAEFGZ4y4BRERUYt7e3nB1dcXq1auVHQoRVWCcYSUiIiIilcaElYiIiIhUGpcEEBEREZFK4wwrEREREak0JqxEREREpNKYsBIRERGRSmPCSkREREQqjQkrEREREak0JqxEREREpNKYsBIRERGRSmPCSkREREQqjQkrEREREam0/wcigYWgGYSsbQAAAABJRU5ErkJggg=="/>
          <p:cNvSpPr>
            <a:spLocks noChangeAspect="1" noChangeArrowheads="1"/>
          </p:cNvSpPr>
          <p:nvPr/>
        </p:nvSpPr>
        <p:spPr bwMode="auto">
          <a:xfrm>
            <a:off x="165683" y="-156033"/>
            <a:ext cx="324604" cy="329213"/>
          </a:xfrm>
          <a:prstGeom prst="rect">
            <a:avLst/>
          </a:prstGeom>
          <a:noFill/>
        </p:spPr>
        <p:txBody>
          <a:bodyPr vert="horz" wrap="square" lIns="97877" tIns="48939" rIns="97877" bIns="4893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9" name="AutoShape 19" descr="data:image/png;base64,iVBORw0KGgoAAAANSUhEUgAAAmsAAAHFCAYAAACtsr7nAAAAOXRFWHRTb2Z0d2FyZQBNYXRwbG90bGliIHZlcnNpb24zLjcuMCwgaHR0cHM6Ly9tYXRwbG90bGliLm9yZy88F64QAAAACXBIWXMAAA9hAAAPYQGoP6dpAAA6VklEQVR4nO3dd3RUdf7/8dekk14gIaEFkEAglCAdlIiASmAFxLUgBNkVWYoUUSkuJauADUFdYFUEFBX1S1kEVkBpSgeJVEEUiEIwS5AEEilJPr8/+GXWIRAS2lwmz8c5cw7zufd+5v2eKLzO55bYjDFGAAAAsCQ3ZxcAAACAyyOsAQAAWBhhDQAAwMIIawAAABZGWAMAALAwwhoAAICFEdYAAAAsjLAGAABgYYQ1AAAACyOsAbjuZs2aJZvNpq1btzq7lBLZu3evevTooWrVqsnHx0dly5ZVw4YNNWDAAGVlZdn3++ijjzR58uRr+qypU6dq1qxZ11awxRT83K/0io6OdnapwC3Fw9kFAIAVbN++XS1btlRsbKxGjx6t6OhoHT9+XN99953mzp2rYcOGKTAwUNKFsLZr1y4NHjz4qj9v6tSpKlu2rHr16nV9GrCAxMREbdiwwWGsefPm6tatm55++mn7mLe3980uDbilEdYAQNLkyZPl5uam1atXKyAgwD7erVs3/eMf/xC/RvnKypUrp3LlyhUaj4iIULNmza55/vPnz8tms8nDg3+6ULpwGhSA03zzzTe6++67FRAQIF9fX7Vo0UJLlixx2Oe///2v+vXrp9q1a8vf31/h4eFq06aNvv76a4f9Dh06JJvNpldffVWTJk1S1apV5e/vr+bNm2vjxo1XrCUjI0OBgYHy9/e/5HabzSZJSkhI0JIlS3T48GGHU3sFxo0bp6ZNmyo0NFSBgYFq2LChZsyY4RD2oqOjtXv3bq1Zs6bQqcGCU4mHDh1y+PzVq1fLZrNp9erV9rHt27erY8eOCg8Pl7e3t6KiopSYmKhffvnlsn0OHjxYfn5+Dqd1Czz00EOKiIjQ+fPnJUkrV65UQkKCwsLCVKZMGVWuXFkPPPCAcnJyivwur+SHH37Qo48+aq87NjZW//znPy/Z7wcffKCnn35aFSpUkLe3tw4cOKBevXrJ399f33//ve655x75+fkpMjJSEydOlCRt3LhRrVq1kp+fn2JiYjR79uxrqhdwNsIaAKdYs2aN2rRpo8zMTM2YMUMff/yxAgIC1KlTJ33yySf2/U6cOCFJGjNmjJYsWaKZM2eqWrVqSkhIcAguBf75z39qxYoVmjx5sj788ENlZ2erQ4cOyszMLLKe5s2bKy0tTd27d9eaNWv0+++/X3K/qVOnqmXLlipfvrw2bNhgfxU4dOiQnnzySX366aeaP3++unbtqoEDB+of//iHfZ8FCxaoWrVqio+Ptx+/YMGCknx9ys7OVrt27fTrr7869Fy5cmWdOnXqssf17t1bOTk5+vTTTx3GT548qX//+9967LHH5OnpqUOHDikxMVFeXl5677339MUXX2jixIny8/PTuXPnSlTrH+3Zs0eNGzfWrl279Nprr2nx4sVKTEzUU089pXHjxhXaf8SIEUpNTdX06dP1+eefKzw8XNKFVbauXbsqMTFR//73v3XfffdpxIgRGjlypJKSktS7d28tWLBANWvWVK9evbRt27arrhlwOgMA19nMmTONJLNly5bL7tOsWTMTHh5uTp06ZR/Lzc01cXFxpmLFiiY/P/+Sx+Xm5prz58+bu+++23Tp0sU+fvDgQSPJ1K1b1+Tm5trHN2/ebCSZjz/+uMiaz5w5Yzp37mwkGUnG3d3dxMfHm1GjRpn09HSHfRMTE02VKlWKnM8YY/Ly8sz58+dNcnKyCQsLc+ipTp06pnXr1oWOKfjuDh486DC+atUqI8msWrXKGGPM1q1bjSSzcOHCK9ZxsYYNG5oWLVo4jE2dOtVIMjt37jTGGPN///d/RpJJSUkp8fx/JMn079/f/v6ee+4xFStWNJmZmQ77DRgwwPj4+JgTJ04YY/7X75133llozqSkJCPJzJs3zz52/vx5U65cOSPJfPvtt/bxjIwM4+7uboYOHXpNfQDOxMoagJsuOztbmzZtUrdu3RxOO7q7u6tHjx765ZdftG/fPvv49OnT1bBhQ/n4+MjDw0Oenp766quvtHfv3kJzJyYmyt3d3f6+Xr16kqTDhw8XWZO3t7cWLFigPXv26PXXX9fDDz+s//73v3rxxRcVGxvrUE9RVq5cqbZt2yooKEju7u7y9PTU6NGjlZGRofT09GLNURy33XabQkJC9Nxzz2n69Onas2dPsY99/PHHtX79eoeeZs6cqcaNGysuLk6S1KBBA3l5ealPnz6aPXu2fvrpp2uu+cyZM/rqq6/UpUsX+fr6Kjc31/7q0KGDzpw5U+iU9QMPPHDJuWw2mzp06GB/7+Hhodtuu02RkZGKj4+3j4eGhio8PPyKP3/AyghrAG663377TcYYRUZGFtoWFRUl6cI1ZJI0adIk/e1vf1PTpk01b948bdy4UVu2bNG99957yVOVYWFhDu8L7jy83GnNi8XGxmrw4MGaM2eOUlNTNWnSJGVkZOjvf//7FY/dvHmz2rdvL0l65513tG7dOm3ZskWjRo0qUQ3FERQUpDVr1qhBgwYaOXKk6tSpo6ioKI0ZM8Z+zdnldO/eXd7e3vZHh+zZs0dbtmzR448/bt+nevXq+vLLLxUeHq7+/furevXqql69uqZMmXLVNWdkZCg3N1dvvvmmPD09HV4Fwev48eMOx1zqvxFJ8vX1lY+Pj8OYl5eXQkNDC+3r5eWlM2fOXHXdgLNxSw2Amy4kJERubm5KS0srtO3o0aOSpLJly0qS5syZo4SEBE2bNs1hv6Kuy7pebDabhgwZouTkZO3ateuK+8+dO1eenp5avHixQ5BYuHBhsT+z4LizZ886jF8cYiSpbt26mjt3rowx2rFjh2bNmqXk5GSVKVNGw4cPv+xnhISE6P7779f777+vF154QTNnzpSPj48eeeQRh/3uuOMO3XHHHcrLy9PWrVv15ptvavDgwYqIiNDDDz9c7J7++LkFq6f9+/e/5D5Vq1Z1eP/HmzeA0oqVNQA3nZ+fn5o2bar58+c7rDbl5+drzpw5qlixomJiYiRd+Mf64udy7dixo9DzvK7VpYKjdCE8ZmVl2Vf8pAurdZdaJSt4rMQfT8P+/vvv+uCDDwrte7k5Cu4K3bFjh8P4okWLLlu7zWZT/fr19frrrys4OFjffvvtZfct8Pjjj+vo0aNaunSp5syZoy5duig4OPiS+7q7u6tp06b2OzaLM/+l+Pr66q677tL27dtVr149NWrUqNDr4pVRAKysAbiBVq5cWegRFJLUoUMHTZgwQe3atdNdd92lYcOGycvLS1OnTtWuXbv08ccf21dUOnbsqH/84x8aM2aMWrdurX379ik5OVlVq1ZVbm7udau1T58+OnnypB544AHFxcXJ3d1d33//vV5//XW5ubnpueees+9bt25dzZ8/X9OmTdPtt98uNzc3NWrUSImJiZo0aZIeffRR9enTRxkZGXr11Vcv+RDYglWxTz75xP4bE+rWravGjRurZs2aGjZsmHJzcxUSEqIFCxbom2++cTh+8eLFmjp1qjp37qxq1arJGKP58+fr5MmTateu3RX7bd++vSpWrKh+/frp2LFjDqdApQvXCa5cuVKJiYmqXLmyzpw5o/fee0+S1LZt26v5iiVJU6ZMUatWrXTHHXfob3/7m6Kjo3Xq1CkdOHBAn3/+uVauXHnVcwMuy8k3OABwQQV3NF7uVXCn49dff23atGlj/Pz8TJkyZUyzZs3M559/7jDX2bNnzbBhw0yFChWMj4+PadiwoVm4cKFJSkpyuCOz4G7QV155pVA9ksyYMWOKrHnZsmWmd+/epnbt2iYoKMh4eHiYyMhI07VrV7NhwwaHfU+cOGG6detmgoODjc1mM3/8q/S9994zNWvWNN7e3qZatWpmwoQJZsaMGYXu8Dx06JBp3769CQgIMJIcetm/f79p3769CQwMNOXKlTMDBw40S5Yscbgb9PvvvzePPPKIqV69uilTpowJCgoyTZo0MbNmzSqyzz8aOXKkkWQqVapk8vLyHLZt2LDBdOnSxVSpUsV4e3ubsLAw07p1a7No0aJiz29M4btBjbnws+rdu7epUKGC8fT0NOXKlTMtWrQwL7zwgn2fgrtBP/vss0JzJiUlGT8/v0LjrVu3NnXq1Ck0XqVKFZOYmFiiugErsRnDY7kBAACsimvWAAAALIywBgAAYGGENQAAAAsjrAEAAFgYYQ0AAMDCCGsAAAAWxkNxXUB+fr6OHj2qgIAAfjULAAC3CGOMTp06paioKLm5XX79jLDmAo4ePapKlSo5uwwAAHAVfv75Z1WsWPGy2wlrLiAgIEDShR92YGCgk6sBAADFkZWVpUqVKtn/Hb8cwpoLKDj1GRgYSFgDAOAWc6VLmLjBAAAAwMIIawAAABZGWAMAALAwwhoAAICFEdYAAAAsjLAGAABgYYQ1AAAACyOsAQAAWBhhDQAAwMIIawAAABZGWAMAALAwwhoAAICFEdYAAAAsjLAGAABgYYQ1AAAACyOsAQAAWJiHswvA9XPn8x/L3buMs8sAAMBlbHulp7NLYGUNAADAy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2k0wa9YsBQcHO7sMAABwC3JqWJs2bZrq1aunwMBABQYGqnnz5vrPf/5TaL+9e/fqT3/6k4KCghQQEKBmzZopNTXVCRVfWXR0tCZPnuzsMgAAgItwalirWLGiJk6cqK1bt2rr1q1q06aN7r//fu3evdu+z48//qhWrVqpVq1aWr16tb777jv9/e9/l4+PjxMrBwAAuDmcGtY6deqkDh06KCYmRjExMXrxxRfl7++vjRs32vcZNWqUOnTooJdfflnx8fGqVq2aEhMTFR4eftl5e/Xqpc6dO2v8+PGKiIhQcHCwxo0bp9zcXD3zzDMKDQ1VxYoV9d577zkct3PnTrVp00ZlypRRWFiY+vTpo9OnTxea99VXX1VkZKTCwsLUv39/nT9/XpKUkJCgw4cPa8iQIbLZbLLZbA7zL1u2TLGxsfL399e9996rtLQ0+7bVq1erSZMm8vPzU3BwsFq2bKnDhw9f0/cLAABufZa5Zi0vL09z585Vdna2mjdvLknKz8/XkiVLFBMTo3vuuUfh4eFq2rSpFi5ceMX5Vq5cqaNHj2rt2rWaNGmSxo4dq44dOyokJESbNm1S37591bdvX/3888+SpJycHN17770KCQnRli1b9Nlnn+nLL7/UgAEDHOZdtWqVfvzxR61atUqzZ8/WrFmzNGvWLEnS/PnzVbFiRSUnJystLc0hjOXk5OjVV1/VBx98oLVr1yo1NVXDhg2TJOXm5qpz585q3bq1duzYoQ0bNqhPnz6Fwh4AACh9nB7Wdu7cKX9/f3l7e6tv375asGCBateuLUlKT0/X6dOnNXHiRN17771avny5unTpoq5du2rNmjVFzhsaGqo33nhDNWvWVO/evVWzZk3l5ORo5MiRqlGjhkaMGCEvLy+tW7dOkvThhx/q999/1/vvv6+4uDi1adNGb731lj744AP9+uuv9nlDQkL01ltvqVatWurYsaMSExP11Vdf2T/T3d1dAQEBKl++vMqXL28/7vz585o+fboaNWqkhg0basCAAfbjsrKylJmZqY4dO6p69eqKjY1VUlKSKleufMnezp49q6ysLIcXAABwTR7OLqBmzZpKSUnRyZMnNW/ePCUlJWnNmjWqXbu28vPzJUn333+/hgwZIklq0KCB1q9fr+nTp6t169aXnbdOnTpyc/tfFo2IiFBcXJz9vbu7u8LCwpSeni7pwk0M9evXl5+fn32fli1bKj8/X/v27VNERIR9Xnd3d/s+kZGR2rlz5xX79PX1VfXq1R2OK/js0NBQ9erVS/fcc4/atWuntm3b6s9//rMiIyMvOdeECRM0bty4QuMf+k9RgI/7JY4AABRX5dFX/jsduJmcvrLm5eWl2267TY0aNdKECRNUv359TZkyRZJUtmxZeXh42FfaCsTGxl7xblBPT0+H9zab7ZJjBYHQGHPZ045/HC9qjpLWY4yxv585c6Y2bNigFi1a6JNPPlFMTIzDtXt/NGLECGVmZtpfBadyAQCA63F6WLuYMUZnz56VdCHINW7cWPv27XPYZ//+/apSpcp1/dzatWsrJSVF2dnZ9rF169bJzc1NMTExxZ7Hy8tLeXl5V1VDfHy8RowYofXr1ysuLk4fffTRJffz9va2P+6k4AUAAFyTU8PayJEj9fXXX+vQoUPauXOnRo0apdWrV6t79+72fZ555hl98skneuedd3TgwAG99dZb+vzzz9WvX7/rWkv37t3l4+OjpKQk7dq1S6tWrdLAgQPVo0cP+ynQ4oiOjtbatWt15MgRHT9+vFjHHDx4UCNGjNCGDRt0+PBhLV++XPv371dsbOzVtgMAAFyEU69Z+/XXX9WjRw+lpaUpKChI9erV0xdffKF27drZ9+nSpYumT5+uCRMm6KmnnlLNmjU1b948tWrV6rrW4uvrq2XLlmnQoEFq3LixfH199cADD2jSpEklmic5OVlPPvmkqlevrrNnzzqc6izqs7///nvNnj1bGRkZioyM1IABA/Tkk09ebTsAAMBF2Exx0gQsLSsrS0FBQdo1IpYbDADgGnGDAW6Wgn+/MzMzi7ykyXLXrAEAAOB/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A9nF4Drp9LwjQoMDHR2GQAA4DpiZQ0AAMDCCGsAAAAWRlgDAACwMMIaAACAhRHWAAAALKzEd4OeOXNGb775platWqX09HTl5+c7bP/222+vW3EAAAClXYnDWu/evbVixQp169ZNTZo0kc1muxF1AQAAQFcR1pYsWaKlS5eqZcuWN6IeAAAA/EGJr1mrUKGCAgICbkQtAAAAuEiJw9prr72m5557TocPH74R9QAAAOAPSnwatFGjRjpz5oyqVasmX19feXp6Omw/ceLEdSsOAACgtCtxWHvkkUd05MgRjR8/XhEREdxgAAAAcAOVOKytX79eGzZsUP369W9EPQAAAPiDEl+zVqtWLf3+++83ohYAAABcpMRhbeLEiXr66ae1evVqZWRkKCsry+EFAACA68dmjDElOcDN7UK+u/haNWOMbDab8vLyrl91KJasrCwFBQUpMzNTgYGBzi4HAAAUQ3H//S7xNWurVq26psIAAABQfCUKa+fPn9fYsWP1r3/9SzExMTeqJgAAAPx/JbpmzdPTU7t27eJxHQAAADdJiW8w6Nmzp2bMmHEjagEAAMBFSnzN2rlz5/Tuu+9qxYoVatSokfz8/By2T5o06boVBwAAUNqVOKzt2rVLDRs2lCTt37/fYRunRwEAAK4v7gYFAACwsBJfs1bgwIEDWrZsmf23GZTwcW0AAAAohhKHtYyMDN19992KiYlRhw4dlJaWJkn661//qqeffvq6FwgAAFCalTisDRkyRJ6enkpNTZWvr699/KGHHtIXX3xxXYsDAAAo7Up8zdry5cu1bNkyVaxY0WG8Ro0aOnz48HUrDAAAAFexspadne2wolbg+PHj8vb2vi5FAQAA4IISh7U777xT77//vv29zWZTfn6+XnnlFd11113XtTgAAIDSrsSnQV955RUlJCRo69atOnfunJ599lnt3r1bJ06c0Lp1625EjQAAAKVWiVfW/P39lZKSoiZNmqhdu3bKzs5W165dtX37dnl6et6IGgEAAEotmynhA9Lc3d2Vlpam8PBwh/GMjAyFh4crLy/vuhaIK8vKylJQUJAyMzMVGBjo7HIAAEAxFPff7xKvrF0u250+fVo+Pj4lnQ4AAABFKPY1a0OHDpV04YaC0aNHO9wRmpeXp02bNqlBgwbXvUAAAIDSrNhhbfv27ZIurKzt3LlTXl5e9m1eXl6qX7++hg0bdv0rBAAAKMWKHdYKfoH7448/rilTpnBtFAAAwE1Q4hsMYD0FFyjWHzhd7t5lnF0OnGjbKz2dXQIAoJhu2A0GAAAAuHk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ZuglmzZik4ONjZZQAAgFuQ08PakSNH9NhjjyksLEy+vr5q0KCBtm3bZt9ujNHYsWMVFRWlMmXKKCEhQbt373ZixUWLjo7W5MmTnV0GAABwEU4Na7/99ptatmwpT09P/ec//9GePXv02muvOaxCvfzyy5o0aZLeeustbdmyReXLl1e7du106tQp5xUOAABwkzg1rL300kuqVKmSZs6cqSZNmig6Olp33323qlevLunCqtrkyZM1atQode3aVXFxcZo9e7ZycnL00UcfXXbeXr16qXPnzho/frwiIiIUHByscePGKTc3V88884xCQ0NVsWJFvffeew7H7dy5U23atFGZMmUUFhamPn366PTp04XmffXVVxUZGamwsDD1799f58+flyQlJCTo8OHDGjJkiGw2m2w2m8P8y5YtU2xsrPz9/XXvvfcqLS3Nvm316tVq0qSJ/Pz8FBwcrJYtW+rw4cPX/B0DAIBbm1PD2qJFi9SoUSM9+OCDCg8PV3x8vN555x379oMHD+rYsWNq3769fczb21utW7fW+vXri5x75cqVOnr0qNauXatJkyZp7Nix6tixo0JCQrRp0yb17dtXffv21c8//yxJysnJ0b333quQkBBt2bJFn332mb788ksNGDDAYd5Vq1bpxx9/1KpVqzR79mzNmjVLs2bNkiTNnz9fFStWVHJystLS0hzCWE5Ojl599VV98MEHWrt2rVJTUzVs2DBJUm5urjp37qzWrVtrx44d2rBhg/r06VMo7BU4e/assrKyHF4AAMA1eTjzw3/66SdNmzZNQ4cO1ciRI7V582Y99dRT8vb2Vs+ePXXs2DFJUkREhMNxERERV1x1Cg0N1RtvvCE3NzfVrFlTL7/8snJycjRy5EhJ0ogRIzRx4kStW7dODz/8sD788EP9/vvvev/99+Xn5ydJeuutt9SpUye99NJL9hpCQkL01ltvyd3dXbVq1VJiYqK++uorPfHEEwoNDZW7u7sCAgJUvnx5h3rOnz+v6dOn21cNBwwYoOTkZElSVlaWMjMz1bFjR/v22NjYy/Y2YcIEjRs3rtD4h/5TFODjXuT3AteWmvyKs0uARVQevdPZJQC4Tpy6spafn6+GDRtq/Pjxio+P15NPPqknnnhC06ZNc9jv4hUmY8xlV50K1KlTR25u/2svIiJCdevWtb93d3dXWFiY0tPTJUl79+5V/fr17UFNklq2bKn8/Hzt27fPYV539/8FosjISPscRfH19bUHsYuPCw0NVa9evXTPPfeoU6dOmjJlisOq3MVGjBihzMxM+6tgdRAAALgep4a1yMhI1a5d22EsNjZWqampkmRfnSpYYSuQnp5eaLXtYp6eng7vbTbbJcfy8/MlFR0A/zhe1BwlrccYY38/c+ZMbdiwQS1atNAnn3yimJgYbdy48ZJzeXt7KzAw0OEFAABck1PDWsuWLR1WrSRp//79qlKliiSpatWqKl++vFasWGHffu7cOa1Zs0YtWrS4rrXUrl1bKSkpys7Oto+tW7dObm5uiomJKfY8Xl5eysvLu6oa4uPjNWLECK1fv15xcXFF3kQBAABKB6eGtSFDhmjjxo0aP368Dhw4oI8++khvv/22+vfvL+nC6tPgwYM1fvx4LViwQLt27VKvXr3k6+urRx999LrW0r17d/n4+CgpKUm7du3SqlWrNHDgQPXo0eOKq3h/FB0drbVr1+rIkSM6fvx4sY45ePCgRowYoQ0bNujw4cNavny59u/fX+R1awAAoHRw6g0GjRs31oIFCzRixAglJyeratWqmjx5srp3727f59lnn9Xvv/+ufv366bffflPTpk21fPlyBQQEXNdafH19tWzZMg0aNEiNGzeWr6+vHnjgAU2aNKlE8yQnJ+vJJ59U9erVdfbsWYdTnUV99vfff6/Zs2crIyNDkZGRGjBggJ588smrbQcAALgImylOmoClZWVlKSgoSLtGxHI3KABJ3A0K3AoK/v3OzMws8vpzp/+6KQAAAFweYQ0AAMDCCGsAAAAWRlgDAACwMMIaAACAhRHWAAAALIywBgAAYGGENQAAAAsjrAEAAFgYYQ0AAMDCCGsAAAAW5tRf5A4AAG6+3NxcnTt3ztlluDwvLy95eFx71CKsAQBQShhjlJqaquPHjzu7lFKjbNmyqly5smw221XPQVgDAKCUKAhqFSpUkL+/v9zcuBrqRsnPz9fp06d15MgRGWMUHR191XMR1gAAKAVyc3PtQa18+fLOLqdU8Pf3lyQdOXJEJ06cUHx8/FWtsBGpAQAoBQquUSsIELg5Cr7vzZs3KyUl5armIKwBAFCKcOrz5ir4vm02m7777jsZY0o+x/UuCgAAAI68vb2Vk5Oj3NzcEh9LWAMAALjBruVuUMIaAABQr1691LlzZ2eXUcj27dvVsWNHhYeHy8fHR9HR0XrooYfsjx9ZvXq1bDabTp48WaJ5Dx06JJvNdtXXkd1MhDUAAGBJ6enpatu2rcqWLatly5Zp7969eu+99xQZGamcnBxnl3fTENYAAMAVrVmzRk2aNJG3t7ciIyM1fPhwh+uvvvjiC7Vq1UrBwcEKCwtTx44d9eOPP9q3F6xkzZ8/X3fddZd8fX1Vv359bdiw4bKfuX79emVlZendd99VfHy8qlatqjZt2mjy5MmqXLmyDh06pLvuukuSFBISIpvNpl69ehWrnqpVq0qS/XEaCQkJkqSEhAQNHjzYoY7OnTvb55WkqVOnqkaNGvLx8VFERIS6det2NV9psRHWAABAkY4cOaIOHTqocePG+u677zRt2jTNmDFDL7zwgn2f7OxsDR06VFu2bNFXX30lNzc3denSRfn5+Q5zjRo1SsOGDVNKSopiYmL0yCOPXPai+/Llyys3N1cLFiy45F2UlSpV0rx58yRJ+/btU1pamqZMmVKsejZv3ixJ+vLLL5WWlqb58+cX67vYunWrnnrqKSUnJ2vfvn364osvdOeddxbr2KvFQ3EBAECRpk6dqkqVKumtt96SzWZTrVq1dPToUT333HMaPXq03Nzc9MADDzgcM2PGDIWHh2vPnj2Ki4uzjw8bNkyJiYmSpHHjxqlOnTo6cOCAatWqVehzmzVrppEjR+rRRx9V37591aRJE7Vp00Y9e/ZURESE3N3dFRoaKkkKDw9XcHCw/dgr1VOuXDlJUlhYWIkeEpyamio/Pz917NhRAQEBqlKliuLj44t9/NVgZQ0AABRp7969at68ucMdjS1bttTp06f1yy+/SJJ+/PFHPfroo6pWrZoCAwPtpxlTU1Md5qpXr579z5GRkZIuXJt2OS+++KKOHTum6dOnq3bt2po+fbpq1aqlnTt3FllzcespqXbt2qlKlSqqVq2aevTooQ8//PCGXz9HWAMAAEUyxhR69ETBacmC8U6dOikjI0PvvPOONm3apE2bNkn6329OKODp6Wn/c8GxF58qvVhYWJgefPBBvfbaa9q7d6+ioqL06quvFnlMceu5mJubW6FTrufPn7f/OSAgQN9++60+/vhjRUZGavTo0apfv36J70YtCcIaAAAoUu3atbV+/XqHELN+/XoFBASoQoUKysjI0N69e/X888/r7rvvVmxsrH777bcbUouXl5eqV6+u7Oxs+3tJysvLs+9TnHoudZwklStXTmlpafb3eXl52rVrl8M+Hh4eatu2rV5++WXt2LFDhw4d0sqVK69fkxfhmjUAACBJyszMLPTcsdDQUPXr10+TJ0/WwIEDNWDAAO3bt09jxozR0KFD5ebmppCQEIWFhentt99WZGSkUlNTNXz48GuuZ/HixZo7d64efvhhxcTEyBijzz//XEuXLtXMmTMlSVWqVJHNZtPixYvVoUMHlSlTplj1hIeHq0yZMvriiy9UsWJF+fj4KCgoSG3atNHQoUO1ZMkSVa9eXa+//rrDqtnixYv1008/6c4771RISIiWLl2q/Px81axZ85r7vRxW1gAAgKQLD5iNj493eI0ePVoVKlTQ0qVLtXnzZtWvX199+/bVX/7yFz3//POSLpw6nDt3rrZt26a4uDgNGTJEr7zyyjXXU7t2bfn6+urpp59WgwYN1KxZM3366ad699131aNHD0lShQoVNG7cOA0fPlwREREaMGBAserx8PDQG2+8oX/961+KiorS/fffL0nq3bu3kpKS1LNnT7Vu3VpVq1a1Px5EkoKDgzV//ny1adNGsbGxmj59uj7++GPVqVPnmvu9HJu5mt8oCkvJyspSUFCQdo2IVYCPu7PLAWABlUcXffE1Sp+cnBzt3btXsbGx8vX1dXY5pUbB975r1y5lZ2friSeesF+3V/Dvd2ZmpgIDAy87BytrAAAAFkZYAwAAsDDCGgAAgIUR1gAAACyMsAYAAGBhhDUAAAALI6wBAABYGGENAADAwghrAAAAFkZYAwAApcbUqVNVtWpV+fj46Pbbb9fXX3/t7JKuiF/kDgAArtntz7x/Uz9v2ys9S3zMJ598osGDB2vq1Klq2bKl/vWvf+m+++7Tnj17VLly5RtQ5fXByhoAACgVJk2apL/85S/661//qtjYWE2ePFmVKlXStGnTnF1akQhrAADA5Z07d07btm1T+/btHcbbt2+v9evXO6mq4iGsAQAAl3f8+HHl5eUpIiLCYTwiIkLHjh1zUlXFQ1gDAAClhs1mc3hvjCk0ZjWENQAA4PLKli0rd3f3Qqto6enphVbbrIawBgAAXJ6Xl5duv/12rVixwmF8xYoVatGihZOqKh4e3QEAAEqFoUOHqkePHmrUqJGaN2+ut99+W6mpqerbt6+zSysSYQ0AAJQKDz30kDIyMpScnKy0tDTFxcVp6dKlqlKlirNLKxJhDQAAXLOreUitM/Tr10/9+vVzdhklwjVrAAAAFkZYAwAAsDDCGgAAgIUR1gAAACyMsAYAAGBhhDUAAAALI6wBAABYGGENAADAwghrAAAAFkZYAwAAsDDCGgAAKBXWrl2rTp06KSoqSjabTQsXLnR2ScXC7wYFAADXLDW57k39vMqjd5b4mOzsbNWvX1+PP/64HnjggRtQ1Y1BWAMAAKXCfffdp/vuu8/ZZZQYp0EBAAAsjLAGAABgYYQ1AAAACyOsAQAAWBg3GLiQSsM3KjAw0NllAACA64iwBgAASoXTp0/rwIED9vcHDx5USkqKQkNDVblyZSdWVjTCGgAAKBW2bt2qu+66y/5+6NChkqSkpCTNmjXLSVVdGWENAABcs6t5SO3NlpCQIGOMs8soMW4wAAAAsDDCGgAAgIUR1gAAACyMsAYAAGBhhDUAAAALI6wBAFCK5OfnO7uEUqXg+76Wu1AJawAAlAJeXl6SLjwYFjdPwfd97ty5q56D56wBAFAKeHh4qGzZsjpy5Igkyd/fX25urNncKPn5+Tp9+rSOHDmikydPKjc396rnIqwBAFBKFPxKpYLAhhvv5MmT+vXXX3X27FkFBgbKw6Pk0YuwBgBAKWGz2VSlShWFhoZq+fLlOnr0qEJCQq4qQKBoxhidO3dO+fn5ys7O1rlz5xQbGyubzVbiufjpAABQygQEBKhdu3ZasmSJ0tPTr+kUHYpms9nk5eWlli1bqlmzZlc1B2ENAIBSKDAwUA8++KBOnTp1TRe/o2g2m02+vr7y8/O7qlU1ibAGAECp5eHhoZCQEGeXgSvgNhAAAAALY2XNBRQ8aC8rK8vJlQAAgOIq+Hf7Sg/MJay5gIyMDElSpUqVnFwJAAAoqVOnTikoKOiy2wlrLiA0NFSSlJqaWuQP21VkZWWpUqVK+vnnnxUYGOjscm44+nV9pa1n+nVtpa1f6ep7Nsbo1KlTioqKKnI/wpoLKHgCdVBQUKn5H0O6cCcT/bqu0tavVPp6pl/XVtr6la6u5+IssnCDAQAAgIUR1gAAACyMsOYCvL29NWbMGHl7ezu7lJuCfl1baetXKn09069rK239Sje+Z5u50v2iAAAAcBpW1gAAACyMsAYAAGBhhDUAAAALI6wBAABYGGHtFjd16lRVrVpVPj4+uv322/X11187u6TrYu3aterUqZOioqJks9m0cOFCh+3GGI0dO1ZRUVEqU6aMEhIStHv3bucUex1MmDBBjRs3VkBAgMLDw9W5c2ft27fPYR9X6nnatGmqV6+e/QGSzZs313/+8x/7dlfq9VImTJggm82mwYMH28dcreexY8fKZrM5vMqXL2/f7mr9StKRI0f02GOPKSwsTL6+vmrQoIG2bdtm3+5qPUdHRxf6GdtsNvXv31+S6/Wbm5ur559/XlWrVlWZMmVUrVo1JScnKz8/377PDevZ4JY1d+5c4+npad555x2zZ88eM2jQIOPn52cOHz7s7NKu2dKlS82oUaPMvHnzjCSzYMECh+0TJ040AQEBZt68eWbnzp3moYceMpGRkSYrK8s5BV+je+65x8ycOdPs2rXLpKSkmMTERFO5cmVz+vRp+z6u1POiRYvMkiVLzL59+8y+ffvMyJEjjaenp9m1a5cxxrV6vdjmzZtNdHS0qVevnhk0aJB93NV6HjNmjKlTp45JS0uzv9LT0+3bXa3fEydOmCpVqphevXqZTZs2mYMHD5ovv/zSHDhwwL6Pq/Wcnp7u8PNdsWKFkWRWrVpljHG9fl944QUTFhZmFi9ebA4ePGg+++wz4+/vbyZPnmzf50b1TFi7hTVp0sT07dvXYaxWrVpm+PDhTqroxrg4rOXn55vy5cubiRMn2sfOnDljgoKCzPTp051Q4fWXnp5uJJk1a9YYY0pHzyEhIebdd9916V5PnTplatSoYVasWGFat25tD2uu2POYMWNM/fr1L7nNFft97rnnTKtWrS673RV7vtigQYNM9erVTX5+vkv2m5iYaHr37u0w1rVrV/PYY48ZY27sz5jToLeoc+fOadu2bWrfvr3DePv27bV+/XonVXVzHDx4UMeOHXPo3dvbW61bt3aZ3jMzMyVJoaGhkly757y8PM2dO1fZ2dlq3ry5S/fav39/JSYmqm3btg7jrtrzDz/8oKioKFWtWlUPP/ywfvrpJ0mu2e+iRYvUqFEjPfjggwoPD1d8fLzeeecd+3ZX7PmPzp07pzlz5qh3796y2Wwu2W+rVq301Vdfaf/+/ZKk7777Tt988406dOgg6cb+jPlF7reo48ePKy8vTxEREQ7jEREROnbsmJOqujkK+rtU74cPH3ZGSdeVMUZDhw5Vq1atFBcXJ8k1e965c6eaN2+uM2fOyN/fXwsWLFDt2rXtf6m5Uq+SNHfuXH377bfasmVLoW2u+PNt2rSp3n//fcXExOjXX3/VCy+8oBYtWmj37t0u2e9PP/2kadOmaejQoRo5cqQ2b96sp556St7e3urZs6dL9vxHCxcu1MmTJ9WrVy9Jrvnf9HPPPafMzEzVqlVL7u7uysvL04svvqhHHnlE0o3tmbB2i7PZbA7vjTGFxlyVq/Y+YMAA7dixQ998802hba7Uc82aNZWSkqKTJ09q3rx5SkpK0po1a+zbXanXn3/+WYMGDdLy5cvl4+Nz2f1cqef77rvP/ue6deuqefPmql69umbPnq1mzZpJcq1+8/Pz1ahRI40fP16SFB8fr927d2vatGnq2bOnfT9X6vmPZsyYofvuu09RUVEO467U7yeffKI5c+boo48+Up06dZSSkqLBgwcrKipKSUlJ9v1uRM+cBr1FlS1bVu7u7oVW0dLT0wuleldTcEeZK/Y+cOBALVq0SKtWrVLFihXt467Ys5eXl2677TY1atRIEyZMUP369TVlyhSX7HXbtm1KT0/X7bffLg8PD3l4eGjNmjV644035OHhYe/LlXq+mJ+fn+rWrasffvjBJX/GkZGRql27tsNYbGysUlNTJbnm/8MFDh8+rC+//FJ//etf7WOu2O8zzzyj4cOH6+GHH1bdunXVo0cPDRkyRBMmTJB0Y3smrN2ivLy8dPvtt2vFihUO4ytWrFCLFi2cVNXNUbVqVZUvX96h93PnzmnNmjW3bO/GGA0YMEDz58/XypUrVbVqVYftrtjzxYwxOnv2rEv2evfdd2vnzp1KSUmxvxo1aqTu3bsrJSVF1apVc7meL3b27Fnt3btXkZGRLvkzbtmyZaHH7ezfv19VqlSR5Nr/D8+cOVPh4eFKTEy0j7livzk5OXJzc4xN7u7u9kd33NCer+n2BDhVwaM7ZsyYYfbs2WMGDx5s/Pz8zKFDh5xd2jU7deqU2b59u9m+fbuRZCZNmmS2b99ufyzJxIkTTVBQkJk/f77ZuXOneeSRR27pW8L/9re/maCgILN69WqHW+FzcnLs+7hSzyNGjDBr1641Bw8eNDt27DAjR440bm5uZvny5cYY1+r1cv54N6gxrtfz008/bVavXm1++ukns3HjRtOxY0cTEBBg//vJ1frdvHmz8fDwMC+++KL54YcfzIcffmh8fX3NnDlz7Pu4Ws/GGJOXl2cqV65snnvuuULbXK3fpKQkU6FCBfujO+bPn2/Kli1rnn32Wfs+N6pnwtot7p///KepUqWK8fLyMg0bNrQ/6uFWt2rVKiOp0CspKckYc+EW6TFjxpjy5csbb29vc+edd5qdO3c6t+hrcKleJZmZM2fa93Glnnv37m3/77ZcuXLm7rvvtgc1Y1yr18u5OKy5Ws8Fz5fy9PQ0UVFRpmvXrmb37t327a7WrzHGfP755yYuLs54e3ubWrVqmbffftthuyv2vGzZMiPJ7Nu3r9A2V+s3KyvLDBo0yFSuXNn4+PiYatWqmVGjRpmzZ8/a97lRPduMMeba1uYAAABwo3DNGgAAgIUR1gAAACyMsAYAAGBhhDUAAAALI6wBAABYGGENAADAwghrAAAAFkZYAwAAsDDCGgCUQjabTQsXLnR2GQCKgbAGABaRl5dn/6XQAFCAsAYAVykhIUEDBgzQgAEDFBwcrLCwMD3//PMq+C1+586d07PPPqsKFSrIz89PTZs21erVq+3Hz5o1S8HBwVq8eLFq164tb29vHT58WGfPntWzzz6rSpUqydvbWzVq1NCMGTPsx+3Zs0cdOnSQv7+/IiIi1KNHDx0/ftyhrqeeekrPPvusQkNDVb58eY0dO9a+PTo6WpLUpUsX2Ww2+3sA1kRYA4BrMHv2bHl4eGjTpk1644039Prrr+vdd9+VJD3++ONat26d5s6dqx07dujBBx/Uvffeqx9++MF+fE5OjiZMmKB3331Xu3fvVnh4uHr27Km5c+fqjTfe0N69ezV9+nT5+/tLktLS0tS6dWs1aNBAW7du1RdffKFff/1Vf/7znwvV5efnp02bNunll19WcnKyVqxYIUnasmWLJGnmzJlKS0uzvwdgTfwidwC4SgkJCUpPT9fu3btls9kkScOHD9eiRYv0+eefq0aNGvrll18UFRVlP6Zt27Zq0qSJxo8fr1mzZunxxx9XSkqK6tevL0nav3+/atasqRUrVqht27aFPnP06NHatGmTli1bZh/75ZdfVKlSJe3bt08xMTFKSEhQXl6evv76a/s+TZo0UZs2bTRx4kRJF65ZW7BggTp37nwjvhoA15GHswsAgFtZs2bN7EFNkpo3b67XXntNW7dulTFGMTExDvufPXtWYWFh9vdeXl6qV6+e/X1KSorc3d3VunXrS37etm3btGrVKvtK2x/9+OOP9s/745ySFBkZqfT09JI3CMDpCGsAcIO4u7tr27Ztcnd3dxj/Y9AqU6aMQ9grU6ZMkXPm5+erU6dOeumllwpti4yMtP/Z09PTYZvNZuPmBeAWRVgDgGuwcePGQu9r1Kih+Ph45eXlKT09XXfccUex56tbt67y8/O1Zs2aS54GbdiwoebNm6fo6Gh5eFz9X+Genp7Ky8u76uMB3DzcYAAA1+Dnn3/W0KFDtW/fPn388cd68803NWjQIMXExKh79+7q2bOn5s+fr4MHD2rLli166aWXtHTp0svOFx0draSkJPXu3VsLFy7UwYMHtXr1an366aeSpP79++vEiRN65JFHtHnzZv30009avny5evfuXaLwFR0dra+++krHjh3Tb7/9ds3fA4Abh7AGANegZ8+e+v3339WkSRP1799fAwcOVJ8+fSRduNuyZ8+eevrpp1WzZk396U9/0qZNm1SpUqUi55w2bZq6deumfv36qVatWnriiSeUnZ0tSYqKitK6deuUl5ene+65R3FxcRo0aJCCgoLk5lb8v9Jfe+01rVixQpUqVVJ8fPzVfwEAbjjuBgWAq5SQkKAGDRpo8uTJzi4FgAtjZQ0AAMDCCGsAAAAWxmlQAAAAC2NlDQAAwMIIawAAABZGWAMAALAwwhoAAICFEdYAAAAsjLAGAABgYYQ1AAAACyOsAQAAWBhhDQAAwML+HxSMFjE3FJgPAAAAAElFTkSuQmCC"/>
          <p:cNvSpPr>
            <a:spLocks noChangeAspect="1" noChangeArrowheads="1"/>
          </p:cNvSpPr>
          <p:nvPr/>
        </p:nvSpPr>
        <p:spPr bwMode="auto">
          <a:xfrm>
            <a:off x="165683" y="-156033"/>
            <a:ext cx="324604" cy="329213"/>
          </a:xfrm>
          <a:prstGeom prst="rect">
            <a:avLst/>
          </a:prstGeom>
          <a:noFill/>
        </p:spPr>
        <p:txBody>
          <a:bodyPr vert="horz" wrap="square" lIns="97877" tIns="48939" rIns="97877" bIns="4893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8694" y="2297925"/>
            <a:ext cx="5611700" cy="4318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40720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6792CE-8BD6-F52E-DB88-21B42480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Loan Status and </a:t>
            </a:r>
            <a:r>
              <a:rPr lang="en-IN" dirty="0" smtClean="0"/>
              <a:t>Amount Invested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481B4D95-2CFD-901A-1653-8FBB6D3214B4}"/>
              </a:ext>
            </a:extLst>
          </p:cNvPr>
          <p:cNvSpPr txBox="1">
            <a:spLocks/>
          </p:cNvSpPr>
          <p:nvPr/>
        </p:nvSpPr>
        <p:spPr>
          <a:xfrm>
            <a:off x="6524543" y="4631405"/>
            <a:ext cx="5172309" cy="1710074"/>
          </a:xfrm>
          <a:prstGeom prst="rect">
            <a:avLst/>
          </a:prstGeom>
        </p:spPr>
        <p:txBody>
          <a:bodyPr vert="horz" lIns="0" tIns="48939" rIns="0" bIns="48939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72B1345C-BECF-413D-ECFB-4BBD6973ABFB}"/>
              </a:ext>
            </a:extLst>
          </p:cNvPr>
          <p:cNvSpPr txBox="1">
            <a:spLocks/>
          </p:cNvSpPr>
          <p:nvPr/>
        </p:nvSpPr>
        <p:spPr>
          <a:xfrm>
            <a:off x="819274" y="2305606"/>
            <a:ext cx="5309394" cy="1684272"/>
          </a:xfrm>
          <a:prstGeom prst="rect">
            <a:avLst/>
          </a:prstGeom>
        </p:spPr>
        <p:txBody>
          <a:bodyPr vert="horz" lIns="0" tIns="48939" rIns="0" bIns="48939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214"/>
              </a:spcBef>
              <a:buNone/>
            </a:pPr>
            <a:r>
              <a:rPr lang="en-US" sz="1900" b="1" dirty="0" smtClean="0"/>
              <a:t>INFERENCE</a:t>
            </a:r>
            <a:r>
              <a:rPr lang="en-US" sz="1900" dirty="0" smtClean="0"/>
              <a:t>:</a:t>
            </a:r>
          </a:p>
          <a:p>
            <a:pPr>
              <a:buFont typeface="Wingdings" pitchFamily="2" charset="2"/>
              <a:buChar char="q"/>
            </a:pPr>
            <a:r>
              <a:rPr lang="en-US" sz="1900" dirty="0" smtClean="0"/>
              <a:t>Percentage of Charge Off accounts is high when the amount funded by investor is in the range of 15000-25000</a:t>
            </a:r>
          </a:p>
        </p:txBody>
      </p:sp>
      <p:sp>
        <p:nvSpPr>
          <p:cNvPr id="10248" name="AutoShape 8" descr="data:image/png;base64,iVBORw0KGgoAAAANSUhEUgAAAqwAAAHFCAYAAAA30as/AAAAOXRFWHRTb2Z0d2FyZQBNYXRwbG90bGliIHZlcnNpb24zLjcuMCwgaHR0cHM6Ly9tYXRwbG90bGliLm9yZy88F64QAAAACXBIWXMAAA9hAAAPYQGoP6dpAAB+u0lEQVR4nO3dd1hUx/s28HtpC7I0EQGRKoKgIiIW1AAqSmzRGGON2KKx90Zs2HtNosaKicYSC19jDaIQFUVAsYGoCKIJBisIGgT2vH/4cn6uFBHBXeD+XNde4cyZM+eZgSv7ODtnViIIggAiIiIiIhWlpuwAiIiIiIiKwoSViIiIiFQaE1YiIiIiUmlMWImIiIhIpTFhJSIiIiKVxoSViIiIiFQaE1YiIiIiUmlMWImIiIhIpTFhJSIiIiKVxoSViOg9AgMDIZFIEBUVpexQPkhcXBz69esHOzs7aGtro1q1anBzc8OoUaOQnp4u1vvtt9+wevXqj7rXunXrEBgY+HEBqyhvb29IJBLxpaOjgwYNGmD16tWQy+XKDo+oUmDCSkRUAV2+fBmNGjVCbGwsZs2ahePHj2PDhg3o2LEjTpw4gadPn4p1mbC+n52dHc6fP4/z589jz549sLCwwPjx4+Hv76/s0IgqBQ1lB0BERKVv9erVUFNTQ2hoKPT09MTy7t27Y968eRAEQYnRlT86Ojpo1qyZeNy+fXvUqVMHP/74I+bPnw9NTc2Pav/ly5eoUqXKx4ZJVGFxhpWIqJScPXsWbdq0gZ6eHqpUqYLmzZvjyJEjCnUePXqEESNGwNnZGTKZDNWrV0fr1q1x5swZhXpJSUmQSCRYvnw5Vq5cCVtbW8hkMnh4eODChQvvjeXJkyfQ19eHTCYr8LxEIgHw5uPuI0eO4N69ewofe+eZM2cOmjZtiqpVq0JfXx9ubm7YsmWLQsJrY2ODGzduICwsTLzexsYGwP8tp0hKSlK4f2hoKCQSCUJDQ8Wyy5cvo1OnTqhevTqkUilq1KiBjh074sGDB4X2c9y4cdDV1VVY4pCnZ8+eMDU1RXZ2NgDg1KlT8Pb2hrGxMXR0dGBlZYWvvvoKL1++LHIsC6KpqYlGjRrh5cuXePTokfj7KmiWWSKRICAgQDwOCAiARCLBpUuX0L17dxgZGaFWrVoAgAEDBkAmk+HGjRto06YNdHV1YWJiglGjRuWL87///oO/vz9sbW2hpaUFCwsLjBw5Es+fP1eoV5x+v379GvPnz0edOnUglUphYmKCgQMH4tGjRx88NkRlgQkrEVEpCAsLQ+vWrZGWloYtW7Zg165d0NPTQ+fOnbFnzx6xXt5H8bNnz8aRI0ewbds22NnZwdvbWyF5y/PTTz8hODgYq1evxs6dO5GZmYkOHTogLS2tyHg8PDyQkpKCvn37IiwsDK9evSqw3rp169CiRQuYmZmJH3mfP39ePJ+UlITvvvsOe/fuxYEDB9CtWzeMHj0a8+bNE+scPHgQdnZ2aNiwoXj9wYMHP2T4kJmZibZt2+Lff/9V6LOVlRVevHhR6HWDBg3Cy5cvsXfvXoXy58+f43//+x+++eYbaGpqIikpCR07doSWlha2bt2K48ePY/HixdDV1cXr168/KNY8CQkJ0NDQgJGRUYmu79atG+zt7fH7779jw4YNYnl2djY6dOiANm3aICgoCKNGjcLPP/+Mnj17inUEQUDXrl2xfPly9OvXD0eOHMGECROwfft2tG7dGllZWQBQrH7L5XJ06dIFixcvRp8+fXDkyBEsXrwYwcHB8Pb2LvRvh+iTEoiIqEjbtm0TAAiRkZGF1mnWrJlQvXp14cWLF2JZTk6OUK9ePaFmzZqCXC4v8LqcnBwhOztbaNOmjfDll1+K5YmJiQIAoX79+kJOTo5YfvHiRQGAsGvXriJj/u+//4SuXbsKAAQAgrq6utCwYUNh+vTpQmpqqkLdjh07CtbW1kW2JwiCkJubK2RnZwtz584VjI2NFfpUt25dwcvLK981eWOXmJioUH769GkBgHD69GlBEAQhKipKACAEBQW9N453ubm5Cc2bN1coW7dunQBAuHbtmiAIgrBv3z4BgBATE/PB7Xt5eQl169YVsrOzhezsbOGff/4Rpk2bJgAQvv76a0EQ/u/3tW3btnzXAxBmz54tHs+ePVsAIMyaNStf3f79+wsAhDVr1iiUL1iwQAAgnD17VhAEQTh+/LgAQFi6dKlCvT179ggAhI0bNxa737t27RIACPv371coj4yMFAAI69atK3xwiD4RzrASEX2kzMxMREREoHv37gofwaurq6Nfv3548OAB4uPjxfINGzbAzc0N2tra0NDQgKamJkJCQhAXF5ev7Y4dO0JdXV08dnFxAQDcu3evyJikUikOHjyI2NhYrFq1Cr169cKjR4+wYMECODk5KcRTlFOnTsHHxwcGBgZQV1eHpqYmZs2ahSdPniA1NbVYbRSHvb09jIyMMHXqVGzYsAGxsbHFvnbgwIEIDw9X6NO2bdvQuHFj1KtXDwDg6uoKLS0tDB06FNu3b8fdu3c/KL4bN25AU1MTmpqaqFGjBlasWIG+ffti06ZNH9TO27766qtCz/Xt21fhuE+fPgCA06dPA3jzewHeLCF429dffw1dXV2EhIQAKF6/Dx8+DENDQ3Tu3Bk5OTniy9XVFWZmZgXO/BN9akxYiYg+0rNnzyAIAszNzfOdq1GjBoA3a0oBYOXKlRg+fDiaNm2K/fv348KFC4iMjMTnn39e4EevxsbGCsdSqRQAiv0xrZOTE8aNG4cdO3YgOTkZK1euxJMnTzBz5sz3Xnvx4kW0a9cOALBp0yacO3cOkZGRmD59+gfFUBwGBgYICwuDq6srvv/+e9StWxc1atTA7NmzxTWohenbty+kUqm4fjQ2NhaRkZEYOHCgWKdWrVo4efIkqlevjpEjR6JWrVqoVasW1qxZU6z4atWqhcjISERFReH69et4/vw5duzYAQMDgxL3uaC/FwDQ0NDI93s3MzMD8H9/R0+ePIGGhgZMTEwU6kkkEpiZmYn1itPvf//9F8+fP4eWlpaYlOe9Hj58iMePH5e4j0SlhbsEEBF9JCMjI6ipqSElJSXfuX/++QcAUK1aNQDAjh074O3tjfXr1yvUK2qdZmmRSCQYP3485s6di+vXr7+3/u7du6GpqYnDhw9DW1tbLA8KCir2PfOuy1tTmaegJKh+/frYvXs3BEHA1atXERgYiLlz50JHRwfTpk0r9B5GRkbo0qULfvnlF8yfPx/btm2DtrY2evfurVDvs88+w2effYbc3FxERUXhhx9+wLhx42BqaopevXq9tx/u7u4f3M+8xLEgbz/c9racnBw8efJEIWl9+PAhgP/7B4yxsTFycnLw6NEjhaRVEAQ8fPgQjRs3Fsve1+9q1arB2NgYx48fLzCet3eZIFIWzrASEX0kXV1dNG3aFAcOHFCYdZTL5dixYwdq1qwJBwcHAG+SlLxZ0jxXr15VeNCpNBSUPANvEuj09HRx5hd4M2tb0GypRCKBhoaGwpKEV69e4ddff81Xt7A28nYLuHr1qkL5oUOHCo1dIpGgQYMGWLVqFQwNDXHp0qVC6+YZOHAg/vnnHxw9ehQ7duzAl19+CUNDwwLrqquro2nTpvjpp58AoFjtv4+pqSm0tbXz9fN///tfidrbuXOnwvFvv/0G4M2uDgDQpk0bAG/+AfS2/fv3IzMzUzz/tsL63alTJzx58gS5ublwd3fP93J0dCxRH4hKE2dYiYiK6dSpU/m2ZwKADh06YNGiRWjbti1atWqFSZMmQUtLC+vWrcP169exa9cucTatU6dOmDdvHmbPng0vLy/Ex8dj7ty5sLW1RU5OTqnFOnToUDx//hxfffUV6tWrB3V1ddy8eROrVq2Cmpoapk6dKtatX78+Dhw4gPXr16NRo0ZQU1ODu7s7OnbsiJUrV6JPnz4YOnQonjx5guXLl+dLuPPa2L17N/bs2SN+s1b9+vXRuHFjODo6YtKkScjJyYGRkREOHjyIs2fPKlx/+PBhrFu3Dl27doWdnR0EQcCBAwfw/PlztG3b9r39bdeuHWrWrIkRI0bg4cOHCssBgDfrhk+dOoWOHTvCysoK//33H7Zu3QoA8PHxKckQK5BIJPjmm2+wdetW1KpVCw0aNMDFixfFRPNDaGlpYcWKFcjIyEDjxo0RHh6O+fPno3379mjZsiUAoG3btvD19cXUqVORnp6OFi1a4OrVq5g9ezYaNmyIfv36FbvfvXr1ws6dO9GhQweMHTsWTZo0gaamJh48eIDTp0+jS5cu+PLLLz96jIg+inKf+SIiUn15T7oX9sp7Av7MmTNC69atBV1dXUFHR0do1qyZ8Mcffyi0lZWVJUyaNEmwsLAQtLW1BTc3NyEoKEjo37+/wpP6eU+dL1u2LF88eOep84KcOHFCGDRokODs7CwYGBgIGhoagrm5udCtWzfh/PnzCnWfPn0qdO/eXTA0NBQkEonw9lvD1q1bBUdHR0EqlQp2dnbCokWLhC1btuR78j8pKUlo166doKenJwBQ6MutW7eEdu3aCfr6+oKJiYkwevRo4ciRIwq7BNy8eVPo3bu3UKtWLUFHR0cwMDAQmjRpIgQGBhbZz7d9//33AgDB0tJSyM3NVTh3/vx54csvvxSsra0FqVQqGBsbC15eXsKhQ4fe227eLgHvk5aWJnz77beCqampoKurK3Tu3FlISkoqdJeAR48e5Wujf//+gq6urnD16lXB29tb0NHREapWrSoMHz5cyMjIUKj76tUrYerUqYK1tbWgqakpmJubC8OHDxeePXv2wf3Ozs4Wli9fLjRo0EDQ1tYWZDKZUKdOHeG7774Tbt++/d6+E5U1iSDw606IiIhUwYABA7Bv3z5kZGQoOxQilcI1rERERESk0piwEhEREZFK45IAIiIiIlJpnGElIiIiIpXGhJWIiIiIVBoTViIiIiJSafziAKoQ5HI5/vnnH+jp6RX6dYdERESkWgRBwIsXL1CjRg2oqRU+j8qElSqEf/75B5aWlsoOg4iIiErg/v37qFmzZqHnmbBShaCnpwfgzR+8vr6+kqMhIiKi4khPT4elpaX4Pl4YJqxUIeQtA9DX12fCSkREVM68bzkfE1aqUDxn7IK6VEfZYRAREX0S0cv8lB3CJ8FdAoiIiIhIpTFhJSIiIiKVxoSViIiIiFQaE1YiIiIiUmnlMmH19vbGuHHjilU3MDAQhoaGZRqPKgoICICrq6t4PGDAAHTt2rXIaz5kXD9FO0REREQAdwkA8Ca5CwoKQkxMjLJDKTNr1qyBIAil2mZoaChatWqFZ8+eKfyj4MCBA9DU1CzVexEREVHlxYS1kjAwMPhk96pateonuxcRERFVfCq/JCAzMxN+fn6QyWQwNzfHihUrFM6/fv0aU6ZMgYWFBXR1ddG0aVOEhobmaycoKAgODg7Q1tZG27Ztcf/+fQBvlgzMmTMHV65cgUQigUQiQWBg4Hvjev78OYYOHQpTU1Noa2ujXr16OHz4sHh+//79qFu3LqRSKWxsbPLFbWNjg4ULF2LQoEHQ09ODlZUVNm7cqNCvUaNGwdzcHNra2rCxscGiRYvE88nJyejSpQtkMhn09fXRo0cP/Pvvv4XG++6SgPeNKwDs2LED7u7u0NPTg5mZGfr06YPU1FQAQFJSElq1agUAMDIygkQiwYABAwDkXxLw7Nkz+Pn5wcjICFWqVEH79u1x+/Zt8Xzeso0TJ07AyckJMpkMn3/+OVJSUor4DRAREVFlofIJ6+TJk3H69GkcPHgQf/75J0JDQxEdHS2eHzhwIM6dO4fdu3fj6tWr+Prrr/H5558rJEQvX77EggULsH37dpw7dw7p6eno1asXAKBnz56YOHEi6tati5SUFKSkpKBnz55FxiSXy9G+fXuEh4djx44diI2NxeLFi6Gurg4AiI6ORo8ePdCrVy9cu3YNAQEBmDlzZr5EeMWKFXB3d8fly5cxYsQIDB8+HDdv3gQArF27FocOHcLevXsRHx+PHTt2wMbGBgAgCAK6du2Kp0+fIiwsDMHBwUhISHhv3B8yrsCbpHnevHm4cuUKgoKCkJiYKCallpaW2L9/PwAgPj4eKSkpWLNmTYH3GjBgAKKionDo0CGcP38egiCgQ4cOyM7OFuu8fPkSy5cvx6+//oq//voLycnJmDRpUqHxZ2VlIT09XeFFREREFZNKLwnIyMjAli1b8Msvv6Bt27YAgO3bt6NmzZoAgISEBOzatQsPHjxAjRo1AACTJk3C8ePHsW3bNixcuBAAkJ2djR9//BFNmzYV23BycsLFixfRpEkTyGQyaGhowMzMrFhxnTx5EhcvXkRcXBwcHBwAAHZ2duL5lStXok2bNpg5cyYAwMHBAbGxsVi2bJmY8AFAhw4dMGLECADA1KlTsWrVKoSGhqJOnTpITk5G7dq10bJlS0gkElhbWyvc/+rVq0hMTISlpSUA4Ndff0XdunURGRmJxo0bf9S45hk0aJD4s52dHdauXYsmTZogIyMDMplM/Oi/evXqhT7Ydvv2bRw6dAjnzp1D8+bNAQA7d+6EpaUlgoKC8PXXXwN48zvasGEDatWqBQAYNWoU5s6dW2gfFi1ahDlz5uQr3ylbAz1t9SL7T0REVFEkz11W5vewmnWtzO/xPio9w5qQkIDXr1/Dw8NDLKtatSocHR0BAJcuXYIgCHBwcIBMJhNfYWFhSEhIEK/R0NCAu7u7eFynTh0YGhoiLi6uRHHFxMSgZs2aYrL6rri4OLRo0UKhrEWLFrh9+zZyc3PFMhcXF/FniUQCMzMz8SP3AQMGICYmBo6OjhgzZgz+/PNPhfYtLS3FZBUAnJ2di92n941rnsuXL6NLly6wtraGnp4evL29AbxZjlBccXFx0NDQEP+xAADGxsZwdHRUiLVKlSpisgoA5ubm4lgUxN/fH2lpaeIrb4kHERERVTwqPcP6vqfa5XI51NXVER0dLX4cn0cmkykcSySSfNcXVFYcOjpFf1e9IAj52i6oL+8+SS+RSCCXywEAbm5uSExMxLFjx3Dy5En06NEDPj4+2LdvX4HtF3bfwuJ7n8zMTLRr1w7t2rXDjh07YGJiguTkZPj6+uL169fvvf5993o31oLGoqg4pVIppFJpseMgIiKi8kulZ1jt7e2hqamJCxcuiGXPnj3DrVu3AAANGzZEbm4uUlNTYW9vr/B6++P9nJwcREVFicfx8fF4/vw56tSpAwDQ0tJSmPl8HxcXFzx48ECM413Ozs44e/asQll4eDgcHBzyJdZF0dfXR8+ePbFp0ybs2bMH+/fvx9OnT+Hs7Izk5GSFWcXY2FikpaXBycnpve2+b1wB4ObNm3j8+DEWL16Mzz77DHXq1Mk346mlpQUARY6ds7MzcnJyEBERIZY9efIEt27dKlasRERERCqdsMpkMgwePBiTJ09GSEgIrl+/jgEDBkBN7U3YDg4O6Nu3L/z8/HDgwAEkJiYiMjISS5YswdGjR8V2NDU1MXr0aERERODSpUsYOHAgmjVrhiZNmgB488R+YmIiYmJi8PjxY2RlZRUZl5eXFzw9PfHVV18hODhYnAk9fvw4AGDixIkICQnBvHnzcOvWLWzfvh0//vhjkQ8RvWvVqlXYvXs3bt68iVu3buH333+HmZkZDA0N4ePjAxcXF/Tt2xeXLl3CxYsX4efnBy8vL4WlDyUdVwCwsrKClpYWfvjhB9y9exeHDh3CvHnzFNqxtraGRCLB4cOH8ejRI2RkZOS7V+3atdGlSxcMGTIEZ8+exZUrV/DNN9/AwsICXbp0KfZ4EBERUeWl0gkrACxbtgyenp744osv4OPjg5YtW6JRo0bi+W3btsHPzw8TJ06Eo6MjvvjiC0RERCis76xSpQqmTp2KPn36wMPDAzo6Oti9e7d4/quvvsLnn3+OVq1awcTEBLt27XpvXPv370fjxo3Ru3dvODs7Y8qUKeJMo5ubG/bu3Yvdu3ejXr16mDVrFubOnavwwNX7yGQyLFmyBO7u7mjcuDGSkpJw9OhRqKmpQSKRICgoCEZGRvD09ISPjw/s7OywZ8+eYrf/vnE1MTFBYGAgfv/9dzg7O2Px4sVYvny5QhsWFhaYM2cOpk2bBlNTU4waNarAe23btg2NGjVCp06d4OHhAUEQcPToUX65ABERERWLRCjtrz8iUoL09HQYGBjgur8TdwkgIiIqRWW5S0De+3daWhr09fULrafyM6xEREREVLkxYS3Azp07FbbJevtVt25dZYdHREREVKmo9LZWyvLFF18o7Bv6Nq67JCIiIvq0mLAWQE9PD3p6esoOg4iIiIjAhJUqGMtpF4pctE1ERETlD9ewEhEREZFKY8JKRERERCqNCSsRERERqTQmrERERESk0vjQFVUonjN2QV2qo+wwSImil/kpOwQiIiplnGElIiIiIpXGhJWIiIiIVBoTViIiIiJSaUxYiYiIiEilMWElIiIiIpXGhLWCSkpKgkQiQUxMDAAgNDQUEokEz58/V2pcxfFu7ERERFS5MWGtJJo3b46UlBQYGBgAAAIDA2FoaKjcoIiIiIiKgQmrisvOzi6VdrS0tGBmZgaJRFIq7ZWG169fKzsEIiIiKgeYsCqBXC7HkiVLYG9vD6lUCisrKyxYsED8KHzv3r3w9vaGtrY2duzYAQDYtm0bnJycoK2tjTp16mDdunUKbV68eBENGzaEtrY23N3dcfnyZYXzby8JCA0NxcCBA5GWlgaJRAKJRIKAgID3xp2VlYUpU6bA0tISUqkUtWvXxpYtWwAAubm5GDx4MGxtbaGjowNHR0esWbNG4foBAwaga9euWLRoEWrUqAEHB4dixU5ERESVG7/pSgn8/f2xadMmrFq1Ci1btkRKSgpu3rwpnp86dSpWrFiBbdu2QSqVYtOmTZg9ezZ+/PFHNGzYEJcvX8aQIUOgq6uL/v37IzMzE506dULr1q2xY8cOJCYmYuzYsYXev3nz5li9ejVmzZqF+Ph4AIBMJntv3H5+fjh//jzWrl2LBg0aIDExEY8fPwbwJgmvWbMm9u7di2rVqiE8PBxDhw6Fubk5evToIbYREhICfX19BAcHQxCED449T1ZWFrKyssTj9PT0915DRERE5RMT1k/sxYsXWLNmDX788Uf0798fAFCrVi20bNkSSUlJAIBx48ahW7du4jXz5s3DihUrxDJbW1vExsbi559/Rv/+/bFz507k5uZi69atqFKlCurWrYsHDx5g+PDhBcagpaUFAwMDSCQSmJmZFSvuW7duYe/evQgODoaPjw8AwM7OTjyvqamJOXPmiMe2trYIDw/H3r17FRJWXV1dbN68GVpaWgCAjRs3flDseRYtWqRwvzw7ZWugp61erD7Rx7GadU3ZIRARUSXBhPUTi4uLQ1ZWFtq0aVNoHXd3d/HnR48e4f79+xg8eDCGDBkilufk5IgPUMXFxaFBgwaoUqWKeN7Dw6NU446JiYG6ujq8vLwKrbNhwwZs3rwZ9+7dw6tXr/D69Wu4uroq1Klfv76YrH5M7P7+/pgwYYJ4nJ6eDktLyw/oEREREZUXTFg/MR0dnffW0dXVFX+Wy+UAgE2bNqFp06YK9dTV38wkCoJQihEW7H1x7927F+PHj8eKFSvg4eEBPT09LFu2DBEREQr13u4bUPLYpVIppFJpia4lIiKi8oUPXX1itWvXho6ODkJCQopV39TUFBYWFrh79y7s7e0VXra2tgAAZ2dnXLlyBa9evRKvu3DhQpHtamlpITc3t9hx169fH3K5HGFhYQWeP3PmDJo3b44RI0agYcOGsLe3R0JCwnvbLUnsREREVLkwYf3EtLW1MXXqVEyZMgW//PILEhIScOHCBfFp+4IEBARg0aJFWLNmDW7duoVr165h27ZtWLlyJQCgT58+UFNTw+DBgxEbG4ujR49i+fLlRcZhY2ODjIwMhISE4PHjx3j58uV76/fv3x+DBg1CUFAQEhMTERoair179wIA7O3tERUVhRMnTuDWrVuYOXMmIiMj3zseJYmdiIiIKhcmrEowc+ZMTJw4EbNmzYKTkxN69uyJ1NTUQut/++232Lx5MwIDA1G/fn14eXkhMDBQnGGVyWT4448/EBsbi4YNG2L69OlYsmRJkTE0b94cw4YNQ8+ePWFiYoKlS5e+N+7169eje/fuGDFiBOrUqYMhQ4YgMzMTADBs2DB069YNPXv2RNOmTfHkyROMGDHivW2WJHYiIiKqXCTCp1gASVTG0tPTYWBggOv+Ttwl4BPhLgFERPSx8t6/09LSoK+vX2g9zrASERERkUpjwkoA3jw0JZPJCn0RERERKQu3tSIAb/Z+jYmJUXYYRERERPlwDStVCMVdA0NERESqg2tYiYiIiKhCYMJKRERERCqNCSsRERERqTQmrERERESk0piwEhEREZFK47ZWVKF4ztgFdamOssOoNKKX+Sk7BCIiqgQ4w0pEREREKo0JKxERERGpNCasRERERKTSmLASERERkUpjwkqlxtvbG+PGjVN2GERERFTBMGGlDxYaGgqJRILnz58rOxQiIiKqBJiwkkrLzs5WdghERESkZExYqUBZWVkYM2YMqlevDm1tbbRs2RKRkZFISkpCq1atAABGRkaQSCQYMGCAeJ1cLseUKVNQtWpVmJmZISAgQKHdtLQ0DB06FNWrV4e+vj5at26NK1euiOcDAgLg6uqKrVu3ws7ODlKpFIIgfIouExERkYpiwkoFmjJlCvbv34/t27fj0qVLsLe3h6+vL/T09LB//34AQHx8PFJSUrBmzRrxuu3bt0NXVxcRERFYunQp5s6di+DgYACAIAjo2LEjHj58iKNHjyI6Ohpubm5o06YNnj59KrZx584d7N27F/v370dMTEyB8WVlZSE9PV3hRURERBWTROD0Fb0jMzMTRkZGCAwMRJ8+fQC8+WjexsYG48aNQ+PGjdGqVSs8e/YMhoaG4nXe3t7Izc3FmTNnxLImTZqgdevWWLx4MU6dOoUvv/wSqampkEqlYh17e3tMmTIFQ4cORUBAABYuXIi///4bJiYmhcYYEBCAOXPm5Cu/7u8EPW31UhgFKitWs64pOwQiIlIR6enpMDAwQFpaGvT19QutxxlWyichIQHZ2dlo0aKFWKapqYkmTZogLi6uyGtdXFwUjs3NzZGamgoAiI6ORkZGBoyNjSGTycRXYmIiEhISxGusra2LTFYBwN/fH2lpaeLr/v37H9pNIiIiKic0lB0AqZ68SXeJRJKv/N2yd2lqaiocSyQSyOVyAG/Wt5qbmyM0NDTfdW/P1Orq6r43RqlUqjBLS0RERBUXZ1gpH3t7e2hpaeHs2bNiWXZ2NqKiouDk5AQtLS0AQG5u7ge16+bmhocPH0JDQwP29vYKr2rVqpVqH4iIiKjiYMJK+ejq6mL48OGYPHkyjh8/jtjYWAwZMgQvX77E4MGDYW1tDYlEgsOHD+PRo0fIyMgoVrs+Pj7w8PBA165dceLECSQlJSE8PBwzZsxAVFRUGfeKiIiIyismrFSgxYsX46uvvkK/fv3g5uaGO3fu4MSJEzAyMoKFhQXmzJmDadOmwdTUFKNGjSpWmxKJBEePHoWnpycGDRoEBwcH9OrVC0lJSTA1NS3jHhEREVF5xV0CqELIe8qQuwSoPu4SQEREebhLABERERFVCExYiYiIiEilMWElIiIiIpXGhJWIiIiIVBq/OIAqFMtpF4pctE1ERETlD2dYiYiIiEilMWElIiIiIpXGhJWIiIiIVBoTViIiIiJSaXzoiioUzxm7oC7VUXYYKiF6mZ+yQyAiIioVnGElIiIiIpXGhJWIiIiIVBoTViIiIiJSaUxYiYiIiEilKTVh9fb2xrhx45QZwgcLCAiAq6urssMgIiIiqjQ4w/qBJk2ahJCQEGWHUWGVx3/EEBERUdnitlYfSCaTQSaTffL7CoKA3NxcaGjwV0ZERESVi9JnWOVyOaZMmYKqVavCzMwMAQEB4rnk5GR06dIFMpkM+vr66NGjB/7991/xfN7H81u3boWVlRVkMhmGDx+O3NxcLF26FGZmZqhevToWLFigcM+0tDQMHToU1atXh76+Plq3bo0rV64UK953lwQMGDAAXbt2xcKFC2FqagpDQ0PMmTMHOTk5mDx5MqpWrYqaNWti69at4jVJSUmQSCTYvXs3mjdvDm1tbdStWxehoaFindDQUEgkEpw4cQLu7u6QSqU4c+YMsrKyMGbMGFSvXh3a2tpo2bIlIiMjxbGsWbMmNmzYoBDzpUuXIJFIcPfu3WL1v6zGNa/dX3/9FTY2NjAwMECvXr3w4sULcSzDwsKwZs0aSCQSSCQSJCUlFev3QkRERBWX0hPW7du3Q1dXFxEREVi6dCnmzp2L4OBgCIKArl274unTpwgLC0NwcDASEhLQs2dPhesTEhJw7NgxHD9+HLt27cLWrVvRsWNHPHjwAGFhYViyZAlmzJiBCxcuAHgzU9mxY0c8fPgQR48eRXR0NNzc3NCmTRs8ffq0RH04deoU/vnnH/z1119YuXIlAgIC0KlTJxgZGSEiIgLDhg3DsGHDcP/+fYXrJk+ejIkTJ+Ly5cto3rw5vvjiCzx58kShzpQpU7Bo0SLExcXBxcUFU6ZMwf79+7F9+3ZcunQJ9vb28PX1xdOnT6GmpoZevXph586dCm389ttv8PDwgJ2dXbH7X1bjmpCQgKCgIBw+fBiHDx9GWFgYFi9eDABYs2YNPDw8MGTIEKSkpCAlJQWWlpYl+p0QERFRxaH0hNXFxQWzZ89G7dq14efnB3d3d4SEhODkyZO4evUqfvvtNzRq1AhNmzbFr7/+irCwMHFGEXgzq7h161Y4Ozujc+fOaNWqFeLj47F69Wo4Ojpi4MCBcHR0FGcvT58+jWvXruH333+Hu7s7ateujeXLl8PQ0BD79u0rUR+qVq2KtWvXwtHREYMGDYKjoyNevnyJ77//HrVr14a/vz+0tLRw7tw5hetGjRqFr776Ck5OTli/fj0MDAywZcsWhTpz585F27ZtUatWLWhra2P9+vVYtmwZ2rdvD2dnZ2zatAk6OjridX379sW5c+dw7949cXx2796Nb7755oP6X1bjKpfLERgYiHr16uGzzz5Dv379xDXBBgYG0NLSQpUqVWBmZgYzMzOoq6sXOOZZWVlIT09XeBEREVHFpPQFkS4uLgrH5ubmSE1NRVxcHCwtLRVm2JydnWFoaIi4uDg0btwYAGBjYwM9PT2xjqmpKdTV1aGmpqZQlpqaCgCIjo5GRkYGjI2NFe776tUrJCQklKgPdevWzXe/evXqicfq6uowNjYWY8jj4eEh/qyhoQF3d3fExcUp1HF3dxd/TkhIQHZ2Nlq0aCGWaWpqokmTJuJ1DRs2RJ06dbBr1y5MmzYNYWFhSE1NRY8ePT6o/2U1ru+2m/f7/lCLFi3CnDlz8pXvlK2BnnbBSW55ZzXrmrJDICIiUgqlJ6yampoKxxKJBHK5HIIgQCKR5Kv/bnlB1xfWJvBmhs/c3FxhvWgeQ0PDUutDUTEU5d0+6+rqij8LglBgnXfHpG/fvvjtt98wbdo0/Pbbb/D19UW1atUAFL//ZTWuJR2Xd/n7+2PChAnicXp6OpcPEBERVVBKT1gL4+zsjOTkZNy/f19MRGJjY5GWlgYnJ6cSt+vm5oaHDx9CQ0MDNjY2pRRtyVy4cAGenp4AgJycHERHR2PUqFGF1re3t4eWlhbOnj2LPn36AACys7MRFRWlsBVUnz59MGPGDERHR2Pfvn1Yv369eK6s+l9a7WppaSE3N/e99aRSKaRSaYnvQ0REROWH0tewFsbHxwcuLi7o27cvLl26hIsXL8LPzw9eXl4KH5OXpF0PDw907doVJ06cQFJSEsLDwzFjxgxERUWVYg/e76effsLBgwdx8+ZNjBw5Es+ePcOgQYMKra+rq4vhw4dj8uTJOH78OGJjYzFkyBC8fPkSgwcPFuvZ2tqiefPmGDx4MHJyctClSxfxXFn1v7TatbGxQUREBJKSkvD48eMSzb4SERFRxaKyCatEIkFQUBCMjIzg6ekJHx8f2NnZYc+ePR/d7tGjR+Hp6YlBgwbBwcEBvXr1QlJSEkxNTUsp+uJZvHgxlixZggYNGuDMmTP43//+J350X9Q1X331Ffr16wc3NzfcuXMHJ06cgJGRkUK9vn374sqVK+jWrRt0dHTE8rLqf2m1O2nSJKirq8PZ2RkmJiZITk4ucUxERERUMUiEvIWR9MkkJSXB1tYWly9f5te8lpL09HQYGBjgur8TH7oiIiIqJ/Lev9PS0qCvr19oPZWdYSUiIiIiApiw5lO3bl3x61fffb27IT8RERERlT2V3SVAWY4ePYrs7OwCz5XWGlcbGxtwJQYRERFR8TBhfYe1tbWyQyAiIiKitzBhpQrFctqFIhdtExERUfnDNaxEREREpNKYsBIRERGRSmPCSkREREQqjQkrEREREak0PnRFFYrnjF1Ql+q8v2I5FL3MT9khEBERKQVnWImIiIhIpTFhJSIiIiKVxoSViIiIiFQaE1YiIiIiUmlMWImIiIhIpTFh/UgBAQFwdXVVdhhlZsCAAejatauywyAiIqJKjAnrR5o0aRJCQkKUHQYRERFRhcWE9SPJZDIYGxt/VBvZ2dmlFM2Hef36tVLuS0RERPQhKlXC6u3tjdGjR2PcuHEwMjKCqakpNm7ciMzMTAwcOBB6enqoVasWjh07BgDIzc3F4MGDYWtrCx0dHTg6OmLNmjUKbb67JEAul2Pu3LmoWbMmpFIpXF1dcfz4cfF8UlISJBIJ9u7dC29vb2hra2PHjh1Fxh0YGAhDQ0MEBQXBwcEB2traaNu2Le7fvy/WKeij+3HjxsHb21uh/6NGjcKECRNQrVo1tG3bFgBw48YNdOzYEfr6+tDT08Nnn32GhIQEhbaWL18Oc3NzGBsbY+TIkQpJ9o4dO+Du7g49PT2YmZmhT58+SE1NFc8/e/YMffv2hYmJCXR0dFC7dm1s27ZNPP/333+jZ8+eMDIygrGxMbp06YKkpKQix4SIiIgqj0qVsALA9u3bUa1aNVy8eBGjR4/G8OHD8fXXX6N58+a4dOkSfH190a9fP7x8+RJyuRw1a9bE3r17ERsbi1mzZuH777/H3r17C21/zZo1WLFiBZYvX46rV6/C19cXX3zxBW7fvq1Qb+rUqRgzZgzi4uLg6+v73rhfvnyJBQsWYPv27Th37hzS09PRq1evEvVfQ0MD586dw88//4y///4bnp6e0NbWxqlTpxAdHY1BgwYhJydHvOb06dNISEjA6dOnsX37dgQGBiIwMFA8//r1a8ybNw9XrlxBUFAQEhMTMWDAAPH8zJkzERsbi2PHjiEuLg7r169HtWrVxH61atUKMpkMf/31F86ePQuZTIbPP/+8yBngrKwspKenK7yIiIioYpIIgiAoO4hPxdvbG7m5uThz5gyANzOoBgYG6NatG3755RcAwMOHD2Fubo7z58+jWbNm+doYOXIk/v33X+zbtw/AmxnWoKAgxMTEAAAsLCwwcuRIfP/99+I1TZo0QePGjfHTTz8hKSkJtra2WL16NcaOHVusuAMDAzFw4EBcuHABTZs2BQDcvHkTTk5OiIiIQJMmTTBgwAA8f/4cQUFB4nXjxo1DTEwMQkNDxf6npaXh8uXLYp3vv/8eu3fvRnx8PDQ1NfPde8CAAQgNDUVCQgLU1dUBAD169ICamhp2795dYLyRkZFo0qQJXrx4AZlMhi+++ALVqlXD1q1b89XdunUrli5diri4OEgkEgBvEuC8GeV27doVeI+AgADMmTMnX/l1fyfoaasXeI2yWM26puwQiIiIVFJ6ejoMDAyQlpYGfX39QutVuhlWFxcX8Wd1dXUYGxujfv36YpmpqSkAiB9pb9iwAe7u7jAxMYFMJsOmTZuQnJxcYNvp6en4559/0KJFC4XyFi1aIC4uTqHM3d39g+LW0NBQuKZOnTowNDTM1+77vHvfmJgYfPbZZwUmq3nq1q0rJqsAYG5urvCR/+XLl9GlSxdYW1tDT09PXIaQN07Dhw/H7t274erqiilTpiA8PFy8Njo6Gnfu3IGenh5kMhlkMhmqVq2K//77L9+yhLf5+/sjLS1NfL29PIKIiIgqFg1lB/CpvZuYSSQShbK8WT65XI69e/di/PjxWLFiBTw8PKCnp4dly5YhIiKiyHvktZFHEIR8Zbq6uh8c+7ttvF2mpqaGdyfLC3qY69376ujovPe+BY2ZXC4HAGRmZqJdu3Zo164dduzYARMTEyQnJ8PX11f8SL99+/a4d+8ejhw5gpMnT6JNmzYYOXIkli9fDrlcjkaNGmHnzp357mtiYlJoTFKpFFKp9L2xExERUflX6WZYP8SZM2fQvHlzjBgxAg0bNoS9vX2Rs376+vqoUaMGzp49q1AeHh4OJyenj4olJycHUVFR4nF8fDyeP3+OOnXqAHiT3KWkpChck7dMoSguLi44c+ZMiXcquHnzJh4/fozFixfjs88+Q506dRRmX/OYmJhgwIAB2LFjB1avXo2NGzcCANzc3HD79m1Ur14d9vb2Ci8DA4MSxUREREQVCxPWItjb2yMqKgonTpzArVu3MHPmTERGRhZ5zeTJk7FkyRLs2bMH8fHxmDZtGmJiYoq9XrUwmpqaGD16NCIiInDp0iUMHDgQzZo1Q5MmTQAArVu3RlRUFH755Rfcvn0bs2fPxvXr19/b7qhRo8QHuKKionD79m38+uuviI+PL1ZcVlZW0NLSwg8//IC7d+/i0KFDmDdvnkKdWbNm4X//+x/u3LmDGzdu4PDhw2IC37dvX1SrVg1dunTBmTNnkJiYiLCwMIwdOxYPHjz4wFEiIiKiiogJaxGGDRuGbt26oWfPnmjatCmePHmCESNGFHnNmDFjMHHiREycOBH169fH8ePHcejQIdSuXfujYqlSpQqmTp2KPn36wMPDAzo6OgoPPfn6+mLmzJmYMmUKGjdujBcvXsDPz++97RobG+PUqVPIyMiAl5cXGjVqhE2bNhW5pvVtJiYmCAwMxO+//w5nZ2csXrwYy5cvV6ijpaUFf39/uLi4wNPTE+rq6mLsVapUwV9//QUrKyt069YNTk5OGDRoEF69elXk4msiIiKqPCrVLgFlwd/fH2fOnMm3DKA0BQYGYty4cXj+/HmZ3aO8y3vKkLsEEBERlR/cJaCMCYKAhIQEhISEoG7dusoOh4iIiKjCYsJaQmlpaXB2doaWlpbCnqsl0b59e3FLp3dfCxcuLKWIiYiIiMqnSretVWkxNDREVlZWqbS1efNmvHr1qsBzVatWRdWqVRW+OYqIiIioMmHCqgIsLCyUHUKFYTntAh/WIiIiqmC4JICIiIiIVBoTViIiIiJSaUxYiYiIiEilMWElIiIiIpXGhJWIiIiIVBp3CaAKxXPGLqhLdZQdRj7Ry97/NblERERUMM6wEhEREZFKY8JKRERERCqNCSsRERERqTQmrERERESk0piwEhEREZFKY8JKRERERCqNCSuptOzsbGWHQERERErGhJVKnVwux5IlS2Bvbw+pVAorKyssWLAAADB16lQ4ODigSpUqsLOzw8yZMxWS0oCAALi6umLr1q2ws7ODVCqFIAjK6goRERGpAH5xAJU6f39/bNq0CatWrULLli2RkpKCmzdvAgD09PQQGBiIGjVq4Nq1axgyZAj09PQwZcoU8fo7d+5g79692L9/P9TV1Qu8R1ZWFrKyssTj9PT0su0UERERKY1E4PQVlaIXL17AxMQEP/74I7799tv31l+2bBn27NmDqKgoAG9mWBcuXIi///4bJiYmhV4XEBCAOXPm5Cu/7u8EPe2Ck9zSZjXr2ie5DxERUUWVnp4OAwMDpKWlQV9fv9B6XBJApSouLg5ZWVlo06ZNgef37duHli1bwszMDDKZDDNnzkRycrJCHWtr6yKTVeDNLG5aWpr4un//fqn1gYiIiFQLE1YqVTo6OoWeu3DhAnr16oX27dvj8OHDuHz5MqZPn47Xr18r1NPV1X3vfaRSKfT19RVeREREVDExYaVSVbt2bejo6CAkJCTfuXPnzsHa2hrTp0+Hu7s7ateujXv37ikhSiIiIipP+NAVlSptbW1MnToVU6ZMgZaWFlq0aIFHjx7hxo0bsLe3R3JyMnbv3o3GjRvjyJEjOHjwoLJDJiIiIhXHGVYqdTNnzsTEiRMxa9YsODk5oWfPnkhNTUWXLl0wfvx4jBo1Cq6urggPD8fMmTOVHS4RERGpOO4SQBVC3lOG3CWAiIio/OAuAURERERUITBhJSIiIiKVxoSViIiIiFQaE1YiIiIiUmnc1ooqFMtpF/glAkRERBUMZ1iJiIiISKUxYSUiIiIilcaElYiIiIhUWokT1oSEBMyYMQO9e/dGamoqAOD48eO4ceNGqQVHRERERFSih67CwsLQvn17tGjRAn/99RcWLFiA6tWr4+rVq9i8eTP27dtX2nESFYvnjF1Ql+ooOwxEL/NTdghEREQVRolmWKdNm4b58+cjODgYWlpaYnmrVq1w/vz5UguOiIiIiKhECeu1a9fw5Zdf5is3MTHBkydPPjooIiIiIqI8JUpYDQ0NkZKSkq/88uXLsLCw+OigiIiIiIjylChh7dOnD6ZOnYqHDx9CIpFALpfj3LlzmDRpEvz8uHaPiIiIiEpPiRLWBQsWwMrKChYWFsjIyICzszM8PT3RvHlzzJgxo7RjJCIiIqJKrEQJq6amJnbu3Inbt29j79692LFjB27evIlff/0V6urqpR1jhRUQEABXV1fxeMCAAejatWuxrvX29sa4cePKJK48EokEQUFBZXoPIiIiovcp0bZWeezs7GBnZ4fc3Fxcu3YNz549g5GRUWnFRkqWkpLC3ycREREpXYlmWMeNG4ctW7YAAHJzc+Hl5QU3NzdYWloiNDS0NOMjJTIzM4NUKlV2GERERFTJlShh3bdvHxo0aAAA+OOPP3D37l3cvHkT48aNw/Tp00s1wE9p3759qF+/PnR0dGBsbAwfHx9kZmaKH9UvXLgQpqamMDQ0xJw5c5CTk4PJkyejatWqqFmzJrZu3arQ3tSpU+Hg4IAqVarAzs4OM2fORHZ2dqnFm5OTg1GjRsHQ0BDGxsaYMWMGBEEQzxf0kb6hoSECAwMBAK9fv8aoUaNgbm4ObW1t2NjYYNGiRQVen5SUBIlEggMHDqBVq1aoUqUKGjRokG/f3fDwcHh6ekJHRweWlpYYM2YMMjMzxfPr1q1D7dq1oa2tDVNTU3Tv3l08V9j4ExERUeVWooT18ePHMDMzAwAcPXoUPXr0gIODAwYPHoxr166VaoCfSkpKCnr37o1BgwYhLi4OoaGh6Natm5gAnjp1Cv/88w/++usvrFy5EgEBAejUqROMjIwQERGBYcOGYdiwYbh//77Ypp6eHgIDAxEbG4s1a9Zg06ZNWLVqVanFvH37dmhoaCAiIgJr167FqlWrsHnz5mJfv3btWhw6dAh79+5FfHw8duzYARsbmyKvmT59OiZNmoSYmBg4ODigd+/eyMnJAfBmf15fX19069YNV69exZ49e3D27FmMGjUKABAVFYUxY8Zg7ty5iI+Px/Hjx+Hp6Qng/eP/rqysLKSnpyu8iIiIqGIq0RpWU1NTxMbGwtzcHMePH8e6desAAC9fviy3D12lpKQgJycH3bp1g7W1NQCgfv364vmqVati7dq1UFNTg6OjI5YuXYqXL1/i+++/BwD4+/tj8eLFOHfuHHr16gUACjsm2NjYYOLEidizZw+mTJlSKjFbWlpi1apVkEgkcHR0xLVr17Bq1SoMGTKkWNcnJyejdu3aaNmyJSQSidjvokyaNAkdO3YEAMyZMwd169bFnTt3UKdOHSxbtgx9+vQRHwarXbs21q5dCy8vL6xfvx7JycnQ1dVFp06doKenB2trazRs2BDA+8f/XYsWLcKcOXPyle+UrYGetvL/BpPnLlN2CB/Ealb5/IcmERFVDiWaYR04cCB69OiBevXqQSKRoG3btgCAiIgI1KlTp1QD/FQaNGiANm3aoH79+vj666+xadMmPHv2TDxft25dqKn933CZmpoqJFTq6uowNjZGamqqWLZv3z60bNkSZmZmkMlkmDlzJpKTk0st5mbNmkEikYjHHh4euH37NnJzc4t1/YABAxATEwNHR0eMGTMGf/7553uvcXFxEX82NzcHALHP0dHRCAwMhEwmE1++vr6Qy+VITExE27ZtYW1tDTs7O/Tr1w87d+7Ey5cvAbx//N/l7++PtLQ08fX2zDYRERFVLCVKWAMCArB582YMHToU586dEx/MUVdXx7Rp00o1wE9FXV0dwcHBOHbsGJydnfHDDz/A0dERiYmJAN5s5fU2iURSYJlcLgcAXLhwAb169UL79u1x+PBhXL58GdOnT8fr168/TYf+fzzvfqT+9hpaNzc3JCYmYt68eXj16hV69OihsKa0IG/3OS9ZzuuzXC7Hd999h5iYGPF15coV3L59G7Vq1YKenh4uXbqEXbt2wdzcHLNmzUKDBg3w/Pnz947/u6RSKfT19RVeREREVDGVeFurghKb/v37f1QwyiaRSNCiRQu0aNECs2bNgrW1NQ4ePFiits6dOwdra2uFh9Du3btXWqECeJMUv3tcu3ZtcVmGiYmJwlfo3r59W5zRzKOvr4+ePXuiZ8+e6N69Oz7//HM8ffoUVatW/eB43NzccOPGDdjb2xdaR0NDAz4+PvDx8cHs2bNhaGiIU6dOoVu3boWO/4QJEz44FiIiIqo4SpywhoWFYfny5YiLi4NEIoGTkxMmT56Mzz77rDTj+2QiIiIQEhKCdu3aoXr16oiIiMCjR4/g5OSEq1evfnB79vb2SE5Oxu7du9G4cWMcOXKkxMlvYe7fv48JEybgu+++w6VLl/DDDz9gxYoV4vnWrVvjxx9/RLNmzSCXyzF16lSFGdJVq1bB3Nwcrq6uUFNTw++//w4zMzMYGhqWKJ6pU6eiWbNmGDlyJIYMGQJdXV3ExcUhODgYP/zwAw4fPoy7d+/C09MTRkZGOHr0KORyORwdHYscfyIiIqrcSrQkYMeOHfDx8UGVKlUwZswYjBo1Cjo6OmjTpg1+++230o7xk9DX18dff/2FDh06wMHBATNmzMCKFSvQvn37ErXXpUsXjB8/HqNGjYKrqyvCw8Mxc+bMUo3Zz88Pr169QpMmTTBy5EiMHj0aQ4cOFc+vWLEClpaW8PT0RJ8+fTBp0iRUqVJFPC+TybBkyRK4u7ujcePGSEpKwtGjRxXW6n4IFxcXhIWF4fbt2/jss8/QsGFDzJw5U1zramhoiAMHDqB169ZwcnLChg0bsGvXLtStW7fUx5+IiIgqDolQ2L5BRXBycsLQoUMxfvx4hfKVK1di06ZNiIuLK7UAiYojPT0dBgYGuO7vpBK7BJQ33CWAiIiUIe/9Oy0trcjnUUo0lXb37l107tw5X/kXX3xR6EMyREREREQlUaKE1dLSEiEhIfnKQ0JCYGlp+dFBVXbJyckKW0O9+yrNrbGIiIiIVF2JHrqaOHEixowZg5iYGDRv3hwSiQRnz55FYGAg1qxZU9oxVjo1atRATExMkeeJiIiIKosSrWEFgIMHD2LFihXietW8XQK6dOlSqgESFUdx18AQERGR6iju+3eJE1YiVcKElYiIqPwp7vt3ifdhBYCoqCiFfVgbNWr0Mc0REREREeVTooT1wYMH6N27N86dOyduMv/8+XM0b94cu3bt4oNXRERERFRqSrRLwKBBg5CdnY24uDg8ffoUT58+RVxcHARBwODBg0s7RiIiIiKqxEq0hlVHRwfh4eFo2LChQvmlS5fQokULvHr1qtQCJCoOrmElIiIqf8p0DauVlRWys7Pzlefk5MDCwqIkTRKVCs8Zu6Au1SmTtqOX+ZVJu0RERFS0Ei0JWLp0KUaPHo2oqCjkTdBGRUVh7NixWL58eakGSERERESVW4mWBBgZGeHly5fIycmBhsabSdq8n3V1dRXqPn36tHQiJSpC3kcKDUZv4AwrERFROVGmSwJWr15d0riIiIiIiD7IByesOTk5AABfX1+YmZmVekBERERERG/74DWsGhoaGD58OLKyssoiHlIxNjY2751Rl0gkCAoKAgAkJSVBIpEgJiamzGMjIiKiyqFED101bdoUly9fLu1YqAKwtLRESkoK6tWrp+xQiIiIqIIo0RrWESNGYOLEiXjw4AEaNWqU70ErFxeXUgmOyh91dXUuFSEiIqJSVaIZ1p49eyIxMRFjxoxBixYt4OrqioYNG4r/pU/jjz/+gKGhIeRyOQAgJiYGEokEkydPFut899136N27NwAgPDwcnp6e0NHRgaWlJcaMGYPMzEyxbmpqKjp37gwdHR3Y2tpi586d+e55+/ZteHp6QltbG87OzggODlY4/+6SgNDQUEgkEoSEhMDd3R1VqlRB8+bNER8fr3Dd/PnzUb16dejp6eHbb7/FtGnT4OrqWhrDREREROVciRLWxMTEfK+7d++K/6VPw9PTEy9evBCXZ4SFhaFatWoICwsT64SGhsLLywvXrl2Dr68vunXrhqtXr2LPnj04e/YsRo0aJdYdMGAAkpKScOrUKezbtw/r1q1DamqqeF4ul6Nbt25QV1fHhQsXsGHDBkydOrVYsU6fPh0rVqxAVFQUNDQ0MGjQIPHczp07sWDBAixZsgTR0dGwsrLC+vXri2wvKysL6enpCi8iIiKqmEq0JMDa2rq046ASMDAwgKurK0JDQ9GoUSOEhoZi/PjxmDNnDl68eIHMzEzcunUL3t7eWLhwIfr06YNx48YBAGrXro21a9fCy8sL69evR3JyMo4dO4YLFy6gadOmAIAtW7bAyclJvN/JkycRFxeHpKQk1KxZEwCwcOFCtG/f/r2xLliwAF5eXgCAadOmoWPHjvjvv/+gra2NH374AYMHD8bAgQMBALNmzcKff/6JjIyMQttbtGgR5syZk698p2wN9LTVizeA77Cada1E1xEREVHZKlHC+ssvvxR53s+PG6x/Kt7e3ggNDcWECRNw5swZzJ8/H/v378fZs2fx/PlzmJqaok6dOoiOjsadO3cUPuYXBAFyuRyJiYm4desWNDQ04O7uLp6vU6cODA0NxeO4uDhYWVmJySoAeHh4FCvOt9c1m5ubA3izBMHKygrx8fEYMWKEQv0mTZrg1KlThbbn7++PCRMmiMfp6emwtLQsVixERERUvpQoYR07dqzCcXZ2Nl6+fAktLS1UqVKFCesn5O3tjS1btuDKlStQU1ODs7MzvLy8EBYWhmfPnomzmnK5HN999x3GjBmTr428pBF4s0VVYQr6UrSi6r9NU1Mz3zV5a28Laud9X8AmlUohlUqLdW8iIiIq30q0hvXZs2cKr4yMDMTHx6Nly5bYtWtXacdIRchbx7p69Wp4eXlBIpHAy8sLoaGh4vpVAHBzc8ONGzdgb2+f76WlpQUnJyfk5OQgKipKbDs+Ph7Pnz8Xj52dnZGcnIx//vlHLDt//vxH98HR0REXL15UKHs7DiIiIqrcSpSwFqR27dpYvHhxvtlXKlt561h37NgBb29vAG+S2EuXLonrVwFg6tSpOH/+PEaOHImYmBjcvn0bhw4dwujRowG8SRo///xzDBkyBBEREYiOjsa3334LHR0d8V4+Pj5wdHSEn58frly5gjNnzmD69Okf3YfRo0djy5Yt2L59O27fvo358+fj6tWrxZ69JSIiooqt1BJW4M0enG/PvtGn0apVK+Tm5orJqZGREZydnWFiYiI+NOXi4oKwsDDcvn0bn332GRo2bIiZM2eK60kBYNu2bbC0tISXlxe6deuGoUOHonr16uJ5NTU1HDx4EFlZWWjSpAm+/fZbLFiw4KPj79u3L/z9/TFp0iS4ubkhMTERAwYMgLa29ke3TUREROWfRHjfYsECHDp0SOFYEASkpKTgxx9/hKWlJY4dO1ZqAVLl1LZtW5iZmeHXX38tVv309HQYGBjgur8TdwkgIiIqJ/Lev9PS0qCvr19ovRI9dNW1a1eFY4lEAhMTE7Ru3RorVqwoSZNUib18+RIbNmyAr68v1NXVsWvXLpw8eTLflxIQERFR5VSihPXtp7vzflZTK9XVBVSJSCQSHD16FPPnz0dWVhYcHR2xf/9++Pj4KDs0IiIiUgElzjK3bNmCevXqQUdHBzo6OqhXrx42b95cmrFRJaGjo4OTJ0/i6dOnyMzMxKVLl9CtWzdlh0VEREQqokQzrDNnzsSqVaswevRoceP48+fPY/z48UhKSsL8+fNLNUgiIiIiqrxK9NBVtWrV8MMPP6B3794K5bt27cLo0aPx+PHjUguQqDiKu2ibiIiIVEdx379LtCQgNzdX4Ss88zRq1Ag5OTklaZKIiIiIqEAlSli/+eYbrF+/Pl/5xo0b0bdv348OioiIiIgoT4nWsAJvHrr6888/0axZMwDAhQsXcP/+ffj5+WHChAlivZUrV358lERERERUaZUoYb1+/Trc3NwAAAkJCQAAExMTmJiY4Pr162I9frUmEREREX2sEiWsp0+fLu04iEqF54xdUJfqlOja6GV+pRwNERERlQbu9k9EREREKo0JKxERERGpNCasRERERKTSmLASERERkUpjwkofzNvbG+PGjROPbWxssHr16jJrn4iIiCq3Eu/DSpQnMjISurq6yg6DiIiIKigmrPTRTExMlB0CERERVWBcElCBeHt7Y/To0Rg3bhyMjIxgamqKjRs3IjMzEwMHDoSenh5q1aqFY8eOidfExsaiQ4cOkMlkMDU1Rb9+/fD48WPxfGZmJvz8/CCTyWBubo4VK1bku++7SwKeP3+OoUOHwtTUFNra2qhXrx4OHz4MAHjy5Al69+6NmjVrokqVKqhfvz527dpVdoNCRERE5R4T1gpm+/btqFatGi5evIjRo0dj+PDh+Prrr9G8eXNcunQJvr6+6NevH16+fImUlBR4eXnB1dUVUVFROH78OP7991/06NFDbG/y5Mk4ffo0Dh48iD///BOhoaGIjo4u9P5yuRzt27dHeHg4duzYgdjYWCxevBjq6uoAgP/++w+NGjXC4cOHcf36dQwdOhT9+vVDREREmY8NERERlU9cElDBNGjQADNmzAAA+Pv7Y/HixahWrRqGDBkCAJg1axbWr1+Pq1ev4ujRo3Bzc8PChQvF67du3QpLS0vcunULNWrUwJYtW/DLL7+gbdu2AN4kxDVr1iz0/idPnsTFixcRFxcHBwcHAICdnZ143sLCApMmTRKPR48ejePHj+P3339H06ZNi93PrKwsZGVlicfp6enFvpaIiIjKFyasFYyLi4v4s7q6OoyNjVG/fn2xzNTUFACQmpqK6OhonD59GjKZLF87CQkJePXqFV6/fg0PDw+xvGrVqnB0dCz0/jExMahZs6aYrL4rNzcXixcvxp49e/D333+LieeHPrS1aNEizJkzJ1/5Ttka6Gmrf1BbeZLnLgMAWM26VqLriYiIqGwwYa1gNDU1FY4lEolCmUQiAfDmo3u5XI7OnTtjyZIl+doxNzfH7du3P/j+Ojo6RZ5fsWIFVq1ahdWrV6N+/frQ1dXFuHHj8Pr16w+6j7+/PyZMmCAep6enw9LS8oPjJSIiItXHhLUSc3Nzw/79+2FjYwMNjfx/Cvb29tDU1MSFCxdgZWUFAHj27Blu3boFLy+vAtt0cXHBgwcPcOvWrQJnWc+cOYMuXbrgm2++AfAmcb59+zacnJw+KHapVAqpVPpB1xAREVH5xIeuKrGRI0fi6dOn6N27Ny5evIi7d+/izz//xKBBg5CbmwuZTIbBgwdj8uTJCAkJwfXr1zFgwACoqRX+Z+Pl5QVPT0989dVXCA4ORmJiIo4dO4bjx48DeJMEBwcHIzw8HHFxcfjuu+/w8OHDT9VlIiIiKoeYsFZiNWrUwLlz55CbmwtfX1/Uq1cPY8eOhYGBgZiULlu2DJ6envjiiy/g4+ODli1bolGjRkW2u3//fjRu3Bi9e/eGs7MzpkyZgtzcXADAzJkz4ebmBl9fX3h7e8PMzAxdu3Yt664SERFROSYRBEFQdhBEHys9PR0GBga47u9U4oeu8vChKyIiok8j7/07LS0N+vr6hdbjDCsRERERqTQmrERERESk0piwEhEREZFKY8JKRERERCqN+7BShWI57UKRi7aJiIio/OEMKxERERGpNCasRERERKTSmLASERERkUpjwkpEREREKo0PXVGF4jljF9SlOh90TfQyvzKKhoiIiEoDZ1iJiIiISKUxYSUiIiIilcaElYiIiIhUGhNWIiIiIlJpTFiJiIiISKUxYaVSFRAQAFdXV2WHQURERBUIE1YqVZMmTUJISIiywyAiIqIKhPuwUqmSyWSQyWTKDoOIiIgqEM6wVmDe3t4YPXo0xo0bByMjI5iammLjxo3IzMzEwIEDoaenh1q1auHYsWPiNWFhYWjSpAmkUinMzc0xbdo05OTkAAB+/vlnWFhYQC6XK9zniy++QP/+/QHkXxIwYMAAdO3aFcuXL4e5uTmMjY0xcuRIZGdni3VSUlLQsWNH6OjowNbWFr/99htsbGywevXqshscIiIiKjeYsFZw27dvR7Vq1XDx4kWMHj0aw4cPx9dff43mzZvj0qVL8PX1Rb9+/fDy5Uv8/fff6NChAxo3bowrV65g/fr12LJlC+bPnw8A+Prrr/H48WOcPn1abP/Zs2c4ceIE+vbtW2gMp0+fRkJCAk6fPo3t27cjMDAQgYGB4nk/Pz/8888/CA0Nxf79+7Fx40akpqYW2a+srCykp6crvIiIiKhikgiCICg7CCob3t7eyM3NxZkzZwAAubm5MDAwQLdu3fDLL78AAB4+fAhzc3OcP38ef/zxB/bv34+4uDhIJBIAwLp16zB16lSkpaVBTU0NXbp0QbVq1bBlyxYAwMaNGzF79mw8ePAA6urqCAgIQFBQEGJiYgC8mWENDQ1FQkIC1NXVAQA9evSAmpoadu/ejZs3b8LJyQmRkZFwd3cHANy5cwe1a9fGqlWrMG7cuAL7FhAQgDlz5uQrv+7vBD1t9Q8eK6tZ1z74GiIiIvo46enpMDAwQFpaGvT19QutxxnWCs7FxUX8WV1dHcbGxqhfv75YZmpqCgBITU1FXFwcPDw8xGQVAFq0aIGMjAw8ePAAANC3b1/s378fWVlZAICdO3eiV69eYjJakLp16yqcNzc3F2dQ4+PjoaGhATc3N/G8vb09jIyMiuyXv78/0tLSxNf9+/ffOxZERERUPvGhqwpOU1NT4VgikSiU5SWncrkcgiAoJKsAkDcBn1feuXNnyOVyHDlyBI0bN8aZM2ewcuXKD44hbx1sYRP875v4l0qlkEqlRdYhIiKiioEzrCRydnZGeHi4QrIYHh4OPT09WFhYAAB0dHTQrVs37Ny5E7t27YKDgwMaNWpU4nvWqVMHOTk5uHz5slh2584dPH/+vMRtEhERUcXChJVEI0aMwP379zF69GjcvHkT//vf/zB79mxMmDABamr/96fSt29fHDlyBFu3bsU333zzUfesU6cOfHx8MHToUFy8eBGXL1/G0KFDoaOjk2+2l4iIiConJqwksrCwwNGjR3Hx4kU0aNAAw4YNw+DBgzFjxgyFeq1bt0bVqlURHx+PPn36fPR9f/nlF5iamsLT0xNffvklhgwZAj09PWhra39020RERFT+cZcAUjkPHjyApaUlTp48iTZt2hTrmrynDLlLABERUflR3F0C+NAVKd2pU6eQkZGB+vXrIyUlBVOmTIGNjQ08PT2VHRoRERGpACaspHTZ2dn4/vvvcffuXejp6aF58+bYuXNnvt0FiIiIqHJiwkpK5+vrC19fX2WHQURERCqKCStVKJbTLhS5BoaIiIjKH+4SQEREREQqjQkrEREREak0JqxEREREpNKYsBIRERGRSmPCSkREREQqjbsEUIXiOWMX1KU6hZ6PXub3CaMhIiKi0sAZViIiIiJSaUxYiYiIiEilMWElIiIiIpXGhJWIiIiIVBoTVipVSUlJkEgkiImJUXYoREREVEFwlwAqsQEDBuD58+cICgoSyywtLZGSkoJq1aopLzAiIiKqUJiwUqlSV1eHmZmZssMgIiKiCoRLAsqpn3/+GRYWFpDL5QrlX3zxBfr374+EhAR06dIFpqamkMlkaNy4MU6ePKlQNysrC1OmTIGlpSWkUilq166NLVu2AAByc3MxePBg2NraQkdHB46OjlizZo14bUBAALZv347//e9/kEgkkEgkCA0NLXBJQFhYGJo0aQKpVApzc3NMmzYNOTk54nlvb2+MGTMGU6ZMQdWqVWFmZoaAgIDSHzQiIiIql5iwllNff/01Hj9+jNOnT4tlz549w4kTJ9C3b19kZGSgQ4cOOHnyJC5fvgxfX1907twZycnJYn0/Pz/s3r0ba9euRVxcHDZs2ACZTAYAkMvlqFmzJvbu3YvY2FjMmjUL33//Pfbu3QsAmDRpEnr06IHPP/8cKSkpSElJQfPmzfPF+ffff6NDhw5o3Lgxrly5gvXr12PLli2YP3++Qr3t27dDV1cXERERWLp0KebOnYvg4OBC+5+VlYX09HSFFxEREVVMEkEQBGUHQSXTpUsXVKtWTZwV3bhxI2bPno0HDx5AXV09X/26deti+PDhGDVqFG7dugVHR0cEBwfDx8enWPcbOXIk/v33X+zbtw9AwWtYk5KSYGtri8uXL8PV1RXTp0/H/v37ERcXB4lEAgBYt24dpk6dirS0NKipqcHb2xu5ubk4c+aM2E6TJk3QunVrLF68uMBYAgICMGfOnHzl1/2doKedv+95rGZdK1ZfiYiIqOylp6fDwMAAaWlp0NfXL7QeZ1jLsb59+2L//v3IysoCAOzcuRO9evWCuro6MjMzMWXKFDg7O8PQ0BAymQw3b94UZ1hjYmKgrq4OLy+vQtvfsGED3N3dYWJiAplMhk2bNinM0BZHXFwcPDw8xGQVAFq0aIGMjAw8ePBALHNxcVG4ztzcHKmpqYW26+/vj7S0NPF1//79D4qLiIiIyg8+dFWOde7cGXK5HEeOHEHjxo1x5swZrFy5EgAwefJknDhxAsuXL4e9vT10dHTQvXt3vH79GgCgo6NTZNt79+7F+PHjsWLFCnh4eEBPTw/Lli1DRETEB8UoCIJCsppXBkChXFNTU6GORCLJtz73bVKpFFKp9INiISIiovKJCWs5pqOjg27dumHnzp24c+cOHBwc0KhRIwDAmTNnMGDAAHz55ZcAgIyMDCQlJYnX1q9fH3K5HGFhYQUuCThz5gyaN2+OESNGiGUJCQkKdbS0tJCbm1tkjM7Ozti/f79C4hoeHg49PT1YWFiUqN9ERERUuXBJQDnXt29fHDlyBFu3bsU333wjltvb2+PAgQOIiYnBlStX0KdPH4UZSxsbG/Tv3x+DBg1CUFAQEhMTERoaKj5UZW9vj6ioKJw4cQK3bt3CzJkzERkZqXBvGxsbXL16FfHx8Xj8+DGys7PzxTdixAjcv38fo0ePxs2bN/G///0Ps2fPxoQJE6Cmxj8/IiIiej9mDOVc69atUbVqVcTHx6NPnz5i+apVq2BkZITmzZujc+fO8PX1hZubm8K169evR/fu3TFixAjUqVMHQ4YMQWZmJgBg2LBh6NatG3r27ImmTZviyZMnCrOtADBkyBA4OjqK61zPnTuXLz4LCwscPXoUFy9eRIMGDTBs2DAMHjwYM2bMKIPRICIiooqIuwRQhZD3lCF3CSAiIio/uEsAEREREVUITFiJiIiISKUxYSUiIiIilcaElYiIiIhUGvdhpQrFctqFIhdtExERUfnDGVYiIiIiUmlMWImIiIhIpTFhJSIiIiKVxoSViIiIiFQaH7qiCsVzxi6oS3UKPBe9zO8TR0NERESlgTOsRERERKTSOMNKRERElVJOTg5ev36t7DAqNC0tLWhofHy6yYSViIiIKhVBEJCcnIzHjx8rO5RKoVq1arCysoJEIilxG0xYiYiIqFLJS1YtLCwgk8mgpsYVkmVBLpcjIyMDf//9N+RyOWxtbUvcFhNWgre3N1xdXbF69Wplh0JERFSmcnJyxGTVzMxM2eFUeDKZDADw999/486dO/D29oampuYHt8N/UhAREVGlkbdmNS+RorKXN9Y3b97EqVOnkJub+8FtMGElIiKiSofLAD6dvLE2MDBAXFwc0tLSPryN0g6Kyie5XI4pU6agatWqMDMzQ0BAgHguOTkZXbp0gUwmg76+Pnr06IF///1XPD9gwAB07dpVob1x48bB29tbPN63bx/q168PHR0dGBsbw8fHB5mZmeL5bdu2wcnJCdra2qhTpw7WrVtXVl0lIiIiJZBKpcjOzsbLly8/+FomrAQA2L59O3R1dREREYGlS5di7ty5CA4OhiAI6Nq1K54+fYqwsDAEBwcjISEBPXv2LHbbKSkp6N27NwYNGoS4uDiEhoaiW7duEAQBALBp0yZMnz4dCxYsQFxcHBYuXIiZM2di+/btZdVdIiIi+sS4SwB9NBcXF8yePRsAULt2bfz4448ICQkBAFy9ehWJiYmwtLQEAPz666+oW7cuIiMj0bhx4/e2nZKSgpycHHTr1g3W1tYAgPr164vn582bhxUrVqBbt24AAFtbW8TGxuLnn39G//79C2wzKysLWVlZ4nF6enoJek1ERPR/BgwYgOfPnyMoKEjZoSi4fPkyZs6ciYsXLyI9PR1mZmZo2rQpfvrpJ1SrVg2hoaFo1aoVnj17BkNDw2K3m5SUBFtbW1y+fBmurq5lFn9pYMJKAN4krG8zNzdHamoq4uLiYGlpKSarAODs7AxDQ0PExcUVK2Ft0KAB2rRpg/r168PX1xft2rVD9+7dYWRkhEePHuH+/fsYPHgwhgwZIl6Tk5MDAwODQttctGgR5syZk698p2wN9LTVC7wmee4yWM269t54iYiIVEVqaip8fHzQuXNnnDhxAoaGhkhMTMShQ4dK9NF6ecUlAQQA+baYkEgkkMvlEAShwCn8t8vV1NTEj/fzZGdniz+rq6sjODgYx44dg7OzM3744Qc4OjoiMTERcrkcwJtlATExMeLr+vXruHDhQqHx+vv7Iy0tTXzdv3+/xH0nIiIqjrCwMDRp0gRSqRTm5uaYNm0acnJyxPPHjx9Hy5YtYWhoCGNjY3Tq1AkJCQni+aSkJEgkEhw4cACtWrVClSpV0KBBA5w/f77Qe4aHhyM9PR2bN29Gw4YNYWtri9atW2P16tWwsrJCUlISWrVqBQAwMjKCRCLBgAEDihVP3r6oDRs2hEQiEZ898fb2xrhx4xTi6Nq1q9guAKxbtw61a9eGtrY2TE1N0b1795IMabExYaUiOTs7Izk5WSEhjI2NRVpaGpycnAAAJiYmSElJUbguJiZG4VgikaBFixaYM2cOLl++DC0tLRw8eBCmpqawsLDA3bt3YW9vr/AqaoNhqVQKfX19hRcREVFZ+fvvv9GhQwc0btwYV65cwfr167FlyxbMnz9frJOZmYkJEyYgMjISISEhUFNTw5dffilOzuSZPn06Jk2ahJiYGDg4OKB3794Kie/bzMzMkJOTg4MHD+abHAIAS0tL7N+/HwAQHx+PlJQUrFmzpljxXLx4EQBw8uRJpKSk4MCBA8Uai6ioKIwZMwZz585FfHw8jh8/Dk9Pz2JdW1JcEkBF8vHxgYuLC/r27YvVq1cjJycHI0aMgJeXF9zd3QEArVu3xrJly/DLL7/Aw8MDO3bswPXr19GwYUMAQEREBEJCQtCuXTtUr14dERERePTokZjwBgQEYMyYMdDX10f79u2RlZWFqKgoPHv2DBMmTFBa34mIiPKsW7cOlpaW+PHHHyGRSFCnTh38888/mDp1KmbNmgU1NTV89dVXCtds2bIF1atXR2xsLOrVqyeWT5o0CR07dgQAzJkzB3Xr1sWdO3dQp06dfPdt1qwZvv/+e/Tp0wfDhg1DkyZN0Lp1a/j5+cHU1BTq6uqoWrUqAKB69eoKa1jfF4+JiQkAwNjY+IO+RCE5ORm6urro1KkT9PT0YG1tLb7nlxXOsFKRJBIJgoKCYGRkBE9PT/j4+MDOzg579uwR6/j6+mLmzJmYMmUKGjdujBcvXsDPz088r6+vj7/++gsdOnSAg4MDZsyYgRUrVqB9+/YAgG+//RabN29GYGAg6tevDy8vLwQGBn7UV7gRERGVpri4OHh4eCgsk2vRogUyMjLw4MEDAEBCQgL69OkDOzs76Ovri+9jycnJCm29/dyIubk5gDdrVQuzYMECPHz4EBs2bICzszM2bNiAOnXq4Nq1op/LKG48H6pt27awtraGnZ0d+vXrh507d5b5elrOsBJCQ0Pzlb39hKSVlRX+97//FdnGnDlzCnwICgCcnJxw/PjxIq/v06cP+vTp895YiYiIlKGgZzryPqLPK+/cuTMsLS2xadMm1KhRA3K5HPXq1RO/XSvP28+N5F377rKBdxkbG+Prr7/G119/jUWLFqFhw4ZYvnx5kVtAFjeed73v2RQ9PT1cunQJoaGh+PPPPzFr1iwEBAQgMjLyg3Yp+BCcYSUiIiJ6D2dnZ4SHhyskcuHh4dDT04OFhQWePHmCuLg4zJgxA23atIGTkxOePXtWJrFoaWmhVq1a4hfwaGlpAYDCV54WJ56CrgPyP5uSm5uL69evK9TR0NCAj48Pli5diqtXryIpKQmnTp0qvU6+gzOsRERERP9fWlpavgeHq1atihEjRmD16tUYPXo0Ro0ahfj4eMyePRsTJkyAmpoajIyMYGxsjI0bN8Lc3BzJycmYNm3aR8dz+PBh7N69G7169YKDgwMEQcAff/yBo0ePYtu2bQAAa2trSCQSHD58GB06dICOjk6x4qlevTp0dHRw/Phx1KxZE9ra2jAwMEDr1q0xYcIEHDlyBLVq1cKqVavw/PlzhZju3r0LT09PGBkZ4ejRo5DL5XB0dPzo/haGM6xERERE/19oaCgaNmyo8Jo1axYsLCxw9OhRXLx4EQ0aNMCwYcMwePBgzJgxA8Cbj9F3796N6Oho1KtXD+PHj8eyZcs+Oh5nZ2dUqVIFEydOhKurK5o1a4a9e/di8+bN6NevHwDAwsICc+bMwbRp02BqaopRo0YVKx4NDQ2sXbsWP//8M2rUqIEuXboAAAYNGoT+/fvDz88PXl5esLW1FbfOAgBDQ0McOHAArVu3hpOTEzZs2IBdu3ahbt26H93fwkiEgvZIICpn0tPTYWBggOv+ToV+cQAAfnEAEVEl9/LlS8TFxcHJyQlVqlRRdjiVQt6YJyQk4N69e+jduzdq1qwJ4P/ev9PS0orcopJLAqhCsZx2gXuyEhERVTBcEkBEREREKo0JKxERERGpNCasRERERKTSmLASERERkUpjwkpEREREKo27BFCF4jljF9SlOvnKo5f5KSEaIiIiKg2cYSUiIiIilcaElYiIiIhUGhNWIiIiokpk3bp1sLW1hba2Nho1aoQzZ84oO6T34hpWIiIiolLQaPIvn/R+JXk+Y8+ePRg3bhzWrVuHFi1a4Oeff0b79u0RGxsLKyurMoiydHCGVQWFhoZCIpHg+fPnyg4FNjY2WL169Se9Z1JSEiQSCWJiYj7pfYmIiCq6lStXYvDgwfj222/h5OSE1atXw9LSEuvXr1d2aEViwkoAgMDAQBgaGuYrj4yMxNChQz99QERERFSqXr9+jejoaLRr106hvF27dggPD1dSVMXDJQFUJBMTE2WHQERERKXg8ePHyM3NhampqUK5qakpHj58qKSoioczrJ+AIAhYunQp7OzsoKOjgwYNGmDfvn3i+aNHj8LBwQE6Ojpo1aoVkpKSFK4PCAiAq6urQtnq1athY2OjULZ161bUrVsXUqkU5ubmGDVqlHhu5cqVqF+/PnR1dWFpaYkRI0YgIyMDwJslCAMHDkRaWhokEgkkEgkCAgIA5F8SkJycjC5dukAmk0FfXx89evTAv//+my/WX3/9FTY2NjAwMECvXr3w4sULsc7x48fRsmVLGBoawtjYGJ06dUJCQkIJRpaIiIg+lEQiUTgWBCFfmaphwvoJzJgxA9u2bcP69etx48YNjB8/Ht988w3CwsJw//59dOvWDR06dEBMTAy+/fZbTJs27YPvsX79eowcORJDhw7FtWvXcOjQIdjb24vn1dTUsHbtWly/fh3bt2/HqVOnMGXKFABA8+bNsXr1aujr6yMlJQUpKSmYNGlSvnsIgoCuXbvi6dOnCAsLQ3BwMBISEtCzZ0+FegkJCQgKCsLhw4dx+PBhhIWFYfHixeL5zMxMTJgwAZGRkQgJCYGamhq+/PJLyOXyYvc3KysL6enpCi8iIiIqXLVq1aCurp5vNjU1NTXfrKuq4ZKAMpaZmYmVK1fi1KlT8PDwAADY2dnh7Nmz+Pnnn2FjYwM7OzusWrUKEokEjo6OuHbtGpYsWfJB95k/fz4mTpyIsWPHimWNGzcWfx43bpz4s62tLebNm4fhw4dj3bp10NLSgoGBASQSCczMzAq9x8mTJ3H16lUkJibC0tISAPDrr7+ibt26iIyMFO8nl8sRGBgIPT09AEC/fv0QEhKCBQsWAAC++uorhXa3bNmC6tWrIzY2FvXq1StWfxctWoQ5c+bkK98pWwM9bfV85clzlwEArGZdK1b7REREFY2WlhYaNWqE4OBgfPnll2J5cHAwunTposTI3o8zrGUsNjYW//33H9q2bQuZTCa+fvnlFyQkJCAuLg7NmjVTmIrPS2yLKzU1Ff/88w/atGlTaJ3Tp0+jbdu2sLCwgJ6eHvz8/PDkyRNkZmYW+z5xcXGwtLQUk1UAcHZ2hqGhIeLi4sQyGxsbMVkFAHNzc6SmporHCQkJ6NOnD+zs7KCvrw9bW1sAb5YbFJe/vz/S0tLE1/3794t9LRERUWU1YcIEbN68GVu3bkVcXBzGjx+P5ORkDBs2TNmhFYkzrGUs72PuI0eOwMLCQuGcVCrF6NGj39uGmpoaBEFQKMvOzhZ/1tHRKfL6e/fuoUOHDhg2bBjmzZuHqlWr4uzZsxg8eLBCO+9T2BqXd8s1NTUVzkskEoWP+zt37gxLS0ts2rQJNWrUgFwuR7169fD69etixyKVSiGVSotdn4iIiICePXviyZMnmDt3LlJSUlCvXj0cPXoU1tbWyg6tSExYy5izszOkUimSk5Ph5eVV4PmgoCCFsgsXLigcm5iY4OHDhwqJ4dt7lOrp6cHGxgYhISFo1apVvntERUUhJycHK1asgJram0n1vXv3KtTR0tJCbm7ue/uSnJyM+/fvi7OssbGxSEtLg5OTU5HX5nny5Ani4uLw888/47PPPgMAnD17tljXEhERqbKSbOSvDCNGjMCIESOUHcYHYcJaxvT09DBp0iSMHz8ecrkcLVu2RHp6OsLDwyGTyTBs2DCsWLECEyZMwHfffYfo6GgEBgYqtOHt7Y1Hjx5h6dKl6N69O44fP45jx45BX19frBMQEIBhw4ahevXqaN++PV68eIFz585h9OjRqFWrFnJycvDDDz+gc+fOOHfuHDZs2KBwDxsbG2RkZCAkJAQNGjRAlSpVUKVKFYU6Pj4+cHFxQd++fbF69Wrk5ORgxIgR8PLygru7e7HGw8jICMbGxti4cSPMzc2RnJxcoofMiIiIqPLgGtZPYN68eZg1axYWLVoEJycn+Pr64o8//oCtrS2srKywf/9+/PHHH2jQoAE2bNiAhQsXKlzv5OSEdevW4aeffkKDBg1w8eLFfE/x9+/fH6tXr8a6detQt25ddOrUCbdv3wYAuLq6YuXKlViyZAnq1auHnTt3YtGiRQrXN2/eHMOGDUPPnj1hYmKCpUuX5uuHRCJBUFAQjIyM4OnpCR8fH9jZ2WHPnj3FHgs1NTXs3r0b0dHRqFevHsaPH49ly5YV+3oiIiKqfCTCu4sjicqh9PR0GBgY4Lq/U4G7BOThLgFERJXby5cvERcXBycnp3yfJFLZyBvzhIQE3Lt3D71790bNmjUB/N/7d1pamsInx+/iDCsRERERqTQmrERERESk0piwEhEREZFKY8JKRERERCqN21pRhWI57UKRi7aJiIio/OEMKxERERGpNCasRERERKTSmLASERERVRJ//fUXOnfujBo1aohfCFQecA0rERERUSlInlv/k96vJF+Gk5mZiQYNGmDgwIH46quvyiCqssGElSoUzxm7ELP2O2WHQUREpJLat2+P9u3bKzuMD8YlAURERESk0piwEhEREZFKY8JKRERERCqNCSsRERERqTQmrJ9YQEAAXF1di6wzYMAAdO3a9ZPEQ0RERKTquEsAERERUSWRkZGBO3fuiMeJiYmIiYlB1apVYWVlpcTIilZuE9bXr19DS0tL2WFQIbKzs6GpqansMIiIiOgtUVFRaNWqlXg8YcIEAED//v0RGBiopKiKQSgnvLy8hJEjRwrjx48XjI2NBU9PT+HGjRtC+/btBV1dXaF69erCN998Izx69EjhmtGjRwuTJ08WjIyMBFNTU2H27NkK7T5//lwYMmSIYGJiIujp6QmtWrUSYmJixHNqampCVFSUIAiCIJfLBSMjI8Hd3V28/rfffhPMzMzE4ylTpgi1a9cWdHR0BFtbW2HGjBnC69evxfOzZ88WGjRoIGzYsEGoWbOmoKOjI3Tv3l149uyZWKd///5Cly5dxGO5XC4sWbJEsLW1FbS1tQUXFxfh999/L/bYlfU4vd2vLVu2CLa2toJEIhHkcrkQFxcntGjRQpBKpYKTk5MQHBwsABAOHjwoCIIgtGrVShg5cqTCvR4/fixoaWkJISEhxe5jWlqaAEBoMHpDsa8hIqLKJzMzU4iKihIyMzOVHUqlkTfme/bsEZYuXSrcv39fPJf3/p2WllZkG+VqDev27duhoaGBc+fOYfHixfDy8oKrqyuioqJw/Phx/Pvvv+jRo0e+a3R1dREREYGlS5di7ty5CA4OBgAIgoCOHTvi4cOHOHr0KKKjo+Hm5oY2bdrg6dOnMDAwgKurK0JDQwEAV69eFf+bnp4OAAgNDYWXl5d4Pz09PQQGBiI2NhZr1qzBpk2bsGrVKoWY7ty5g7179+KPP/7A8ePHERMTg5EjRxba7xkzZmDbtm1Yv349bty4gfHjx+Obb75BWFjYe8csJSWlzMfp3X7t378fMTExkMvl6Nq1K6pUqYKIiAhs3LgR06dPV7jvt99+i99++w1ZWVli2c6dO1GjRg2FfwESERFRJVa2OXXp8fLyElxdXcXjmTNnCu3atVOoc//+fQGAEB8fL17TsmVLhTqNGzcWpk6dKgiCIISEhAj6+vrCf//9p1CnVq1aws8//ywIgiBMmDBB6NSpkyAIgrB69Wqhe/fugpubm3DkyBFBEATBwcFBWL9+faFxL126VGjUqJF4PHv2bEFdXV3hXxfHjh0T1NTUhJSUFEEQFGdYMzIyBG1tbSE8PFyh3cGDBwu9e/cu9L55PtU4zZ49W9DU1BRSU1MV+qWhoSH2SxCEfDOs//33n1C1alVhz549Yh1XV1chICCgyH79999/QlpamvjK6xNnWImIqCicYf30SmOGtVytYXV3dxd/jo6OxunTpyGTyfLVS0hIgIODAwDAxcVF4Zy5uTlSU1PFNjIyMmBsbKxQ59WrV0hISAAAeHt7Y8uWLZDL5QgLC0ObNm1gZWWFsLAwuLm54datWwozrPv27cPq1atx584dZGRkICcnB/r6+grtW1lZoWbNmuKxh4cH5HI54uPjYWZmplA3NjYW//33H9q2batQ/vr1azRs2LDoAfuE4wQA1tbWMDExEY/j4+NhaWmp0KcmTZootCGVSvHNN99g69at6NGjB2JiYnDlyhUEBQUV2a9FixZhzpw5+cp3ytYgee6PJfp+ZSIiIlJN5Sph1dXVFX+Wy+Xo3LkzlixZkq+eubm5+PO7D/5IJBLI5XKxDXNzc/Ej/7cZGhoCADw9PfHixQtcunQJZ86cwbx582BpaYmFCxfC1dUV1atXh5OTEwDgwoUL6NWrF+bMmQNfX18YGBhg9+7dWLFiRZH9kkgkCv99W16sR44cgYWFhcI5qVRaZLt513+KcQIUfz/Am6UEBfXpXd9++y1cXV3x4MEDbN26FW3atIG1tXWR1/j7+4sLxQEgPT0dlpaW770XERERlT/lKmF9m5ubG/bv3w8bGxtoaJSsG25ubnj48CE0NDRgY2NTYJ28daw//vgjJBIJnJ2dUaNGDVy+fBmHDx9WmF09d+4crK2tFdZp3rt3L1+bycnJ+Oeff1CjRg0AwPnz56GmpibOdr7N2dkZUqkUycnJCvf6kD5+inEqSJ06dZCcnIx///0XpqamAIDIyMh89erXrw93d3ds2rQJv/32G3744Yf3ti2VSouVsBMREVH5V64eunrbyJEj8fTpU/Tu3RsXL17E3bt38eeff2LQoEHIzc0tVhs+Pj7w8PBA165dceLECSQlJSE8PBwzZsxAVFSUWM/b2xs7duyAl5cXJBIJjIyM4OzsjD179sDb21usZ29vj+TkZOzevRsJCQlYu3YtDh48mO++2tra6N+/P65cuYIzZ85gzJgx6NGjR77lAMCbh7gmTZqE8ePHY/v27UhISMDly5fx008/Yfv27So1Tu9q27YtatWqhf79++Pq1as4d+6cmMy/O/P67bffYvHixcjNzcWXX35ZrLiIiIhKKu9TRCp7eWMtCEKJ2yi3CWuNGjVw7tw55ObmwtfXF/Xq1cPYsWNhYGAANbXidUsikeDo0aPw9PTEoEGD4ODggF69eiEpKUmcEQSAVq1aITc3VyE59fLyQm5ursKsZ5cuXTB+/HiMGjUKrq6uCA8Px8yZM/Pd197eHt26dUOHDh3Qrl071KtXD+vWrSs0znnz5mHWrFlYtGgRnJyc4Ovriz/++AO2trYqNU7vUldXR1BQEDIyMtC4cWN8++23mDFjBoA3SfvbevfuDQ0NDfTp0yffOSIiotKSt4d7RkaGkiOpPPLGOjs7u8RtSISPSXeJPtC5c+fQsmVL3LlzB7Vq1RLL79+/DxsbG0RGRsLNze2D201PT4eBgQGu+ztBT1udD10REVGh7t27h8ePH8PCwgIymazYEzj0YeRyOTIyMvD333/j+fPnePDgAVJTU9G7d2/x4fO89++0tLR8D6m/rdyuYaXy4eDBg5DJZKhduzbu3LmDsWPHokWLFmKymp2djZSUFEybNg3NmjUrUbJKRET0IaysrJCTk4O///5b2aFUCs+fP8e///6LrKwsaGhoQEdH54PbYMJazg0bNgw7duwo8Nw333yDDRs2fOKIFL148QJTpkzB/fv3Ua1aNfj4+CjsmnDu3Dm0atUKDg4O2LdvnxIjJSKiykIikcDOzg7BwcGIj4+Hvr4+H+QtA4Ig4PXr15DL5Xj9+jWePHkCZ2fnImdSC8MlAeVcamqq+K1b79LX10f16tU/cUTKwSUBRET0obKzs3Hq1CnEx8cjJyfnox4KoqJpaGjA2toan3/+ucKzKlwSUElUr1690iSlREREpUlTUxNt27aFh4cHXr16pexwKjRtbW3IZDKoq6uX6HomrFShWE67UKKPGoiIqHJSU1ODvr4+3ztUHB+LIyIiIiKVxhlWqhDy1h0Vtp6XiIiIVE/e+/b71g8zYaUK4cmTJwAAS0tLJUdCREREH+rFixcwMDAo9DwTVqoQqlatCgBITk4u8g+eSl96ejosLS1x//59rgFTAo6/8nDslYdjr1ylOf6CIODFixeoUaNGkfWYsFKFkPctJQYGBvyfl5LwoQXl4vgrD8deeTj2ylVa41+ciSY+dEVEREREKo0JKxERERGpNCasVCFIpVLMnj2bX62nBBx75eL4Kw/HXnk49sqljPHnV7MSERERkUrjDCsRERERqTQmrERERESk0piwEhEREZFKY8JKRERERCqNCSuVe+vWrYOtrS20tbXRqFEjnDlzRtkhVUh//fUXOnfujBo1akAikSAoKEjhvCAICAgIQI0aNaCjowNvb2/cuHFDOcFWMIsWLULjxo2hp6eH6tWro2vXroiPj1eow/EvG+vXr4eLi4u4QbqHhweOHTsmnue4fzqLFi2CRCLBuHHjxDKOf9kJCAiARCJReJmZmYnnP/XYM2Glcm3Pnj0YN24cpk+fjsuXL+Ozzz5D+/btkZycrOzQKpzMzEw0aNAAP/74Y4Hnly5dipUrV+LHH39EZGQkzMzM0LZtW7x48eITR1rxhIWFYeTIkbhw4QKCg4ORk5ODdu3aITMzU6zD8S8bNWvWxOLFixEVFYWoqCi0bt0aXbp0Ed+YOe6fRmRkJDZu3AgXFxeFco5/2apbty5SUlLE17Vr18Rzn3zsBaJyrEmTJsKwYcMUyurUqSNMmzZNSRFVDgCEgwcPisdyuVwwMzMTFi9eLJb9999/goGBgbBhwwYlRFixpaamCgCEsLAwQRA4/p+akZGRsHnzZo77J/LixQuhdu3aQnBwsODl5SWMHTtWEAT+3Ze12bNnCw0aNCjwnDLGnjOsVG69fv0a0dHRaNeunUJ5u3btEB4erqSoKqfExEQ8fPhQ4XchlUrh5eXF30UZSEtLAwBUrVoVAMf/U8nNzcXu3buRmZkJDw8PjvsnMnLkSHTs2BE+Pj4K5Rz/snf79m3UqFEDtra26NWrF+7evQtAOWOvUSatEn0Cjx8/Rm5uLkxNTRXKTU1N8fDhQyVFVTnljXdBv4t79+4pI6QKSxAETJgwAS1btkS9evUAcPzL2rVr1+Dh4YH//vsPMpkMBw8ehLOzs/jGzHEvO7t378alS5cQGRmZ7xz/7stW06ZN8csvv8DBwQH//vsv5s+fj+bNm+PGjRtKGXsmrFTuSSQShWNBEPKV0afB30XZGzVqFK5evYqzZ8/mO8fxLxuOjo6IiYnB8+fPsX//fvTv3x9hYWHieY572bh//z7Gjh2LP//8E9ra2oXW4/iXjfbt24s/169fHx4eHqhVqxa2b9+OZs2aAfi0Y88lAVRuVatWDerq6vlmU1NTU/P9q4/KVt6To/xdlK3Ro0fj0KFDOH36NGrWrCmWc/zLlpaWFuzt7eHu7o5FixahQYMGWLNmDce9jEVHRyM1NRWNGjWChoYGNDQ0EBYWhrVr10JDQ0McY47/p6Grq4v69evj9u3bSvnbZ8JK5ZaWlhYaNWqE4OBghfLg4GA0b95cSVFVTra2tjAzM1P4Xbx+/RphYWH8XZQCQRAwatQoHDhwAKdOnYKtra3CeY7/pyUIArKysjjuZaxNmza4du0aYmJixJe7uzv69u2LmJgY2NnZcfw/oaysLMTFxcHc3Fw5f/tl8igX0Seye/duQVNTU9iyZYsQGxsrjBs3TtDV1RWSkpKUHVqF8+LFC+Hy5cvC5cuXBQDCypUrhcuXLwv37t0TBEEQFi9eLBgYGAgHDhwQrl27JvTu3VswNzcX0tPTlRx5+Td8+HDBwMBACA0NFVJSUsTXy5cvxToc/7Lh7+8v/PXXX0JiYqJw9epV4fvvvxfU1NSEP//8UxAEjvun9vYuAYLA8S9LEydOFEJDQ4W7d+8KFy5cEDp16iTo6emJ76+feuyZsFK599NPPwnW1taClpaW4ObmJm71Q6Xr9OnTAoB8r/79+wuC8Gabk9mzZwtmZmaCVCoVPD09hWvXrik36AqioHEHIGzbtk2sw/EvG4MGDRL//2JiYiK0adNGTFYFgeP+qb2bsHL8y07Pnj0Fc3NzQVNTU6hRo4bQrVs34caNG+L5Tz32EkEQhLKZuyUiIiIi+nhcw0pEREREKo0JKxERERGpNCasRERERKTSmLASERERkUpjwkpEREREKo0JKxERERGpNCasRERERKTSmLASERERkUpjwkpERJWSRCJBUFCQssMgomJgwkpERCojNzcXcrlc2WEQkYphwkpERCXm7e2NUaNGYdSoUTA0NISxsTFmzJiBvG/9fv36NaZMmQILCwvo6uqiadOmCA0NFa8PDAyEoaEhDh8+DGdnZ0ilUty7dw9ZWVmYMmUKLC0tIZVKUbt2bWzZskW8LjY2Fh06dIBMJoOpqSn69euHx48fK8Q1ZswYTJkyBVWrVoWZmRkCAgLE8zY2NgCAL7/8EhKJRDwmItXEhJWIiD7K9u3boaGhgYiICKxduxarVq3C5s2bAQADBw7EuXPnsHv3bly9ehVff/01Pv/8c9y+fVu8/uXLl1i0aBE2b96MGzduoHr16vDz88Pu3buxdu1axMXFYcOGDZDJZACAlJQUeHl5wdXVFVFRUTh+/Dj+/fdf9OjRI19curq6iIiIwNKlSzF37lwEBwcDACIjIwEA27ZtQ0pKinhMRKpJIuT9M5iIiOgDeXt7IzU1FTdu3IBEIgEATJs2DYcOHcIff/yB2rVr48GDB6hRo4Z4jY+PD5o0aYKFCxciMDAQAwcORExMDBo0aAAAuHXrFhwdHREcHAwfH59895w1axYiIiJw4sQJsezBgwewtLREfHw8HBwc4O3tjdzcXJw5c0as06RJE7Ru3RqLFy8G8GYN68GDB9G1a9eyGBoiKkUayg6AiIjKt2bNmonJKgB4eHhgxYoViIqKgiAIcHBwUKiflZUFY2Nj8VhLSwsuLi7icUxMDNTV1eHl5VXg/aKjo3H69GlxxvVtCQkJ4v3ebhMAzM3NkZqa+uEdJCKlY8JKRERlRl1dHdHR0VBXV1cofzvZ1NHRUUh4dXR0imxTLpejc+fOWLJkSb5z5ubm4s+ampoK5yQSCR/oIiqnmLASEdFHuXDhQr7j2rVro2HDhsjNzUVqaio+++yzYrdXv359yOVyhIWFFbgkwM3NDfv374eNjQ00NEr+NqapqYnc3NwSX09Enw4fuiIioo9y//59TJgwAfHx8di1axd++OEHjB07Fg4ODujbty/8/Pxw4MABJCYmIjIyEkuWLMHRo0cLbc/Gxgb9+/fHoEGDEBQUhMTERISGhmLv3r0AgJEjR+Lp06fo3bs3Ll68iLt37+LPP//EoEGDPigBtbGxQUhICB4+fIhnz5599DgQUdlhwkpERB/Fz88Pr169QpMmTTBy5EiMHj0aQ4cOBfDmKXw/Pz9MnDgRjo6O+OKLLxAREQFLS8si21y/fj26d++OESNGoE6dOhgyZAgyMzMBADVq1MC5c+eQm5sLX19f1KtXD2PHjoWBgQHU1Ir/trZixQoEBwfD0tISDRs2LPkAEFGZ4y4BRERUYt7e3nB1dcXq1auVHQoRVWCcYSUiIiIilcaElYiIiIhUGpcEEBEREZFK4wwrEREREak0JqxEREREpNKYsBIRERGRSmPCSkREREQqjQkrEREREak0JqxEREREpNKYsBIRERGRSmPCSkREREQqjQkrEREREam0/wcigYWgGYSsbQAAAABJRU5ErkJggg=="/>
          <p:cNvSpPr>
            <a:spLocks noChangeAspect="1" noChangeArrowheads="1"/>
          </p:cNvSpPr>
          <p:nvPr/>
        </p:nvSpPr>
        <p:spPr bwMode="auto">
          <a:xfrm>
            <a:off x="165683" y="-156033"/>
            <a:ext cx="324604" cy="329213"/>
          </a:xfrm>
          <a:prstGeom prst="rect">
            <a:avLst/>
          </a:prstGeom>
          <a:noFill/>
        </p:spPr>
        <p:txBody>
          <a:bodyPr vert="horz" wrap="square" lIns="97877" tIns="48939" rIns="97877" bIns="4893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9" name="AutoShape 19" descr="data:image/png;base64,iVBORw0KGgoAAAANSUhEUgAAAmsAAAHFCAYAAACtsr7nAAAAOXRFWHRTb2Z0d2FyZQBNYXRwbG90bGliIHZlcnNpb24zLjcuMCwgaHR0cHM6Ly9tYXRwbG90bGliLm9yZy88F64QAAAACXBIWXMAAA9hAAAPYQGoP6dpAAA6VklEQVR4nO3dd3RUdf7/8dekk14gIaEFkEAglCAdlIiASmAFxLUgBNkVWYoUUSkuJauADUFdYFUEFBX1S1kEVkBpSgeJVEEUiEIwS5AEEilJPr8/+GXWIRAS2lwmz8c5cw7zufd+5v2eKLzO55bYjDFGAAAAsCQ3ZxcAAACAyyOsAQAAWBhhDQAAwMIIawAAABZGWAMAALAwwhoAAICFEdYAAAAsjLAGAABgYYQ1AAAACyOsAbjuZs2aJZvNpq1btzq7lBLZu3evevTooWrVqsnHx0dly5ZVw4YNNWDAAGVlZdn3++ijjzR58uRr+qypU6dq1qxZ11awxRT83K/0io6OdnapwC3Fw9kFAIAVbN++XS1btlRsbKxGjx6t6OhoHT9+XN99953mzp2rYcOGKTAwUNKFsLZr1y4NHjz4qj9v6tSpKlu2rHr16nV9GrCAxMREbdiwwWGsefPm6tatm55++mn7mLe3980uDbilEdYAQNLkyZPl5uam1atXKyAgwD7erVs3/eMf/xC/RvnKypUrp3LlyhUaj4iIULNmza55/vPnz8tms8nDg3+6ULpwGhSA03zzzTe6++67FRAQIF9fX7Vo0UJLlixx2Oe///2v+vXrp9q1a8vf31/h4eFq06aNvv76a4f9Dh06JJvNpldffVWTJk1S1apV5e/vr+bNm2vjxo1XrCUjI0OBgYHy9/e/5HabzSZJSkhI0JIlS3T48GGHU3sFxo0bp6ZNmyo0NFSBgYFq2LChZsyY4RD2oqOjtXv3bq1Zs6bQqcGCU4mHDh1y+PzVq1fLZrNp9erV9rHt27erY8eOCg8Pl7e3t6KiopSYmKhffvnlsn0OHjxYfn5+Dqd1Czz00EOKiIjQ+fPnJUkrV65UQkKCwsLCVKZMGVWuXFkPPPCAcnJyivwur+SHH37Qo48+aq87NjZW//znPy/Z7wcffKCnn35aFSpUkLe3tw4cOKBevXrJ399f33//ve655x75+fkpMjJSEydOlCRt3LhRrVq1kp+fn2JiYjR79uxrqhdwNsIaAKdYs2aN2rRpo8zMTM2YMUMff/yxAgIC1KlTJ33yySf2/U6cOCFJGjNmjJYsWaKZM2eqWrVqSkhIcAguBf75z39qxYoVmjx5sj788ENlZ2erQ4cOyszMLLKe5s2bKy0tTd27d9eaNWv0+++/X3K/qVOnqmXLlipfvrw2bNhgfxU4dOiQnnzySX366aeaP3++unbtqoEDB+of//iHfZ8FCxaoWrVqio+Ptx+/YMGCknx9ys7OVrt27fTrr7869Fy5cmWdOnXqssf17t1bOTk5+vTTTx3GT548qX//+9967LHH5OnpqUOHDikxMVFeXl5677339MUXX2jixIny8/PTuXPnSlTrH+3Zs0eNGzfWrl279Nprr2nx4sVKTEzUU089pXHjxhXaf8SIEUpNTdX06dP1+eefKzw8XNKFVbauXbsqMTFR//73v3XfffdpxIgRGjlypJKSktS7d28tWLBANWvWVK9evbRt27arrhlwOgMA19nMmTONJLNly5bL7tOsWTMTHh5uTp06ZR/Lzc01cXFxpmLFiiY/P/+Sx+Xm5prz58+bu+++23Tp0sU+fvDgQSPJ1K1b1+Tm5trHN2/ebCSZjz/+uMiaz5w5Yzp37mwkGUnG3d3dxMfHm1GjRpn09HSHfRMTE02VKlWKnM8YY/Ly8sz58+dNcnKyCQsLc+ipTp06pnXr1oWOKfjuDh486DC+atUqI8msWrXKGGPM1q1bjSSzcOHCK9ZxsYYNG5oWLVo4jE2dOtVIMjt37jTGGPN///d/RpJJSUkp8fx/JMn079/f/v6ee+4xFStWNJmZmQ77DRgwwPj4+JgTJ04YY/7X75133llozqSkJCPJzJs3zz52/vx5U65cOSPJfPvtt/bxjIwM4+7uboYOHXpNfQDOxMoagJsuOztbmzZtUrdu3RxOO7q7u6tHjx765ZdftG/fPvv49OnT1bBhQ/n4+MjDw0Oenp766quvtHfv3kJzJyYmyt3d3f6+Xr16kqTDhw8XWZO3t7cWLFigPXv26PXXX9fDDz+s//73v3rxxRcVGxvrUE9RVq5cqbZt2yooKEju7u7y9PTU6NGjlZGRofT09GLNURy33XabQkJC9Nxzz2n69Onas2dPsY99/PHHtX79eoeeZs6cqcaNGysuLk6S1KBBA3l5ealPnz6aPXu2fvrpp2uu+cyZM/rqq6/UpUsX+fr6Kjc31/7q0KGDzpw5U+iU9QMPPHDJuWw2mzp06GB/7+Hhodtuu02RkZGKj4+3j4eGhio8PPyKP3/AyghrAG663377TcYYRUZGFtoWFRUl6cI1ZJI0adIk/e1vf1PTpk01b948bdy4UVu2bNG99957yVOVYWFhDu8L7jy83GnNi8XGxmrw4MGaM2eOUlNTNWnSJGVkZOjvf//7FY/dvHmz2rdvL0l65513tG7dOm3ZskWjRo0qUQ3FERQUpDVr1qhBgwYaOXKk6tSpo6ioKI0ZM8Z+zdnldO/eXd7e3vZHh+zZs0dbtmzR448/bt+nevXq+vLLLxUeHq7+/furevXqql69uqZMmXLVNWdkZCg3N1dvvvmmPD09HV4Fwev48eMOx1zqvxFJ8vX1lY+Pj8OYl5eXQkNDC+3r5eWlM2fOXHXdgLNxSw2Amy4kJERubm5KS0srtO3o0aOSpLJly0qS5syZo4SEBE2bNs1hv6Kuy7pebDabhgwZouTkZO3ateuK+8+dO1eenp5avHixQ5BYuHBhsT+z4LizZ886jF8cYiSpbt26mjt3rowx2rFjh2bNmqXk5GSVKVNGw4cPv+xnhISE6P7779f777+vF154QTNnzpSPj48eeeQRh/3uuOMO3XHHHcrLy9PWrVv15ptvavDgwYqIiNDDDz9c7J7++LkFq6f9+/e/5D5Vq1Z1eP/HmzeA0oqVNQA3nZ+fn5o2bar58+c7rDbl5+drzpw5qlixomJiYiRd+Mf64udy7dixo9DzvK7VpYKjdCE8ZmVl2Vf8pAurdZdaJSt4rMQfT8P+/vvv+uCDDwrte7k5Cu4K3bFjh8P4okWLLlu7zWZT/fr19frrrys4OFjffvvtZfct8Pjjj+vo0aNaunSp5syZoy5duig4OPiS+7q7u6tp06b2OzaLM/+l+Pr66q677tL27dtVr149NWrUqNDr4pVRAKysAbiBVq5cWegRFJLUoUMHTZgwQe3atdNdd92lYcOGycvLS1OnTtWuXbv08ccf21dUOnbsqH/84x8aM2aMWrdurX379ik5OVlVq1ZVbm7udau1T58+OnnypB544AHFxcXJ3d1d33//vV5//XW5ubnpueees+9bt25dzZ8/X9OmTdPtt98uNzc3NWrUSImJiZo0aZIeffRR9enTRxkZGXr11Vcv+RDYglWxTz75xP4bE+rWravGjRurZs2aGjZsmHJzcxUSEqIFCxbom2++cTh+8eLFmjp1qjp37qxq1arJGKP58+fr5MmTateu3RX7bd++vSpWrKh+/frp2LFjDqdApQvXCa5cuVKJiYmqXLmyzpw5o/fee0+S1LZt26v5iiVJU6ZMUatWrXTHHXfob3/7m6Kjo3Xq1CkdOHBAn3/+uVauXHnVcwMuy8k3OABwQQV3NF7uVXCn49dff23atGlj/Pz8TJkyZUyzZs3M559/7jDX2bNnzbBhw0yFChWMj4+PadiwoVm4cKFJSkpyuCOz4G7QV155pVA9ksyYMWOKrHnZsmWmd+/epnbt2iYoKMh4eHiYyMhI07VrV7NhwwaHfU+cOGG6detmgoODjc1mM3/8q/S9994zNWvWNN7e3qZatWpmwoQJZsaMGYXu8Dx06JBp3769CQgIMJIcetm/f79p3769CQwMNOXKlTMDBw40S5Yscbgb9PvvvzePPPKIqV69uilTpowJCgoyTZo0MbNmzSqyzz8aOXKkkWQqVapk8vLyHLZt2LDBdOnSxVSpUsV4e3ubsLAw07p1a7No0aJiz29M4btBjbnws+rdu7epUKGC8fT0NOXKlTMtWrQwL7zwgn2fgrtBP/vss0JzJiUlGT8/v0LjrVu3NnXq1Ck0XqVKFZOYmFiiugErsRnDY7kBAACsimvWAAAALIywBgAAYGGENQAAAAsjrAEAAFgYYQ0AAMDCCGsAAAAWxkNxXUB+fr6OHj2qgIAAfjULAAC3CGOMTp06paioKLm5XX79jLDmAo4ePapKlSo5uwwAAHAVfv75Z1WsWPGy2wlrLiAgIEDShR92YGCgk6sBAADFkZWVpUqVKtn/Hb8cwpoLKDj1GRgYSFgDAOAWc6VLmLjBAAAAwMIIawAAABZGWAMAALAwwhoAAICFEdYAAAAsjLAGAABgYYQ1AAAACyOsAQAAWBhhDQAAwMIIawAAABZGWAMAALAwwhoAAICFEdYAAAAsjLAGAABgYYQ1AAAACyOsAQAAWJiHswvA9XPn8x/L3buMs8sAAMBlbHulp7NLYGUNAADAy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2k0wa9YsBQcHO7sMAABwC3JqWJs2bZrq1aunwMBABQYGqnnz5vrPf/5TaL+9e/fqT3/6k4KCghQQEKBmzZopNTXVCRVfWXR0tCZPnuzsMgAAgItwalirWLGiJk6cqK1bt2rr1q1q06aN7r//fu3evdu+z48//qhWrVqpVq1aWr16tb777jv9/e9/l4+PjxMrBwAAuDmcGtY6deqkDh06KCYmRjExMXrxxRfl7++vjRs32vcZNWqUOnTooJdfflnx8fGqVq2aEhMTFR4eftl5e/Xqpc6dO2v8+PGKiIhQcHCwxo0bp9zcXD3zzDMKDQ1VxYoV9d577zkct3PnTrVp00ZlypRRWFiY+vTpo9OnTxea99VXX1VkZKTCwsLUv39/nT9/XpKUkJCgw4cPa8iQIbLZbLLZbA7zL1u2TLGxsfL399e9996rtLQ0+7bVq1erSZMm8vPzU3BwsFq2bKnDhw9f0/cLAABufZa5Zi0vL09z585Vdna2mjdvLknKz8/XkiVLFBMTo3vuuUfh4eFq2rSpFi5ceMX5Vq5cqaNHj2rt2rWaNGmSxo4dq44dOyokJESbNm1S37591bdvX/3888+SpJycHN17770KCQnRli1b9Nlnn+nLL7/UgAEDHOZdtWqVfvzxR61atUqzZ8/WrFmzNGvWLEnS/PnzVbFiRSUnJystLc0hjOXk5OjVV1/VBx98oLVr1yo1NVXDhg2TJOXm5qpz585q3bq1duzYoQ0bNqhPnz6Fwh4AACh9nB7Wdu7cKX9/f3l7e6tv375asGCBateuLUlKT0/X6dOnNXHiRN17771avny5unTpoq5du2rNmjVFzhsaGqo33nhDNWvWVO/evVWzZk3l5ORo5MiRqlGjhkaMGCEvLy+tW7dOkvThhx/q999/1/vvv6+4uDi1adNGb731lj744AP9+uuv9nlDQkL01ltvqVatWurYsaMSExP11Vdf2T/T3d1dAQEBKl++vMqXL28/7vz585o+fboaNWqkhg0basCAAfbjsrKylJmZqY4dO6p69eqKjY1VUlKSKleufMnezp49q6ysLIcXAABwTR7OLqBmzZpKSUnRyZMnNW/ePCUlJWnNmjWqXbu28vPzJUn333+/hgwZIklq0KCB1q9fr+nTp6t169aXnbdOnTpyc/tfFo2IiFBcXJz9vbu7u8LCwpSeni7pwk0M9evXl5+fn32fli1bKj8/X/v27VNERIR9Xnd3d/s+kZGR2rlz5xX79PX1VfXq1R2OK/js0NBQ9erVS/fcc4/atWuntm3b6s9//rMiIyMvOdeECRM0bty4QuMf+k9RgI/7JY4AABRX5dFX/jsduJmcvrLm5eWl2267TY0aNdKECRNUv359TZkyRZJUtmxZeXh42FfaCsTGxl7xblBPT0+H9zab7ZJjBYHQGHPZ045/HC9qjpLWY4yxv585c6Y2bNigFi1a6JNPPlFMTIzDtXt/NGLECGVmZtpfBadyAQCA63F6WLuYMUZnz56VdCHINW7cWPv27XPYZ//+/apSpcp1/dzatWsrJSVF2dnZ9rF169bJzc1NMTExxZ7Hy8tLeXl5V1VDfHy8RowYofXr1ysuLk4fffTRJffz9va2P+6k4AUAAFyTU8PayJEj9fXXX+vQoUPauXOnRo0apdWrV6t79+72fZ555hl98skneuedd3TgwAG99dZb+vzzz9WvX7/rWkv37t3l4+OjpKQk7dq1S6tWrdLAgQPVo0cP+ynQ4oiOjtbatWt15MgRHT9+vFjHHDx4UCNGjNCGDRt0+PBhLV++XPv371dsbOzVtgMAAFyEU69Z+/XXX9WjRw+lpaUpKChI9erV0xdffKF27drZ9+nSpYumT5+uCRMm6KmnnlLNmjU1b948tWrV6rrW4uvrq2XLlmnQoEFq3LixfH199cADD2jSpEklmic5OVlPPvmkqlevrrNnzzqc6izqs7///nvNnj1bGRkZioyM1IABA/Tkk09ebTsAAMBF2Exx0gQsLSsrS0FBQdo1IpYbDADgGnGDAW6Wgn+/MzMzi7ykyXLXrAEAAOB/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A9nF4Drp9LwjQoMDHR2GQAA4DpiZQ0AAMDCCGsAAAAWRlgDAACwMMIaAACAhRHWAAAALKzEd4OeOXNGb775platWqX09HTl5+c7bP/222+vW3EAAAClXYnDWu/evbVixQp169ZNTZo0kc1muxF1AQAAQFcR1pYsWaKlS5eqZcuWN6IeAAAA/EGJr1mrUKGCAgICbkQtAAAAuEiJw9prr72m5557TocPH74R9QAAAOAPSnwatFGjRjpz5oyqVasmX19feXp6Omw/ceLEdSsOAACgtCtxWHvkkUd05MgRjR8/XhEREdxgAAAAcAOVOKytX79eGzZsUP369W9EPQAAAPiDEl+zVqtWLf3+++83ohYAAABcpMRhbeLEiXr66ae1evVqZWRkKCsry+EFAACA68dmjDElOcDN7UK+u/haNWOMbDab8vLyrl91KJasrCwFBQUpMzNTgYGBzi4HAAAUQ3H//S7xNWurVq26psIAAABQfCUKa+fPn9fYsWP1r3/9SzExMTeqJgAAAPx/JbpmzdPTU7t27eJxHQAAADdJiW8w6Nmzp2bMmHEjagEAAMBFSnzN2rlz5/Tuu+9qxYoVatSokfz8/By2T5o06boVBwAAUNqVOKzt2rVLDRs2lCTt37/fYRunRwEAAK4v7gYFAACwsBJfs1bgwIEDWrZsmf23GZTwcW0AAAAohhKHtYyMDN19992KiYlRhw4dlJaWJkn661//qqeffvq6FwgAAFCalTisDRkyRJ6enkpNTZWvr699/KGHHtIXX3xxXYsDAAAo7Up8zdry5cu1bNkyVaxY0WG8Ro0aOnz48HUrDAAAAFexspadne2wolbg+PHj8vb2vi5FAQAA4IISh7U777xT77//vv29zWZTfn6+XnnlFd11113XtTgAAIDSrsSnQV955RUlJCRo69atOnfunJ599lnt3r1bJ06c0Lp1625EjQAAAKVWiVfW/P39lZKSoiZNmqhdu3bKzs5W165dtX37dnl6et6IGgEAAEotmynhA9Lc3d2Vlpam8PBwh/GMjAyFh4crLy/vuhaIK8vKylJQUJAyMzMVGBjo7HIAAEAxFPff7xKvrF0u250+fVo+Pj4lnQ4AAABFKPY1a0OHDpV04YaC0aNHO9wRmpeXp02bNqlBgwbXvUAAAIDSrNhhbfv27ZIurKzt3LlTXl5e9m1eXl6qX7++hg0bdv0rBAAAKMWKHdYKfoH7448/rilTpnBtFAAAwE1Q4hsMYD0FFyjWHzhd7t5lnF0OnGjbKz2dXQIAoJhu2A0GAAAAuHk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ZuglmzZik4ONjZZQAAgFuQ08PakSNH9NhjjyksLEy+vr5q0KCBtm3bZt9ujNHYsWMVFRWlMmXKKCEhQbt373ZixUWLjo7W5MmTnV0GAABwEU4Na7/99ptatmwpT09P/ec//9GePXv02muvOaxCvfzyy5o0aZLeeustbdmyReXLl1e7du106tQp5xUOAABwkzg1rL300kuqVKmSZs6cqSZNmig6Olp33323qlevLunCqtrkyZM1atQode3aVXFxcZo9e7ZycnL00UcfXXbeXr16qXPnzho/frwiIiIUHByscePGKTc3V88884xCQ0NVsWJFvffeew7H7dy5U23atFGZMmUUFhamPn366PTp04XmffXVVxUZGamwsDD1799f58+flyQlJCTo8OHDGjJkiGw2m2w2m8P8y5YtU2xsrPz9/XXvvfcqLS3Nvm316tVq0qSJ/Pz8FBwcrJYtW+rw4cPX/B0DAIBbm1PD2qJFi9SoUSM9+OCDCg8PV3x8vN555x379oMHD+rYsWNq3769fczb21utW7fW+vXri5x75cqVOnr0qNauXatJkyZp7Nix6tixo0JCQrRp0yb17dtXffv21c8//yxJysnJ0b333quQkBBt2bJFn332mb788ksNGDDAYd5Vq1bpxx9/1KpVqzR79mzNmjVLs2bNkiTNnz9fFStWVHJystLS0hzCWE5Ojl599VV98MEHWrt2rVJTUzVs2DBJUm5urjp37qzWrVtrx44d2rBhg/r06VMo7BU4e/assrKyHF4AAMA1eTjzw3/66SdNmzZNQ4cO1ciRI7V582Y99dRT8vb2Vs+ePXXs2DFJUkREhMNxERERV1x1Cg0N1RtvvCE3NzfVrFlTL7/8snJycjRy5EhJ0ogRIzRx4kStW7dODz/8sD788EP9/vvvev/99+Xn5ydJeuutt9SpUye99NJL9hpCQkL01ltvyd3dXbVq1VJiYqK++uorPfHEEwoNDZW7u7sCAgJUvnx5h3rOnz+v6dOn21cNBwwYoOTkZElSVlaWMjMz1bFjR/v22NjYy/Y2YcIEjRs3rtD4h/5TFODjXuT3AteWmvyKs0uARVQevdPZJQC4Tpy6spafn6+GDRtq/Pjxio+P15NPPqknnnhC06ZNc9jv4hUmY8xlV50K1KlTR25u/2svIiJCdevWtb93d3dXWFiY0tPTJUl79+5V/fr17UFNklq2bKn8/Hzt27fPYV539/8FosjISPscRfH19bUHsYuPCw0NVa9evXTPPfeoU6dOmjJlisOq3MVGjBihzMxM+6tgdRAAALgep4a1yMhI1a5d22EsNjZWqampkmRfnSpYYSuQnp5eaLXtYp6eng7vbTbbJcfy8/MlFR0A/zhe1BwlrccYY38/c+ZMbdiwQS1atNAnn3yimJgYbdy48ZJzeXt7KzAw0OEFAABck1PDWsuWLR1WrSRp//79qlKliiSpatWqKl++vFasWGHffu7cOa1Zs0YtWrS4rrXUrl1bKSkpys7Oto+tW7dObm5uiomJKfY8Xl5eysvLu6oa4uPjNWLECK1fv15xcXFF3kQBAABKB6eGtSFDhmjjxo0aP368Dhw4oI8++khvv/22+vfvL+nC6tPgwYM1fvx4LViwQLt27VKvXr3k6+urRx999LrW0r17d/n4+CgpKUm7du3SqlWrNHDgQPXo0eOKq3h/FB0drbVr1+rIkSM6fvx4sY45ePCgRowYoQ0bNujw4cNavny59u/fX+R1awAAoHRw6g0GjRs31oIFCzRixAglJyeratWqmjx5srp3727f59lnn9Xvv/+ufv366bffflPTpk21fPlyBQQEXNdafH19tWzZMg0aNEiNGzeWr6+vHnjgAU2aNKlE8yQnJ+vJJ59U9erVdfbsWYdTnUV99vfff6/Zs2crIyNDkZGRGjBggJ588smrbQcAALgImylOmoClZWVlKSgoSLtGxHI3KABJ3A0K3AoK/v3OzMws8vpzp/+6KQAAAFweYQ0AAMDCCGsAAAAWRlgDAACwMMIaAACAhRHWAAAALIywBgAAYGGENQAAAAsjrAEAAFgYYQ0AAMDCCGsAAAAW5tRf5A4AAG6+3NxcnTt3ztlluDwvLy95eFx71CKsAQBQShhjlJqaquPHjzu7lFKjbNmyqly5smw221XPQVgDAKCUKAhqFSpUkL+/v9zcuBrqRsnPz9fp06d15MgRGWMUHR191XMR1gAAKAVyc3PtQa18+fLOLqdU8Pf3lyQdOXJEJ06cUHx8/FWtsBGpAQAoBQquUSsIELg5Cr7vzZs3KyUl5armIKwBAFCKcOrz5ir4vm02m7777jsZY0o+x/UuCgAAAI68vb2Vk5Oj3NzcEh9LWAMAALjBruVuUMIaAABQr1691LlzZ2eXUcj27dvVsWNHhYeHy8fHR9HR0XrooYfsjx9ZvXq1bDabTp48WaJ5Dx06JJvNdtXXkd1MhDUAAGBJ6enpatu2rcqWLatly5Zp7969eu+99xQZGamcnBxnl3fTENYAAMAVrVmzRk2aNJG3t7ciIyM1fPhwh+uvvvjiC7Vq1UrBwcEKCwtTx44d9eOPP9q3F6xkzZ8/X3fddZd8fX1Vv359bdiw4bKfuX79emVlZendd99VfHy8qlatqjZt2mjy5MmqXLmyDh06pLvuukuSFBISIpvNpl69ehWrnqpVq0qS/XEaCQkJkqSEhAQNHjzYoY7OnTvb55WkqVOnqkaNGvLx8VFERIS6det2NV9psRHWAABAkY4cOaIOHTqocePG+u677zRt2jTNmDFDL7zwgn2f7OxsDR06VFu2bNFXX30lNzc3denSRfn5+Q5zjRo1SsOGDVNKSopiYmL0yCOPXPai+/Llyys3N1cLFiy45F2UlSpV0rx58yRJ+/btU1pamqZMmVKsejZv3ixJ+vLLL5WWlqb58+cX67vYunWrnnrqKSUnJ2vfvn364osvdOeddxbr2KvFQ3EBAECRpk6dqkqVKumtt96SzWZTrVq1dPToUT333HMaPXq03Nzc9MADDzgcM2PGDIWHh2vPnj2Ki4uzjw8bNkyJiYmSpHHjxqlOnTo6cOCAatWqVehzmzVrppEjR+rRRx9V37591aRJE7Vp00Y9e/ZURESE3N3dFRoaKkkKDw9XcHCw/dgr1VOuXDlJUlhYWIkeEpyamio/Pz917NhRAQEBqlKliuLj44t9/NVgZQ0AABRp7969at68ucMdjS1bttTp06f1yy+/SJJ+/PFHPfroo6pWrZoCAwPtpxlTU1Md5qpXr579z5GRkZIuXJt2OS+++KKOHTum6dOnq3bt2po+fbpq1aqlnTt3FllzcespqXbt2qlKlSqqVq2aevTooQ8//PCGXz9HWAMAAEUyxhR69ETBacmC8U6dOikjI0PvvPOONm3apE2bNkn6329OKODp6Wn/c8GxF58qvVhYWJgefPBBvfbaa9q7d6+ioqL06quvFnlMceu5mJubW6FTrufPn7f/OSAgQN9++60+/vhjRUZGavTo0apfv36J70YtCcIaAAAoUu3atbV+/XqHELN+/XoFBASoQoUKysjI0N69e/X888/r7rvvVmxsrH777bcbUouXl5eqV6+u7Oxs+3tJysvLs+9TnHoudZwklStXTmlpafb3eXl52rVrl8M+Hh4eatu2rV5++WXt2LFDhw4d0sqVK69fkxfhmjUAACBJyszMLPTcsdDQUPXr10+TJ0/WwIEDNWDAAO3bt09jxozR0KFD5ebmppCQEIWFhentt99WZGSkUlNTNXz48GuuZ/HixZo7d64efvhhxcTEyBijzz//XEuXLtXMmTMlSVWqVJHNZtPixYvVoUMHlSlTplj1hIeHq0yZMvriiy9UsWJF+fj4KCgoSG3atNHQoUO1ZMkSVa9eXa+//rrDqtnixYv1008/6c4771RISIiWLl2q/Px81axZ85r7vRxW1gAAgKQLD5iNj493eI0ePVoVKlTQ0qVLtXnzZtWvX199+/bVX/7yFz3//POSLpw6nDt3rrZt26a4uDgNGTJEr7zyyjXXU7t2bfn6+urpp59WgwYN1KxZM3366ad699131aNHD0lShQoVNG7cOA0fPlwREREaMGBAserx8PDQG2+8oX/961+KiorS/fffL0nq3bu3kpKS1LNnT7Vu3VpVq1a1Px5EkoKDgzV//ny1adNGsbGxmj59uj7++GPVqVPnmvu9HJu5mt8oCkvJyspSUFCQdo2IVYCPu7PLAWABlUcXffE1Sp+cnBzt3btXsbGx8vX1dXY5pUbB975r1y5lZ2friSeesF+3V/Dvd2ZmpgIDAy87BytrAAAAFkZYAwAAsDDCGgAAgIUR1gAAACyMsAYAAGBhhDUAAAALI6wBAABYGGENAADAwghrAAAAFkZYAwAApcbUqVNVtWpV+fj46Pbbb9fXX3/t7JKuiF/kDgAArtntz7x/Uz9v2ys9S3zMJ598osGDB2vq1Klq2bKl/vWvf+m+++7Tnj17VLly5RtQ5fXByhoAACgVJk2apL/85S/661//qtjYWE2ePFmVKlXStGnTnF1akQhrAADA5Z07d07btm1T+/btHcbbt2+v9evXO6mq4iGsAQAAl3f8+HHl5eUpIiLCYTwiIkLHjh1zUlXFQ1gDAAClhs1mc3hvjCk0ZjWENQAA4PLKli0rd3f3Qqto6enphVbbrIawBgAAXJ6Xl5duv/12rVixwmF8xYoVatGihZOqKh4e3QEAAEqFoUOHqkePHmrUqJGaN2+ut99+W6mpqerbt6+zSysSYQ0AAJQKDz30kDIyMpScnKy0tDTFxcVp6dKlqlKlirNLKxJhDQAAXLOreUitM/Tr10/9+vVzdhklwjVrAAAAFkZYAwAAsDDCGgAAgIUR1gAAACyMsAYAAGBhhDUAAAALI6wBAABYGGENAADAwghrAAAAFkZYAwAAsDDCGgAAKBXWrl2rTp06KSoqSjabTQsXLnR2ScXC7wYFAADXLDW57k39vMqjd5b4mOzsbNWvX1+PP/64HnjggRtQ1Y1BWAMAAKXCfffdp/vuu8/ZZZQYp0EBAAAsjLAGAABgYYQ1AAAACyOsAQAAWBg3GLiQSsM3KjAw0NllAACA64iwBgAASoXTp0/rwIED9vcHDx5USkqKQkNDVblyZSdWVjTCGgAAKBW2bt2qu+66y/5+6NChkqSkpCTNmjXLSVVdGWENAABcs6t5SO3NlpCQIGOMs8soMW4wAAAAsDDCGgAAgIUR1gAAACyMsAYAAGBhhDUAAAALI6wBAFCK5OfnO7uEUqXg+76Wu1AJawAAlAJeXl6SLjwYFjdPwfd97ty5q56D56wBAFAKeHh4qGzZsjpy5Igkyd/fX25urNncKPn5+Tp9+rSOHDmikydPKjc396rnIqwBAFBKFPxKpYLAhhvv5MmT+vXXX3X27FkFBgbKw6Pk0YuwBgBAKWGz2VSlShWFhoZq+fLlOnr0qEJCQq4qQKBoxhidO3dO+fn5ys7O1rlz5xQbGyubzVbiufjpAABQygQEBKhdu3ZasmSJ0tPTr+kUHYpms9nk5eWlli1bqlmzZlc1B2ENAIBSKDAwUA8++KBOnTp1TRe/o2g2m02+vr7y8/O7qlU1ibAGAECp5eHhoZCQEGeXgSvgNhAAAAALY2XNBRQ8aC8rK8vJlQAAgOIq+Hf7Sg/MJay5gIyMDElSpUqVnFwJAAAoqVOnTikoKOiy2wlrLiA0NFSSlJqaWuQP21VkZWWpUqVK+vnnnxUYGOjscm44+nV9pa1n+nVtpa1f6ep7Nsbo1KlTioqKKnI/wpoLKHgCdVBQUKn5H0O6cCcT/bqu0tavVPp6pl/XVtr6la6u5+IssnCDAQAAgIUR1gAAACyMsOYCvL29NWbMGHl7ezu7lJuCfl1baetXKn09069rK239Sje+Z5u50v2iAAAAcBpW1gAAACyMsAYAAGBhhDUAAAALI6wBAABYGGHtFjd16lRVrVpVPj4+uv322/X11187u6TrYu3aterUqZOioqJks9m0cOFCh+3GGI0dO1ZRUVEqU6aMEhIStHv3bucUex1MmDBBjRs3VkBAgMLDw9W5c2ft27fPYR9X6nnatGmqV6+e/QGSzZs313/+8x/7dlfq9VImTJggm82mwYMH28dcreexY8fKZrM5vMqXL2/f7mr9StKRI0f02GOPKSwsTL6+vmrQoIG2bdtm3+5qPUdHRxf6GdtsNvXv31+S6/Wbm5ur559/XlWrVlWZMmVUrVo1JScnKz8/377PDevZ4JY1d+5c4+npad555x2zZ88eM2jQIOPn52cOHz7s7NKu2dKlS82oUaPMvHnzjCSzYMECh+0TJ040AQEBZt68eWbnzp3moYceMpGRkSYrK8s5BV+je+65x8ycOdPs2rXLpKSkmMTERFO5cmVz+vRp+z6u1POiRYvMkiVLzL59+8y+ffvMyJEjjaenp9m1a5cxxrV6vdjmzZtNdHS0qVevnhk0aJB93NV6HjNmjKlTp45JS0uzv9LT0+3bXa3fEydOmCpVqphevXqZTZs2mYMHD5ovv/zSHDhwwL6Pq/Wcnp7u8PNdsWKFkWRWrVpljHG9fl944QUTFhZmFi9ebA4ePGg+++wz4+/vbyZPnmzf50b1TFi7hTVp0sT07dvXYaxWrVpm+PDhTqroxrg4rOXn55vy5cubiRMn2sfOnDljgoKCzPTp051Q4fWXnp5uJJk1a9YYY0pHzyEhIebdd9916V5PnTplatSoYVasWGFat25tD2uu2POYMWNM/fr1L7nNFft97rnnTKtWrS673RV7vtigQYNM9erVTX5+vkv2m5iYaHr37u0w1rVrV/PYY48ZY27sz5jToLeoc+fOadu2bWrfvr3DePv27bV+/XonVXVzHDx4UMeOHXPo3dvbW61bt3aZ3jMzMyVJoaGhkly757y8PM2dO1fZ2dlq3ry5S/fav39/JSYmqm3btg7jrtrzDz/8oKioKFWtWlUPP/ywfvrpJ0mu2e+iRYvUqFEjPfjggwoPD1d8fLzeeecd+3ZX7PmPzp07pzlz5qh3796y2Wwu2W+rVq301Vdfaf/+/ZKk7777Tt988406dOgg6cb+jPlF7reo48ePKy8vTxEREQ7jEREROnbsmJOqujkK+rtU74cPH3ZGSdeVMUZDhw5Vq1atFBcXJ8k1e965c6eaN2+uM2fOyN/fXwsWLFDt2rXtf6m5Uq+SNHfuXH377bfasmVLoW2u+PNt2rSp3n//fcXExOjXX3/VCy+8oBYtWmj37t0u2e9PP/2kadOmaejQoRo5cqQ2b96sp556St7e3urZs6dL9vxHCxcu1MmTJ9WrVy9Jrvnf9HPPPafMzEzVqlVL7u7uysvL04svvqhHHnlE0o3tmbB2i7PZbA7vjTGFxlyVq/Y+YMAA7dixQ998802hba7Uc82aNZWSkqKTJ09q3rx5SkpK0po1a+zbXanXn3/+WYMGDdLy5cvl4+Nz2f1cqef77rvP/ue6deuqefPmql69umbPnq1mzZpJcq1+8/Pz1ahRI40fP16SFB8fr927d2vatGnq2bOnfT9X6vmPZsyYofvuu09RUVEO467U7yeffKI5c+boo48+Up06dZSSkqLBgwcrKipKSUlJ9v1uRM+cBr1FlS1bVu7u7oVW0dLT0wuleldTcEeZK/Y+cOBALVq0SKtWrVLFihXt467Ys5eXl2677TY1atRIEyZMUP369TVlyhSX7HXbtm1KT0/X7bffLg8PD3l4eGjNmjV644035OHhYe/LlXq+mJ+fn+rWrasffvjBJX/GkZGRql27tsNYbGysUlNTJbnm/8MFDh8+rC+//FJ//etf7WOu2O8zzzyj4cOH6+GHH1bdunXVo0cPDRkyRBMmTJB0Y3smrN2ivLy8dPvtt2vFihUO4ytWrFCLFi2cVNXNUbVqVZUvX96h93PnzmnNmjW3bO/GGA0YMEDz58/XypUrVbVqVYftrtjzxYwxOnv2rEv2evfdd2vnzp1KSUmxvxo1aqTu3bsrJSVF1apVc7meL3b27Fnt3btXkZGRLvkzbtmyZaHH7ezfv19VqlSR5Nr/D8+cOVPh4eFKTEy0j7livzk5OXJzc4xN7u7u9kd33NCer+n2BDhVwaM7ZsyYYfbs2WMGDx5s/Pz8zKFDh5xd2jU7deqU2b59u9m+fbuRZCZNmmS2b99ufyzJxIkTTVBQkJk/f77ZuXOneeSRR27pW8L/9re/maCgILN69WqHW+FzcnLs+7hSzyNGjDBr1641Bw8eNDt27DAjR440bm5uZvny5cYY1+r1cv54N6gxrtfz008/bVavXm1++ukns3HjRtOxY0cTEBBg//vJ1frdvHmz8fDwMC+++KL54YcfzIcffmh8fX3NnDlz7Pu4Ws/GGJOXl2cqV65snnvuuULbXK3fpKQkU6FCBfujO+bPn2/Kli1rnn32Wfs+N6pnwtot7p///KepUqWK8fLyMg0bNrQ/6uFWt2rVKiOp0CspKckYc+EW6TFjxpjy5csbb29vc+edd5qdO3c6t+hrcKleJZmZM2fa93Glnnv37m3/77ZcuXLm7rvvtgc1Y1yr18u5OKy5Ws8Fz5fy9PQ0UVFRpmvXrmb37t327a7WrzHGfP755yYuLs54e3ubWrVqmbffftthuyv2vGzZMiPJ7Nu3r9A2V+s3KyvLDBo0yFSuXNn4+PiYatWqmVGjRpmzZ8/a97lRPduMMeba1uYAAABwo3DNGgAAgIUR1gAAACyMsAYAAGBhhDUAAAALI6wBAABYGGENAADAwghrAAAAFkZYAwAAsDDCGgCUQjabTQsXLnR2GQCKgbAGABaRl5dn/6XQAFCAsAYAVykhIUEDBgzQgAEDFBwcrLCwMD3//PMq+C1+586d07PPPqsKFSrIz89PTZs21erVq+3Hz5o1S8HBwVq8eLFq164tb29vHT58WGfPntWzzz6rSpUqydvbWzVq1NCMGTPsx+3Zs0cdOnSQv7+/IiIi1KNHDx0/ftyhrqeeekrPPvusQkNDVb58eY0dO9a+PTo6WpLUpUsX2Ww2+3sA1kRYA4BrMHv2bHl4eGjTpk1644039Prrr+vdd9+VJD3++ONat26d5s6dqx07dujBBx/Uvffeqx9++MF+fE5OjiZMmKB3331Xu3fvVnh4uHr27Km5c+fqjTfe0N69ezV9+nT5+/tLktLS0tS6dWs1aNBAW7du1RdffKFff/1Vf/7znwvV5efnp02bNunll19WcnKyVqxYIUnasmWLJGnmzJlKS0uzvwdgTfwidwC4SgkJCUpPT9fu3btls9kkScOHD9eiRYv0+eefq0aNGvrll18UFRVlP6Zt27Zq0qSJxo8fr1mzZunxxx9XSkqK6tevL0nav3+/atasqRUrVqht27aFPnP06NHatGmTli1bZh/75ZdfVKlSJe3bt08xMTFKSEhQXl6evv76a/s+TZo0UZs2bTRx4kRJF65ZW7BggTp37nwjvhoA15GHswsAgFtZs2bN7EFNkpo3b67XXntNW7dulTFGMTExDvufPXtWYWFh9vdeXl6qV6+e/X1KSorc3d3VunXrS37etm3btGrVKvtK2x/9+OOP9s/745ySFBkZqfT09JI3CMDpCGsAcIO4u7tr27Ztcnd3dxj/Y9AqU6aMQ9grU6ZMkXPm5+erU6dOeumllwpti4yMtP/Z09PTYZvNZuPmBeAWRVgDgGuwcePGQu9r1Kih+Ph45eXlKT09XXfccUex56tbt67y8/O1Zs2aS54GbdiwoebNm6fo6Gh5eFz9X+Genp7Ky8u76uMB3DzcYAAA1+Dnn3/W0KFDtW/fPn388cd68803NWjQIMXExKh79+7q2bOn5s+fr4MHD2rLli166aWXtHTp0svOFx0draSkJPXu3VsLFy7UwYMHtXr1an366aeSpP79++vEiRN65JFHtHnzZv30009avny5evfuXaLwFR0dra+++krHjh3Tb7/9ds3fA4Abh7AGANegZ8+e+v3339WkSRP1799fAwcOVJ8+fSRduNuyZ8+eevrpp1WzZk396U9/0qZNm1SpUqUi55w2bZq6deumfv36qVatWnriiSeUnZ0tSYqKitK6deuUl5ene+65R3FxcRo0aJCCgoLk5lb8v9Jfe+01rVixQpUqVVJ8fPzVfwEAbjjuBgWAq5SQkKAGDRpo8uTJzi4FgAtjZQ0AAMDCCGsAAAAWxmlQAAAAC2NlDQAAwMIIawAAABZGWAMAALAwwhoAAICFEdYAAAAsjLAGAABgYYQ1AAAACyOsAQAAWBhhDQAAwML+HxSMFjE3FJgPAAAAAElFTkSuQmCC"/>
          <p:cNvSpPr>
            <a:spLocks noChangeAspect="1" noChangeArrowheads="1"/>
          </p:cNvSpPr>
          <p:nvPr/>
        </p:nvSpPr>
        <p:spPr bwMode="auto">
          <a:xfrm>
            <a:off x="165683" y="-156033"/>
            <a:ext cx="324604" cy="329213"/>
          </a:xfrm>
          <a:prstGeom prst="rect">
            <a:avLst/>
          </a:prstGeom>
          <a:noFill/>
        </p:spPr>
        <p:txBody>
          <a:bodyPr vert="horz" wrap="square" lIns="97877" tIns="48939" rIns="97877" bIns="4893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 t="787"/>
          <a:stretch>
            <a:fillRect/>
          </a:stretch>
        </p:blipFill>
        <p:spPr bwMode="auto">
          <a:xfrm>
            <a:off x="6519134" y="2275859"/>
            <a:ext cx="5685273" cy="440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40720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6792CE-8BD6-F52E-DB88-21B42480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Loan Status and </a:t>
            </a:r>
            <a:r>
              <a:rPr lang="en-IN" dirty="0" smtClean="0"/>
              <a:t>Loan Amount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481B4D95-2CFD-901A-1653-8FBB6D3214B4}"/>
              </a:ext>
            </a:extLst>
          </p:cNvPr>
          <p:cNvSpPr txBox="1">
            <a:spLocks/>
          </p:cNvSpPr>
          <p:nvPr/>
        </p:nvSpPr>
        <p:spPr>
          <a:xfrm>
            <a:off x="6524543" y="4631405"/>
            <a:ext cx="5172309" cy="1710074"/>
          </a:xfrm>
          <a:prstGeom prst="rect">
            <a:avLst/>
          </a:prstGeom>
        </p:spPr>
        <p:txBody>
          <a:bodyPr vert="horz" lIns="0" tIns="48939" rIns="0" bIns="48939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72B1345C-BECF-413D-ECFB-4BBD6973ABFB}"/>
              </a:ext>
            </a:extLst>
          </p:cNvPr>
          <p:cNvSpPr txBox="1">
            <a:spLocks/>
          </p:cNvSpPr>
          <p:nvPr/>
        </p:nvSpPr>
        <p:spPr>
          <a:xfrm>
            <a:off x="819274" y="2305606"/>
            <a:ext cx="5309394" cy="1684272"/>
          </a:xfrm>
          <a:prstGeom prst="rect">
            <a:avLst/>
          </a:prstGeom>
        </p:spPr>
        <p:txBody>
          <a:bodyPr vert="horz" lIns="0" tIns="48939" rIns="0" bIns="48939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214"/>
              </a:spcBef>
              <a:buNone/>
            </a:pPr>
            <a:r>
              <a:rPr lang="en-US" sz="1900" b="1" dirty="0" smtClean="0"/>
              <a:t>INFERENCE</a:t>
            </a:r>
            <a:r>
              <a:rPr lang="en-US" sz="1900" dirty="0" smtClean="0"/>
              <a:t>:</a:t>
            </a:r>
          </a:p>
          <a:p>
            <a:pPr>
              <a:buFont typeface="Wingdings" pitchFamily="2" charset="2"/>
              <a:buChar char="q"/>
            </a:pPr>
            <a:r>
              <a:rPr lang="en-US" sz="1900" dirty="0" smtClean="0"/>
              <a:t>Percentage of Charge Off accounts is high when the amount applied for loan is greater than 14999 compared to Fully Paid</a:t>
            </a:r>
          </a:p>
        </p:txBody>
      </p:sp>
      <p:sp>
        <p:nvSpPr>
          <p:cNvPr id="10248" name="AutoShape 8" descr="data:image/png;base64,iVBORw0KGgoAAAANSUhEUgAAAqwAAAHFCAYAAAA30as/AAAAOXRFWHRTb2Z0d2FyZQBNYXRwbG90bGliIHZlcnNpb24zLjcuMCwgaHR0cHM6Ly9tYXRwbG90bGliLm9yZy88F64QAAAACXBIWXMAAA9hAAAPYQGoP6dpAAB+u0lEQVR4nO3dd1hUx/s28HtpC7I0EQGRKoKgIiIW1AAqSmzRGGON2KKx90Zs2HtNosaKicYSC19jDaIQFUVAsYGoCKIJBisIGgT2vH/4cn6uFBHBXeD+XNde4cyZM+eZgSv7ODtnViIIggAiIiIiIhWlpuwAiIiIiIiKwoSViIiIiFQaE1YiIiIiUmlMWImIiIhIpTFhJSIiIiKVxoSViIiIiFQaE1YiIiIiUmlMWImIiIhIpTFhJSIiIiKVxoSViOg9AgMDIZFIEBUVpexQPkhcXBz69esHOzs7aGtro1q1anBzc8OoUaOQnp4u1vvtt9+wevXqj7rXunXrEBgY+HEBqyhvb29IJBLxpaOjgwYNGmD16tWQy+XKDo+oUmDCSkRUAV2+fBmNGjVCbGwsZs2ahePHj2PDhg3o2LEjTpw4gadPn4p1mbC+n52dHc6fP4/z589jz549sLCwwPjx4+Hv76/s0IgqBQ1lB0BERKVv9erVUFNTQ2hoKPT09MTy7t27Y968eRAEQYnRlT86Ojpo1qyZeNy+fXvUqVMHP/74I+bPnw9NTc2Pav/ly5eoUqXKx4ZJVGFxhpWIqJScPXsWbdq0gZ6eHqpUqYLmzZvjyJEjCnUePXqEESNGwNnZGTKZDNWrV0fr1q1x5swZhXpJSUmQSCRYvnw5Vq5cCVtbW8hkMnh4eODChQvvjeXJkyfQ19eHTCYr8LxEIgHw5uPuI0eO4N69ewofe+eZM2cOmjZtiqpVq0JfXx9ubm7YsmWLQsJrY2ODGzduICwsTLzexsYGwP8tp0hKSlK4f2hoKCQSCUJDQ8Wyy5cvo1OnTqhevTqkUilq1KiBjh074sGDB4X2c9y4cdDV1VVY4pCnZ8+eMDU1RXZ2NgDg1KlT8Pb2hrGxMXR0dGBlZYWvvvoKL1++LHIsC6KpqYlGjRrh5cuXePTokfj7KmiWWSKRICAgQDwOCAiARCLBpUuX0L17dxgZGaFWrVoAgAEDBkAmk+HGjRto06YNdHV1YWJiglGjRuWL87///oO/vz9sbW2hpaUFCwsLjBw5Es+fP1eoV5x+v379GvPnz0edOnUglUphYmKCgQMH4tGjRx88NkRlgQkrEVEpCAsLQ+vWrZGWloYtW7Zg165d0NPTQ+fOnbFnzx6xXt5H8bNnz8aRI0ewbds22NnZwdvbWyF5y/PTTz8hODgYq1evxs6dO5GZmYkOHTogLS2tyHg8PDyQkpKCvn37IiwsDK9evSqw3rp169CiRQuYmZmJH3mfP39ePJ+UlITvvvsOe/fuxYEDB9CtWzeMHj0a8+bNE+scPHgQdnZ2aNiwoXj9wYMHP2T4kJmZibZt2+Lff/9V6LOVlRVevHhR6HWDBg3Cy5cvsXfvXoXy58+f43//+x+++eYbaGpqIikpCR07doSWlha2bt2K48ePY/HixdDV1cXr168/KNY8CQkJ0NDQgJGRUYmu79atG+zt7fH7779jw4YNYnl2djY6dOiANm3aICgoCKNGjcLPP/+Mnj17inUEQUDXrl2xfPly9OvXD0eOHMGECROwfft2tG7dGllZWQBQrH7L5XJ06dIFixcvRp8+fXDkyBEsXrwYwcHB8Pb2LvRvh+iTEoiIqEjbtm0TAAiRkZGF1mnWrJlQvXp14cWLF2JZTk6OUK9ePaFmzZqCXC4v8LqcnBwhOztbaNOmjfDll1+K5YmJiQIAoX79+kJOTo5YfvHiRQGAsGvXriJj/u+//4SuXbsKAAQAgrq6utCwYUNh+vTpQmpqqkLdjh07CtbW1kW2JwiCkJubK2RnZwtz584VjI2NFfpUt25dwcvLK981eWOXmJioUH769GkBgHD69GlBEAQhKipKACAEBQW9N453ubm5Cc2bN1coW7dunQBAuHbtmiAIgrBv3z4BgBATE/PB7Xt5eQl169YVsrOzhezsbOGff/4Rpk2bJgAQvv76a0EQ/u/3tW3btnzXAxBmz54tHs+ePVsAIMyaNStf3f79+wsAhDVr1iiUL1iwQAAgnD17VhAEQTh+/LgAQFi6dKlCvT179ggAhI0bNxa737t27RIACPv371coj4yMFAAI69atK3xwiD4RzrASEX2kzMxMREREoHv37gofwaurq6Nfv3548OAB4uPjxfINGzbAzc0N2tra0NDQgKamJkJCQhAXF5ev7Y4dO0JdXV08dnFxAQDcu3evyJikUikOHjyI2NhYrFq1Cr169cKjR4+wYMECODk5KcRTlFOnTsHHxwcGBgZQV1eHpqYmZs2ahSdPniA1NbVYbRSHvb09jIyMMHXqVGzYsAGxsbHFvnbgwIEIDw9X6NO2bdvQuHFj1KtXDwDg6uoKLS0tDB06FNu3b8fdu3c/KL4bN25AU1MTmpqaqFGjBlasWIG+ffti06ZNH9TO27766qtCz/Xt21fhuE+fPgCA06dPA3jzewHeLCF429dffw1dXV2EhIQAKF6/Dx8+DENDQ3Tu3Bk5OTniy9XVFWZmZgXO/BN9akxYiYg+0rNnzyAIAszNzfOdq1GjBoA3a0oBYOXKlRg+fDiaNm2K/fv348KFC4iMjMTnn39e4EevxsbGCsdSqRQAiv0xrZOTE8aNG4cdO3YgOTkZK1euxJMnTzBz5sz3Xnvx4kW0a9cOALBp0yacO3cOkZGRmD59+gfFUBwGBgYICwuDq6srvv/+e9StWxc1atTA7NmzxTWohenbty+kUqm4fjQ2NhaRkZEYOHCgWKdWrVo4efIkqlevjpEjR6JWrVqoVasW1qxZU6z4atWqhcjISERFReH69et4/vw5duzYAQMDgxL3uaC/FwDQ0NDI93s3MzMD8H9/R0+ePIGGhgZMTEwU6kkkEpiZmYn1itPvf//9F8+fP4eWlpaYlOe9Hj58iMePH5e4j0SlhbsEEBF9JCMjI6ipqSElJSXfuX/++QcAUK1aNQDAjh074O3tjfXr1yvUK2qdZmmRSCQYP3485s6di+vXr7+3/u7du6GpqYnDhw9DW1tbLA8KCir2PfOuy1tTmaegJKh+/frYvXs3BEHA1atXERgYiLlz50JHRwfTpk0r9B5GRkbo0qULfvnlF8yfPx/btm2DtrY2evfurVDvs88+w2effYbc3FxERUXhhx9+wLhx42BqaopevXq9tx/u7u4f3M+8xLEgbz/c9racnBw8efJEIWl9+PAhgP/7B4yxsTFycnLw6NEjhaRVEAQ8fPgQjRs3Fsve1+9q1arB2NgYx48fLzCet3eZIFIWzrASEX0kXV1dNG3aFAcOHFCYdZTL5dixYwdq1qwJBwcHAG+SlLxZ0jxXr15VeNCpNBSUPANvEuj09HRx5hd4M2tb0GypRCKBhoaGwpKEV69e4ddff81Xt7A28nYLuHr1qkL5oUOHCo1dIpGgQYMGWLVqFQwNDXHp0qVC6+YZOHAg/vnnHxw9ehQ7duzAl19+CUNDwwLrqquro2nTpvjpp58AoFjtv4+pqSm0tbXz9fN///tfidrbuXOnwvFvv/0G4M2uDgDQpk0bAG/+AfS2/fv3IzMzUzz/tsL63alTJzx58gS5ublwd3fP93J0dCxRH4hKE2dYiYiK6dSpU/m2ZwKADh06YNGiRWjbti1atWqFSZMmQUtLC+vWrcP169exa9cucTatU6dOmDdvHmbPng0vLy/Ex8dj7ty5sLW1RU5OTqnFOnToUDx//hxfffUV6tWrB3V1ddy8eROrVq2Cmpoapk6dKtatX78+Dhw4gPXr16NRo0ZQU1ODu7s7OnbsiJUrV6JPnz4YOnQonjx5guXLl+dLuPPa2L17N/bs2SN+s1b9+vXRuHFjODo6YtKkScjJyYGRkREOHjyIs2fPKlx/+PBhrFu3Dl27doWdnR0EQcCBAwfw/PlztG3b9r39bdeuHWrWrIkRI0bg4cOHCssBgDfrhk+dOoWOHTvCysoK//33H7Zu3QoA8PHxKckQK5BIJPjmm2+wdetW1KpVCw0aNMDFixfFRPNDaGlpYcWKFcjIyEDjxo0RHh6O+fPno3379mjZsiUAoG3btvD19cXUqVORnp6OFi1a4OrVq5g9ezYaNmyIfv36FbvfvXr1ws6dO9GhQweMHTsWTZo0gaamJh48eIDTp0+jS5cu+PLLLz96jIg+inKf+SIiUn15T7oX9sp7Av7MmTNC69atBV1dXUFHR0do1qyZ8Mcffyi0lZWVJUyaNEmwsLAQtLW1BTc3NyEoKEjo37+/wpP6eU+dL1u2LF88eOep84KcOHFCGDRokODs7CwYGBgIGhoagrm5udCtWzfh/PnzCnWfPn0qdO/eXTA0NBQkEonw9lvD1q1bBUdHR0EqlQp2dnbCokWLhC1btuR78j8pKUlo166doKenJwBQ6MutW7eEdu3aCfr6+oKJiYkwevRo4ciRIwq7BNy8eVPo3bu3UKtWLUFHR0cwMDAQmjRpIgQGBhbZz7d9//33AgDB0tJSyM3NVTh3/vx54csvvxSsra0FqVQqGBsbC15eXsKhQ4fe227eLgHvk5aWJnz77beCqampoKurK3Tu3FlISkoqdJeAR48e5Wujf//+gq6urnD16lXB29tb0NHREapWrSoMHz5cyMjIUKj76tUrYerUqYK1tbWgqakpmJubC8OHDxeePXv2wf3Ozs4Wli9fLjRo0EDQ1tYWZDKZUKdOHeG7774Tbt++/d6+E5U1iSDw606IiIhUwYABA7Bv3z5kZGQoOxQilcI1rERERESk0piwEhEREZFK45IAIiIiIlJpnGElIiIiIpXGhJWIiIiIVBoTViIiIiJSafziAKoQ5HI5/vnnH+jp6RX6dYdERESkWgRBwIsXL1CjRg2oqRU+j8qElSqEf/75B5aWlsoOg4iIiErg/v37qFmzZqHnmbBShaCnpwfgzR+8vr6+kqMhIiKi4khPT4elpaX4Pl4YJqxUIeQtA9DX12fCSkREVM68bzkfE1aqUDxn7IK6VEfZYRAREX0S0cv8lB3CJ8FdAoiIiIhIpTFhJSIiIiKVxoSViIiIiFQaE1YiIiIiUmnlMmH19vbGuHHjilU3MDAQhoaGZRqPKgoICICrq6t4PGDAAHTt2rXIaz5kXD9FO0REREQAdwkA8Ca5CwoKQkxMjLJDKTNr1qyBIAil2mZoaChatWqFZ8+eKfyj4MCBA9DU1CzVexEREVHlxYS1kjAwMPhk96pateonuxcRERFVfCq/JCAzMxN+fn6QyWQwNzfHihUrFM6/fv0aU6ZMgYWFBXR1ddG0aVOEhobmaycoKAgODg7Q1tZG27Ztcf/+fQBvlgzMmTMHV65cgUQigUQiQWBg4Hvjev78OYYOHQpTU1Noa2ujXr16OHz4sHh+//79qFu3LqRSKWxsbPLFbWNjg4ULF2LQoEHQ09ODlZUVNm7cqNCvUaNGwdzcHNra2rCxscGiRYvE88nJyejSpQtkMhn09fXRo0cP/Pvvv4XG++6SgPeNKwDs2LED7u7u0NPTg5mZGfr06YPU1FQAQFJSElq1agUAMDIygkQiwYABAwDkXxLw7Nkz+Pn5wcjICFWqVEH79u1x+/Zt8Xzeso0TJ07AyckJMpkMn3/+OVJSUor4DRAREVFlofIJ6+TJk3H69GkcPHgQf/75J0JDQxEdHS2eHzhwIM6dO4fdu3fj6tWr+Prrr/H5558rJEQvX77EggULsH37dpw7dw7p6eno1asXAKBnz56YOHEi6tati5SUFKSkpKBnz55FxiSXy9G+fXuEh4djx44diI2NxeLFi6Gurg4AiI6ORo8ePdCrVy9cu3YNAQEBmDlzZr5EeMWKFXB3d8fly5cxYsQIDB8+HDdv3gQArF27FocOHcLevXsRHx+PHTt2wMbGBgAgCAK6du2Kp0+fIiwsDMHBwUhISHhv3B8yrsCbpHnevHm4cuUKgoKCkJiYKCallpaW2L9/PwAgPj4eKSkpWLNmTYH3GjBgAKKionDo0CGcP38egiCgQ4cOyM7OFuu8fPkSy5cvx6+//oq//voLycnJmDRpUqHxZ2VlIT09XeFFREREFZNKLwnIyMjAli1b8Msvv6Bt27YAgO3bt6NmzZoAgISEBOzatQsPHjxAjRo1AACTJk3C8ePHsW3bNixcuBAAkJ2djR9//BFNmzYV23BycsLFixfRpEkTyGQyaGhowMzMrFhxnTx5EhcvXkRcXBwcHBwAAHZ2duL5lStXok2bNpg5cyYAwMHBAbGxsVi2bJmY8AFAhw4dMGLECADA1KlTsWrVKoSGhqJOnTpITk5G7dq10bJlS0gkElhbWyvc/+rVq0hMTISlpSUA4Ndff0XdunURGRmJxo0bf9S45hk0aJD4s52dHdauXYsmTZogIyMDMplM/Oi/evXqhT7Ydvv2bRw6dAjnzp1D8+bNAQA7d+6EpaUlgoKC8PXXXwN48zvasGEDatWqBQAYNWoU5s6dW2gfFi1ahDlz5uQr3ylbAz1t9SL7T0REVFEkz11W5vewmnWtzO/xPio9w5qQkIDXr1/Dw8NDLKtatSocHR0BAJcuXYIgCHBwcIBMJhNfYWFhSEhIEK/R0NCAu7u7eFynTh0YGhoiLi6uRHHFxMSgZs2aYrL6rri4OLRo0UKhrEWLFrh9+zZyc3PFMhcXF/FniUQCMzMz8SP3AQMGICYmBo6OjhgzZgz+/PNPhfYtLS3FZBUAnJ2di92n941rnsuXL6NLly6wtraGnp4evL29AbxZjlBccXFx0NDQEP+xAADGxsZwdHRUiLVKlSpisgoA5ubm4lgUxN/fH2lpaeIrb4kHERERVTwqPcP6vqfa5XI51NXVER0dLX4cn0cmkykcSySSfNcXVFYcOjpFf1e9IAj52i6oL+8+SS+RSCCXywEAbm5uSExMxLFjx3Dy5En06NEDPj4+2LdvX4HtF3bfwuJ7n8zMTLRr1w7t2rXDjh07YGJiguTkZPj6+uL169fvvf5993o31oLGoqg4pVIppFJpseMgIiKi8kulZ1jt7e2hqamJCxcuiGXPnj3DrVu3AAANGzZEbm4uUlNTYW9vr/B6++P9nJwcREVFicfx8fF4/vw56tSpAwDQ0tJSmPl8HxcXFzx48ECM413Ozs44e/asQll4eDgcHBzyJdZF0dfXR8+ePbFp0ybs2bMH+/fvx9OnT+Hs7Izk5GSFWcXY2FikpaXBycnpve2+b1wB4ObNm3j8+DEWL16Mzz77DHXq1Mk346mlpQUARY6ds7MzcnJyEBERIZY9efIEt27dKlasRERERCqdsMpkMgwePBiTJ09GSEgIrl+/jgEDBkBN7U3YDg4O6Nu3L/z8/HDgwAEkJiYiMjISS5YswdGjR8V2NDU1MXr0aERERODSpUsYOHAgmjVrhiZNmgB488R+YmIiYmJi8PjxY2RlZRUZl5eXFzw9PfHVV18hODhYnAk9fvw4AGDixIkICQnBvHnzcOvWLWzfvh0//vhjkQ8RvWvVqlXYvXs3bt68iVu3buH333+HmZkZDA0N4ePjAxcXF/Tt2xeXLl3CxYsX4efnBy8vL4WlDyUdVwCwsrKClpYWfvjhB9y9exeHDh3CvHnzFNqxtraGRCLB4cOH8ejRI2RkZOS7V+3atdGlSxcMGTIEZ8+exZUrV/DNN9/AwsICXbp0KfZ4EBERUeWl0gkrACxbtgyenp744osv4OPjg5YtW6JRo0bi+W3btsHPzw8TJ06Eo6MjvvjiC0RERCis76xSpQqmTp2KPn36wMPDAzo6Oti9e7d4/quvvsLnn3+OVq1awcTEBLt27XpvXPv370fjxo3Ru3dvODs7Y8qUKeJMo5ubG/bu3Yvdu3ejXr16mDVrFubOnavwwNX7yGQyLFmyBO7u7mjcuDGSkpJw9OhRqKmpQSKRICgoCEZGRvD09ISPjw/s7OywZ8+eYrf/vnE1MTFBYGAgfv/9dzg7O2Px4sVYvny5QhsWFhaYM2cOpk2bBlNTU4waNarAe23btg2NGjVCp06d4OHhAUEQcPToUX65ABERERWLRCjtrz8iUoL09HQYGBjgur8TdwkgIiIqRWW5S0De+3daWhr09fULrafyM6xEREREVLkxYS3Azp07FbbJevtVt25dZYdHREREVKmo9LZWyvLFF18o7Bv6Nq67JCIiIvq0mLAWQE9PD3p6esoOg4iIiIjAhJUqGMtpF4pctE1ERETlD9ewEhEREZFKY8JKRERERCqNCSsRERERqTQmrERERESk0vjQFVUonjN2QV2qo+wwSImil/kpOwQiIiplnGElIiIiIpXGhJWIiIiIVBoTViIiIiJSaUxYiYiIiEilMWElIiIiIpXGhLWCSkpKgkQiQUxMDAAgNDQUEokEz58/V2pcxfFu7ERERFS5MWGtJJo3b46UlBQYGBgAAAIDA2FoaKjcoIiIiIiKgQmrisvOzi6VdrS0tGBmZgaJRFIq7ZWG169fKzsEIiIiKgeYsCqBXC7HkiVLYG9vD6lUCisrKyxYsED8KHzv3r3w9vaGtrY2duzYAQDYtm0bnJycoK2tjTp16mDdunUKbV68eBENGzaEtrY23N3dcfnyZYXzby8JCA0NxcCBA5GWlgaJRAKJRIKAgID3xp2VlYUpU6bA0tISUqkUtWvXxpYtWwAAubm5GDx4MGxtbaGjowNHR0esWbNG4foBAwaga9euWLRoEWrUqAEHB4dixU5ERESVG7/pSgn8/f2xadMmrFq1Ci1btkRKSgpu3rwpnp86dSpWrFiBbdu2QSqVYtOmTZg9ezZ+/PFHNGzYEJcvX8aQIUOgq6uL/v37IzMzE506dULr1q2xY8cOJCYmYuzYsYXev3nz5li9ejVmzZqF+Ph4AIBMJntv3H5+fjh//jzWrl2LBg0aIDExEY8fPwbwJgmvWbMm9u7di2rVqiE8PBxDhw6Fubk5evToIbYREhICfX19BAcHQxCED449T1ZWFrKyssTj9PT0915DRERE5RMT1k/sxYsXWLNmDX788Uf0798fAFCrVi20bNkSSUlJAIBx48ahW7du4jXz5s3DihUrxDJbW1vExsbi559/Rv/+/bFz507k5uZi69atqFKlCurWrYsHDx5g+PDhBcagpaUFAwMDSCQSmJmZFSvuW7duYe/evQgODoaPjw8AwM7OTjyvqamJOXPmiMe2trYIDw/H3r17FRJWXV1dbN68GVpaWgCAjRs3flDseRYtWqRwvzw7ZWugp61erD7Rx7GadU3ZIRARUSXBhPUTi4uLQ1ZWFtq0aVNoHXd3d/HnR48e4f79+xg8eDCGDBkilufk5IgPUMXFxaFBgwaoUqWKeN7Dw6NU446JiYG6ujq8vLwKrbNhwwZs3rwZ9+7dw6tXr/D69Wu4uroq1Klfv76YrH5M7P7+/pgwYYJ4nJ6eDktLyw/oEREREZUXTFg/MR0dnffW0dXVFX+Wy+UAgE2bNqFp06YK9dTV38wkCoJQihEW7H1x7927F+PHj8eKFSvg4eEBPT09LFu2DBEREQr13u4bUPLYpVIppFJpia4lIiKi8oUPXX1itWvXho6ODkJCQopV39TUFBYWFrh79y7s7e0VXra2tgAAZ2dnXLlyBa9evRKvu3DhQpHtamlpITc3t9hx169fH3K5HGFhYQWeP3PmDJo3b44RI0agYcOGsLe3R0JCwnvbLUnsREREVLkwYf3EtLW1MXXqVEyZMgW//PILEhIScOHCBfFp+4IEBARg0aJFWLNmDW7duoVr165h27ZtWLlyJQCgT58+UFNTw+DBgxEbG4ujR49i+fLlRcZhY2ODjIwMhISE4PHjx3j58uV76/fv3x+DBg1CUFAQEhMTERoair179wIA7O3tERUVhRMnTuDWrVuYOXMmIiMj3zseJYmdiIiIKhcmrEowc+ZMTJw4EbNmzYKTkxN69uyJ1NTUQut/++232Lx5MwIDA1G/fn14eXkhMDBQnGGVyWT4448/EBsbi4YNG2L69OlYsmRJkTE0b94cw4YNQ8+ePWFiYoKlS5e+N+7169eje/fuGDFiBOrUqYMhQ4YgMzMTADBs2DB069YNPXv2RNOmTfHkyROMGDHivW2WJHYiIiKqXCTCp1gASVTG0tPTYWBggOv+Ttwl4BPhLgFERPSx8t6/09LSoK+vX2g9zrASERERkUpjwkoA3jw0JZPJCn0RERERKQu3tSIAb/Z+jYmJUXYYRERERPlwDStVCMVdA0NERESqg2tYiYiIiKhCYMJKRERERCqNCSsRERERqTQmrERERESk0piwEhEREZFK47ZWVKF4ztgFdamOssOoNKKX+Sk7BCIiqgQ4w0pEREREKo0JKxERERGpNCasRERERKTSmLASERERkUpjwkqlxtvbG+PGjVN2GERERFTBMGGlDxYaGgqJRILnz58rOxQiIiKqBJiwkkrLzs5WdghERESkZExYqUBZWVkYM2YMqlevDm1tbbRs2RKRkZFISkpCq1atAABGRkaQSCQYMGCAeJ1cLseUKVNQtWpVmJmZISAgQKHdtLQ0DB06FNWrV4e+vj5at26NK1euiOcDAgLg6uqKrVu3ws7ODlKpFIIgfIouExERkYpiwkoFmjJlCvbv34/t27fj0qVLsLe3h6+vL/T09LB//34AQHx8PFJSUrBmzRrxuu3bt0NXVxcRERFYunQp5s6di+DgYACAIAjo2LEjHj58iKNHjyI6Ohpubm5o06YNnj59KrZx584d7N27F/v370dMTEyB8WVlZSE9PV3hRURERBWTROD0Fb0jMzMTRkZGCAwMRJ8+fQC8+WjexsYG48aNQ+PGjdGqVSs8e/YMhoaG4nXe3t7Izc3FmTNnxLImTZqgdevWWLx4MU6dOoUvv/wSqampkEqlYh17e3tMmTIFQ4cORUBAABYuXIi///4bJiYmhcYYEBCAOXPm5Cu/7u8EPW31UhgFKitWs64pOwQiIlIR6enpMDAwQFpaGvT19QutxxlWyichIQHZ2dlo0aKFWKapqYkmTZogLi6uyGtdXFwUjs3NzZGamgoAiI6ORkZGBoyNjSGTycRXYmIiEhISxGusra2LTFYBwN/fH2lpaeLr/v37H9pNIiIiKic0lB0AqZ68SXeJRJKv/N2yd2lqaiocSyQSyOVyAG/Wt5qbmyM0NDTfdW/P1Orq6r43RqlUqjBLS0RERBUXZ1gpH3t7e2hpaeHs2bNiWXZ2NqKiouDk5AQtLS0AQG5u7ge16+bmhocPH0JDQwP29vYKr2rVqpVqH4iIiKjiYMJK+ejq6mL48OGYPHkyjh8/jtjYWAwZMgQvX77E4MGDYW1tDYlEgsOHD+PRo0fIyMgoVrs+Pj7w8PBA165dceLECSQlJSE8PBwzZsxAVFRUGfeKiIiIyismrFSgxYsX46uvvkK/fv3g5uaGO3fu4MSJEzAyMoKFhQXmzJmDadOmwdTUFKNGjSpWmxKJBEePHoWnpycGDRoEBwcH9OrVC0lJSTA1NS3jHhEREVF5xV0CqELIe8qQuwSoPu4SQEREebhLABERERFVCExYiYiIiEilMWElIiIiIpXGhJWIiIiIVBq/OIAqFMtpF4pctE1ERETlD2dYiYiIiEilMWElIiIiIpXGhJWIiIiIVBoTViIiIiJSaXzoiioUzxm7oC7VUXYYKiF6mZ+yQyAiIioVnGElIiIiIpXGhJWIiIiIVBoTViIiIiJSaUxYiYiIiEilKTVh9fb2xrhx45QZwgcLCAiAq6urssMgIiIiqjQ4w/qBJk2ahJCQEGWHUWGVx3/EEBERUdnitlYfSCaTQSaTffL7CoKA3NxcaGjwV0ZERESVi9JnWOVyOaZMmYKqVavCzMwMAQEB4rnk5GR06dIFMpkM+vr66NGjB/7991/xfN7H81u3boWVlRVkMhmGDx+O3NxcLF26FGZmZqhevToWLFigcM+0tDQMHToU1atXh76+Plq3bo0rV64UK953lwQMGDAAXbt2xcKFC2FqagpDQ0PMmTMHOTk5mDx5MqpWrYqaNWti69at4jVJSUmQSCTYvXs3mjdvDm1tbdStWxehoaFindDQUEgkEpw4cQLu7u6QSqU4c+YMsrKyMGbMGFSvXh3a2tpo2bIlIiMjxbGsWbMmNmzYoBDzpUuXIJFIcPfu3WL1v6zGNa/dX3/9FTY2NjAwMECvXr3w4sULcSzDwsKwZs0aSCQSSCQSJCUlFev3QkRERBWX0hPW7du3Q1dXFxEREVi6dCnmzp2L4OBgCIKArl274unTpwgLC0NwcDASEhLQs2dPhesTEhJw7NgxHD9+HLt27cLWrVvRsWNHPHjwAGFhYViyZAlmzJiBCxcuAHgzU9mxY0c8fPgQR48eRXR0NNzc3NCmTRs8ffq0RH04deoU/vnnH/z1119YuXIlAgIC0KlTJxgZGSEiIgLDhg3DsGHDcP/+fYXrJk+ejIkTJ+Ly5cto3rw5vvjiCzx58kShzpQpU7Bo0SLExcXBxcUFU6ZMwf79+7F9+3ZcunQJ9vb28PX1xdOnT6GmpoZevXph586dCm389ttv8PDwgJ2dXbH7X1bjmpCQgKCgIBw+fBiHDx9GWFgYFi9eDABYs2YNPDw8MGTIEKSkpCAlJQWWlpYl+p0QERFRxaH0hNXFxQWzZ89G7dq14efnB3d3d4SEhODkyZO4evUqfvvtNzRq1AhNmzbFr7/+irCwMHFGEXgzq7h161Y4Ozujc+fOaNWqFeLj47F69Wo4Ojpi4MCBcHR0FGcvT58+jWvXruH333+Hu7s7ateujeXLl8PQ0BD79u0rUR+qVq2KtWvXwtHREYMGDYKjoyNevnyJ77//HrVr14a/vz+0tLRw7tw5hetGjRqFr776Ck5OTli/fj0MDAywZcsWhTpz585F27ZtUatWLWhra2P9+vVYtmwZ2rdvD2dnZ2zatAk6OjridX379sW5c+dw7949cXx2796Nb7755oP6X1bjKpfLERgYiHr16uGzzz5Dv379xDXBBgYG0NLSQpUqVWBmZgYzMzOoq6sXOOZZWVlIT09XeBEREVHFpPQFkS4uLgrH5ubmSE1NRVxcHCwtLRVm2JydnWFoaIi4uDg0btwYAGBjYwM9PT2xjqmpKdTV1aGmpqZQlpqaCgCIjo5GRkYGjI2NFe776tUrJCQklKgPdevWzXe/evXqicfq6uowNjYWY8jj4eEh/qyhoQF3d3fExcUp1HF3dxd/TkhIQHZ2Nlq0aCGWaWpqokmTJuJ1DRs2RJ06dbBr1y5MmzYNYWFhSE1NRY8ePT6o/2U1ru+2m/f7/lCLFi3CnDlz8pXvlK2BnnbBSW55ZzXrmrJDICIiUgqlJ6yampoKxxKJBHK5HIIgQCKR5Kv/bnlB1xfWJvBmhs/c3FxhvWgeQ0PDUutDUTEU5d0+6+rqij8LglBgnXfHpG/fvvjtt98wbdo0/Pbbb/D19UW1atUAFL//ZTWuJR2Xd/n7+2PChAnicXp6OpcPEBERVVBKT1gL4+zsjOTkZNy/f19MRGJjY5GWlgYnJ6cSt+vm5oaHDx9CQ0MDNjY2pRRtyVy4cAGenp4AgJycHERHR2PUqFGF1re3t4eWlhbOnj2LPn36AACys7MRFRWlsBVUnz59MGPGDERHR2Pfvn1Yv369eK6s+l9a7WppaSE3N/e99aRSKaRSaYnvQ0REROWH0tewFsbHxwcuLi7o27cvLl26hIsXL8LPzw9eXl4KH5OXpF0PDw907doVJ06cQFJSEsLDwzFjxgxERUWVYg/e76effsLBgwdx8+ZNjBw5Es+ePcOgQYMKra+rq4vhw4dj8uTJOH78OGJjYzFkyBC8fPkSgwcPFuvZ2tqiefPmGDx4MHJyctClSxfxXFn1v7TatbGxQUREBJKSkvD48eMSzb4SERFRxaKyCatEIkFQUBCMjIzg6ekJHx8f2NnZYc+ePR/d7tGjR+Hp6YlBgwbBwcEBvXr1QlJSEkxNTUsp+uJZvHgxlixZggYNGuDMmTP43//+J350X9Q1X331Ffr16wc3NzfcuXMHJ06cgJGRkUK9vn374sqVK+jWrRt0dHTE8rLqf2m1O2nSJKirq8PZ2RkmJiZITk4ucUxERERUMUiEvIWR9MkkJSXB1tYWly9f5te8lpL09HQYGBjgur8TH7oiIiIqJ/Lev9PS0qCvr19oPZWdYSUiIiIiApiw5lO3bl3x61fffb27IT8RERERlT2V3SVAWY4ePYrs7OwCz5XWGlcbGxtwJQYRERFR8TBhfYe1tbWyQyAiIiKitzBhpQrFctqFIhdtExERUfnDNaxEREREpNKYsBIRERGRSmPCSkREREQqjQkrEREREak0PnRFFYrnjF1Ql+q8v2I5FL3MT9khEBERKQVnWImIiIhIpTFhJSIiIiKVxoSViIiIiFQaE1YiIiIiUmlMWImIiIhIpTFh/UgBAQFwdXVVdhhlZsCAAejatauywyAiIqJKjAnrR5o0aRJCQkKUHQYRERFRhcWE9SPJZDIYGxt/VBvZ2dmlFM2Hef36tVLuS0RERPQhKlXC6u3tjdGjR2PcuHEwMjKCqakpNm7ciMzMTAwcOBB6enqoVasWjh07BgDIzc3F4MGDYWtrCx0dHTg6OmLNmjUKbb67JEAul2Pu3LmoWbMmpFIpXF1dcfz4cfF8UlISJBIJ9u7dC29vb2hra2PHjh1Fxh0YGAhDQ0MEBQXBwcEB2traaNu2Le7fvy/WKeij+3HjxsHb21uh/6NGjcKECRNQrVo1tG3bFgBw48YNdOzYEfr6+tDT08Nnn32GhIQEhbaWL18Oc3NzGBsbY+TIkQpJ9o4dO+Du7g49PT2YmZmhT58+SE1NFc8/e/YMffv2hYmJCXR0dFC7dm1s27ZNPP/333+jZ8+eMDIygrGxMbp06YKkpKQix4SIiIgqj0qVsALA9u3bUa1aNVy8eBGjR4/G8OHD8fXXX6N58+a4dOkSfH190a9fP7x8+RJyuRw1a9bE3r17ERsbi1mzZuH777/H3r17C21/zZo1WLFiBZYvX46rV6/C19cXX3zxBW7fvq1Qb+rUqRgzZgzi4uLg6+v73rhfvnyJBQsWYPv27Th37hzS09PRq1evEvVfQ0MD586dw88//4y///4bnp6e0NbWxqlTpxAdHY1BgwYhJydHvOb06dNISEjA6dOnsX37dgQGBiIwMFA8//r1a8ybNw9XrlxBUFAQEhMTMWDAAPH8zJkzERsbi2PHjiEuLg7r169HtWrVxH61atUKMpkMf/31F86ePQuZTIbPP/+8yBngrKwspKenK7yIiIioYpIIgiAoO4hPxdvbG7m5uThz5gyANzOoBgYG6NatG3755RcAwMOHD2Fubo7z58+jWbNm+doYOXIk/v33X+zbtw/AmxnWoKAgxMTEAAAsLCwwcuRIfP/99+I1TZo0QePGjfHTTz8hKSkJtra2WL16NcaOHVusuAMDAzFw4EBcuHABTZs2BQDcvHkTTk5OiIiIQJMmTTBgwAA8f/4cQUFB4nXjxo1DTEwMQkNDxf6npaXh8uXLYp3vv/8eu3fvRnx8PDQ1NfPde8CAAQgNDUVCQgLU1dUBAD169ICamhp2795dYLyRkZFo0qQJXrx4AZlMhi+++ALVqlXD1q1b89XdunUrli5diri4OEgkEgBvEuC8GeV27doVeI+AgADMmTMnX/l1fyfoaasXeI2yWM26puwQiIiIVFJ6ejoMDAyQlpYGfX39QutVuhlWFxcX8Wd1dXUYGxujfv36YpmpqSkAiB9pb9iwAe7u7jAxMYFMJsOmTZuQnJxcYNvp6en4559/0KJFC4XyFi1aIC4uTqHM3d39g+LW0NBQuKZOnTowNDTM1+77vHvfmJgYfPbZZwUmq3nq1q0rJqsAYG5urvCR/+XLl9GlSxdYW1tDT09PXIaQN07Dhw/H7t274erqiilTpiA8PFy8Njo6Gnfu3IGenh5kMhlkMhmqVq2K//77L9+yhLf5+/sjLS1NfL29PIKIiIgqFg1lB/CpvZuYSSQShbK8WT65XI69e/di/PjxWLFiBTw8PKCnp4dly5YhIiKiyHvktZFHEIR8Zbq6uh8c+7ttvF2mpqaGdyfLC3qY69376ujovPe+BY2ZXC4HAGRmZqJdu3Zo164dduzYARMTEyQnJ8PX11f8SL99+/a4d+8ejhw5gpMnT6JNmzYYOXIkli9fDrlcjkaNGmHnzp357mtiYlJoTFKpFFKp9L2xExERUflX6WZYP8SZM2fQvHlzjBgxAg0bNoS9vX2Rs376+vqoUaMGzp49q1AeHh4OJyenj4olJycHUVFR4nF8fDyeP3+OOnXqAHiT3KWkpChck7dMoSguLi44c+ZMiXcquHnzJh4/fozFixfjs88+Q506dRRmX/OYmJhgwIAB2LFjB1avXo2NGzcCANzc3HD79m1Ur14d9vb2Ci8DA4MSxUREREQVCxPWItjb2yMqKgonTpzArVu3MHPmTERGRhZ5zeTJk7FkyRLs2bMH8fHxmDZtGmJiYoq9XrUwmpqaGD16NCIiInDp0iUMHDgQzZo1Q5MmTQAArVu3RlRUFH755Rfcvn0bs2fPxvXr19/b7qhRo8QHuKKionD79m38+uuviI+PL1ZcVlZW0NLSwg8//IC7d+/i0KFDmDdvnkKdWbNm4X//+x/u3LmDGzdu4PDhw2IC37dvX1SrVg1dunTBmTNnkJiYiLCwMIwdOxYPHjz4wFEiIiKiiogJaxGGDRuGbt26oWfPnmjatCmePHmCESNGFHnNmDFjMHHiREycOBH169fH8ePHcejQIdSuXfujYqlSpQqmTp2KPn36wMPDAzo6OgoPPfn6+mLmzJmYMmUKGjdujBcvXsDPz++97RobG+PUqVPIyMiAl5cXGjVqhE2bNhW5pvVtJiYmCAwMxO+//w5nZ2csXrwYy5cvV6ijpaUFf39/uLi4wNPTE+rq6mLsVapUwV9//QUrKyt069YNTk5OGDRoEF69elXk4msiIiKqPCrVLgFlwd/fH2fOnMm3DKA0BQYGYty4cXj+/HmZ3aO8y3vKkLsEEBERlR/cJaCMCYKAhIQEhISEoG7dusoOh4iIiKjCYsJaQmlpaXB2doaWlpbCnqsl0b59e3FLp3dfCxcuLKWIiYiIiMqnSretVWkxNDREVlZWqbS1efNmvHr1qsBzVatWRdWqVRW+OYqIiIioMmHCqgIsLCyUHUKFYTntAh/WIiIiqmC4JICIiIiIVBoTViIiIiJSaUxYiYiIiEilMWElIiIiIpXGhJWIiIiIVBp3CaAKxXPGLqhLdZQdRj7Ry97/NblERERUMM6wEhEREZFKY8JKRERERCqNCSsRERERqTQmrERERESk0piwEhEREZFKY8JKRERERCqNCSuptOzsbGWHQERERErGhJVKnVwux5IlS2Bvbw+pVAorKyssWLAAADB16lQ4ODigSpUqsLOzw8yZMxWS0oCAALi6umLr1q2ws7ODVCqFIAjK6goRERGpAH5xAJU6f39/bNq0CatWrULLli2RkpKCmzdvAgD09PQQGBiIGjVq4Nq1axgyZAj09PQwZcoU8fo7d+5g79692L9/P9TV1Qu8R1ZWFrKyssTj9PT0su0UERERKY1E4PQVlaIXL17AxMQEP/74I7799tv31l+2bBn27NmDqKgoAG9mWBcuXIi///4bJiYmhV4XEBCAOXPm5Cu/7u8EPe2Ck9zSZjXr2ie5DxERUUWVnp4OAwMDpKWlQV9fv9B6XBJApSouLg5ZWVlo06ZNgef37duHli1bwszMDDKZDDNnzkRycrJCHWtr6yKTVeDNLG5aWpr4un//fqn1gYiIiFQLE1YqVTo6OoWeu3DhAnr16oX27dvj8OHDuHz5MqZPn47Xr18r1NPV1X3vfaRSKfT19RVeREREVDExYaVSVbt2bejo6CAkJCTfuXPnzsHa2hrTp0+Hu7s7ateujXv37ikhSiIiIipP+NAVlSptbW1MnToVU6ZMgZaWFlq0aIFHjx7hxo0bsLe3R3JyMnbv3o3GjRvjyJEjOHjwoLJDJiIiIhXHGVYqdTNnzsTEiRMxa9YsODk5oWfPnkhNTUWXLl0wfvx4jBo1Cq6urggPD8fMmTOVHS4RERGpOO4SQBVC3lOG3CWAiIio/OAuAURERERUITBhJSIiIiKVxoSViIiIiFQaE1YiIiIiUmnc1ooqFMtpF/glAkRERBUMZ1iJiIiISKUxYSUiIiIilcaElYiIiIhUWokT1oSEBMyYMQO9e/dGamoqAOD48eO4ceNGqQVHRERERFSih67CwsLQvn17tGjRAn/99RcWLFiA6tWr4+rVq9i8eTP27dtX2nESFYvnjF1Ql+ooOwxEL/NTdghEREQVRolmWKdNm4b58+cjODgYWlpaYnmrVq1w/vz5UguOiIiIiKhECeu1a9fw5Zdf5is3MTHBkydPPjooIiIiIqI8JUpYDQ0NkZKSkq/88uXLsLCw+OigiIiIiIjylChh7dOnD6ZOnYqHDx9CIpFALpfj3LlzmDRpEvz8uHaPiIiIiEpPiRLWBQsWwMrKChYWFsjIyICzszM8PT3RvHlzzJgxo7RjJCIiIqJKrEQJq6amJnbu3Inbt29j79692LFjB27evIlff/0V6urqpR1jhRUQEABXV1fxeMCAAejatWuxrvX29sa4cePKJK48EokEQUFBZXoPIiIiovcp0bZWeezs7GBnZ4fc3Fxcu3YNz549g5GRUWnFRkqWkpLC3ycREREpXYlmWMeNG4ctW7YAAHJzc+Hl5QU3NzdYWloiNDS0NOMjJTIzM4NUKlV2GERERFTJlShh3bdvHxo0aAAA+OOPP3D37l3cvHkT48aNw/Tp00s1wE9p3759qF+/PnR0dGBsbAwfHx9kZmaKH9UvXLgQpqamMDQ0xJw5c5CTk4PJkyejatWqqFmzJrZu3arQ3tSpU+Hg4IAqVarAzs4OM2fORHZ2dqnFm5OTg1GjRsHQ0BDGxsaYMWMGBEEQzxf0kb6hoSECAwMBAK9fv8aoUaNgbm4ObW1t2NjYYNGiRQVen5SUBIlEggMHDqBVq1aoUqUKGjRokG/f3fDwcHh6ekJHRweWlpYYM2YMMjMzxfPr1q1D7dq1oa2tDVNTU3Tv3l08V9j4ExERUeVWooT18ePHMDMzAwAcPXoUPXr0gIODAwYPHoxr166VaoCfSkpKCnr37o1BgwYhLi4OoaGh6Natm5gAnjp1Cv/88w/++usvrFy5EgEBAejUqROMjIwQERGBYcOGYdiwYbh//77Ypp6eHgIDAxEbG4s1a9Zg06ZNWLVqVanFvH37dmhoaCAiIgJr167FqlWrsHnz5mJfv3btWhw6dAh79+5FfHw8duzYARsbmyKvmT59OiZNmoSYmBg4ODigd+/eyMnJAfBmf15fX19069YNV69exZ49e3D27FmMGjUKABAVFYUxY8Zg7ty5iI+Px/Hjx+Hp6Qng/eP/rqysLKSnpyu8iIiIqGIq0RpWU1NTxMbGwtzcHMePH8e6desAAC9fviy3D12lpKQgJycH3bp1g7W1NQCgfv364vmqVati7dq1UFNTg6OjI5YuXYqXL1/i+++/BwD4+/tj8eLFOHfuHHr16gUACjsm2NjYYOLEidizZw+mTJlSKjFbWlpi1apVkEgkcHR0xLVr17Bq1SoMGTKkWNcnJyejdu3aaNmyJSQSidjvokyaNAkdO3YEAMyZMwd169bFnTt3UKdOHSxbtgx9+vQRHwarXbs21q5dCy8vL6xfvx7JycnQ1dVFp06doKenB2trazRs2BDA+8f/XYsWLcKcOXPyle+UrYGetvL/BpPnLlN2CB/Ealb5/IcmERFVDiWaYR04cCB69OiBevXqQSKRoG3btgCAiIgI1KlTp1QD/FQaNGiANm3aoH79+vj666+xadMmPHv2TDxft25dqKn933CZmpoqJFTq6uowNjZGamqqWLZv3z60bNkSZmZmkMlkmDlzJpKTk0st5mbNmkEikYjHHh4euH37NnJzc4t1/YABAxATEwNHR0eMGTMGf/7553uvcXFxEX82NzcHALHP0dHRCAwMhEwmE1++vr6Qy+VITExE27ZtYW1tDTs7O/Tr1w87d+7Ey5cvAbx//N/l7++PtLQ08fX2zDYRERFVLCVKWAMCArB582YMHToU586dEx/MUVdXx7Rp00o1wE9FXV0dwcHBOHbsGJydnfHDDz/A0dERiYmJAN5s5fU2iURSYJlcLgcAXLhwAb169UL79u1x+PBhXL58GdOnT8fr168/TYf+fzzvfqT+9hpaNzc3JCYmYt68eXj16hV69OihsKa0IG/3OS9ZzuuzXC7Hd999h5iYGPF15coV3L59G7Vq1YKenh4uXbqEXbt2wdzcHLNmzUKDBg3w/Pnz947/u6RSKfT19RVeREREVDGVeFurghKb/v37f1QwyiaRSNCiRQu0aNECs2bNgrW1NQ4ePFiits6dOwdra2uFh9Du3btXWqECeJMUv3tcu3ZtcVmGiYmJwlfo3r59W5zRzKOvr4+ePXuiZ8+e6N69Oz7//HM8ffoUVatW/eB43NzccOPGDdjb2xdaR0NDAz4+PvDx8cHs2bNhaGiIU6dOoVu3boWO/4QJEz44FiIiIqo4SpywhoWFYfny5YiLi4NEIoGTkxMmT56Mzz77rDTj+2QiIiIQEhKCdu3aoXr16oiIiMCjR4/g5OSEq1evfnB79vb2SE5Oxu7du9G4cWMcOXKkxMlvYe7fv48JEybgu+++w6VLl/DDDz9gxYoV4vnWrVvjxx9/RLNmzSCXyzF16lSFGdJVq1bB3Nwcrq6uUFNTw++//w4zMzMYGhqWKJ6pU6eiWbNmGDlyJIYMGQJdXV3ExcUhODgYP/zwAw4fPoy7d+/C09MTRkZGOHr0KORyORwdHYscfyIiIqrcSrQkYMeOHfDx8UGVKlUwZswYjBo1Cjo6OmjTpg1+++230o7xk9DX18dff/2FDh06wMHBATNmzMCKFSvQvn37ErXXpUsXjB8/HqNGjYKrqyvCw8Mxc+bMUo3Zz88Pr169QpMmTTBy5EiMHj0aQ4cOFc+vWLEClpaW8PT0RJ8+fTBp0iRUqVJFPC+TybBkyRK4u7ujcePGSEpKwtGjRxXW6n4IFxcXhIWF4fbt2/jss8/QsGFDzJw5U1zramhoiAMHDqB169ZwcnLChg0bsGvXLtStW7fUx5+IiIgqDolQ2L5BRXBycsLQoUMxfvx4hfKVK1di06ZNiIuLK7UAiYojPT0dBgYGuO7vpBK7BJQ33CWAiIiUIe/9Oy0trcjnUUo0lXb37l107tw5X/kXX3xR6EMyREREREQlUaKE1dLSEiEhIfnKQ0JCYGlp+dFBVXbJyckKW0O9+yrNrbGIiIiIVF2JHrqaOHEixowZg5iYGDRv3hwSiQRnz55FYGAg1qxZU9oxVjo1atRATExMkeeJiIiIKosSrWEFgIMHD2LFihXietW8XQK6dOlSqgESFUdx18AQERGR6iju+3eJE1YiVcKElYiIqPwp7vt3ifdhBYCoqCiFfVgbNWr0Mc0REREREeVTooT1wYMH6N27N86dOyduMv/8+XM0b94cu3bt4oNXRERERFRqSrRLwKBBg5CdnY24uDg8ffoUT58+RVxcHARBwODBg0s7RiIiIiKqxEq0hlVHRwfh4eFo2LChQvmlS5fQokULvHr1qtQCJCoOrmElIiIqf8p0DauVlRWys7Pzlefk5MDCwqIkTRKVCs8Zu6Au1SmTtqOX+ZVJu0RERFS0Ei0JWLp0KUaPHo2oqCjkTdBGRUVh7NixWL58eakGSERERESVW4mWBBgZGeHly5fIycmBhsabSdq8n3V1dRXqPn36tHQiJSpC3kcKDUZv4AwrERFROVGmSwJWr15d0riIiIiIiD7IByesOTk5AABfX1+YmZmVekBERERERG/74DWsGhoaGD58OLKyssoiHlIxNjY2751Rl0gkCAoKAgAkJSVBIpEgJiamzGMjIiKiyqFED101bdoUly9fLu1YqAKwtLRESkoK6tWrp+xQiIiIqIIo0RrWESNGYOLEiXjw4AEaNWqU70ErFxeXUgmOyh91dXUuFSEiIqJSVaIZ1p49eyIxMRFjxoxBixYt4OrqioYNG4r/pU/jjz/+gKGhIeRyOQAgJiYGEokEkydPFut899136N27NwAgPDwcnp6e0NHRgaWlJcaMGYPMzEyxbmpqKjp37gwdHR3Y2tpi586d+e55+/ZteHp6QltbG87OzggODlY4/+6SgNDQUEgkEoSEhMDd3R1VqlRB8+bNER8fr3Dd/PnzUb16dejp6eHbb7/FtGnT4OrqWhrDREREROVciRLWxMTEfK+7d++K/6VPw9PTEy9evBCXZ4SFhaFatWoICwsT64SGhsLLywvXrl2Dr68vunXrhqtXr2LPnj04e/YsRo0aJdYdMGAAkpKScOrUKezbtw/r1q1DamqqeF4ul6Nbt25QV1fHhQsXsGHDBkydOrVYsU6fPh0rVqxAVFQUNDQ0MGjQIPHczp07sWDBAixZsgTR0dGwsrLC+vXri2wvKysL6enpCi8iIiKqmEq0JMDa2rq046ASMDAwgKurK0JDQ9GoUSOEhoZi/PjxmDNnDl68eIHMzEzcunUL3t7eWLhwIfr06YNx48YBAGrXro21a9fCy8sL69evR3JyMo4dO4YLFy6gadOmAIAtW7bAyclJvN/JkycRFxeHpKQk1KxZEwCwcOFCtG/f/r2xLliwAF5eXgCAadOmoWPHjvjvv/+gra2NH374AYMHD8bAgQMBALNmzcKff/6JjIyMQttbtGgR5syZk698p2wN9LTVizeA77Cada1E1xEREVHZKlHC+ssvvxR53s+PG6x/Kt7e3ggNDcWECRNw5swZzJ8/H/v378fZs2fx/PlzmJqaok6dOoiOjsadO3cUPuYXBAFyuRyJiYm4desWNDQ04O7uLp6vU6cODA0NxeO4uDhYWVmJySoAeHh4FCvOt9c1m5ubA3izBMHKygrx8fEYMWKEQv0mTZrg1KlThbbn7++PCRMmiMfp6emwtLQsVixERERUvpQoYR07dqzCcXZ2Nl6+fAktLS1UqVKFCesn5O3tjS1btuDKlStQU1ODs7MzvLy8EBYWhmfPnomzmnK5HN999x3GjBmTr428pBF4s0VVYQr6UrSi6r9NU1Mz3zV5a28Laud9X8AmlUohlUqLdW8iIiIq30q0hvXZs2cKr4yMDMTHx6Nly5bYtWtXacdIRchbx7p69Wp4eXlBIpHAy8sLoaGh4vpVAHBzc8ONGzdgb2+f76WlpQUnJyfk5OQgKipKbDs+Ph7Pnz8Xj52dnZGcnIx//vlHLDt//vxH98HR0REXL15UKHs7DiIiIqrcSpSwFqR27dpYvHhxvtlXKlt561h37NgBb29vAG+S2EuXLonrVwFg6tSpOH/+PEaOHImYmBjcvn0bhw4dwujRowG8SRo///xzDBkyBBEREYiOjsa3334LHR0d8V4+Pj5wdHSEn58frly5gjNnzmD69Okf3YfRo0djy5Yt2L59O27fvo358+fj6tWrxZ69JSIiooqt1BJW4M0enG/PvtGn0apVK+Tm5orJqZGREZydnWFiYiI+NOXi4oKwsDDcvn0bn332GRo2bIiZM2eK60kBYNu2bbC0tISXlxe6deuGoUOHonr16uJ5NTU1HDx4EFlZWWjSpAm+/fZbLFiw4KPj79u3L/z9/TFp0iS4ubkhMTERAwYMgLa29ke3TUREROWfRHjfYsECHDp0SOFYEASkpKTgxx9/hKWlJY4dO1ZqAVLl1LZtW5iZmeHXX38tVv309HQYGBjgur8TdwkgIiIqJ/Lev9PS0qCvr19ovRI9dNW1a1eFY4lEAhMTE7Ru3RorVqwoSZNUib18+RIbNmyAr68v1NXVsWvXLpw8eTLflxIQERFR5VSihPXtp7vzflZTK9XVBVSJSCQSHD16FPPnz0dWVhYcHR2xf/9++Pj4KDs0IiIiUgElzjK3bNmCevXqQUdHBzo6OqhXrx42b95cmrFRJaGjo4OTJ0/i6dOnyMzMxKVLl9CtWzdlh0VEREQqokQzrDNnzsSqVaswevRoceP48+fPY/z48UhKSsL8+fNLNUgiIiIiqrxK9NBVtWrV8MMPP6B3794K5bt27cLo0aPx+PHjUguQqDiKu2ibiIiIVEdx379LtCQgNzdX4Ss88zRq1Ag5OTklaZKIiIiIqEAlSli/+eYbrF+/Pl/5xo0b0bdv348OioiIiIgoT4nWsAJvHrr6888/0axZMwDAhQsXcP/+ffj5+WHChAlivZUrV358lERERERUaZUoYb1+/Trc3NwAAAkJCQAAExMTmJiY4Pr162I9frUmEREREX2sEiWsp0+fLu04iEqF54xdUJfqlOja6GV+pRwNERERlQbu9k9EREREKo0JKxERERGpNCasRERERKTSmLASERERkUpjwkofzNvbG+PGjROPbWxssHr16jJrn4iIiCq3Eu/DSpQnMjISurq6yg6DiIiIKigmrPTRTExMlB0CERERVWBcElCBeHt7Y/To0Rg3bhyMjIxgamqKjRs3IjMzEwMHDoSenh5q1aqFY8eOidfExsaiQ4cOkMlkMDU1Rb9+/fD48WPxfGZmJvz8/CCTyWBubo4VK1bku++7SwKeP3+OoUOHwtTUFNra2qhXrx4OHz4MAHjy5Al69+6NmjVrokqVKqhfvz527dpVdoNCRERE5R4T1gpm+/btqFatGi5evIjRo0dj+PDh+Prrr9G8eXNcunQJvr6+6NevH16+fImUlBR4eXnB1dUVUVFROH78OP7991/06NFDbG/y5Mk4ffo0Dh48iD///BOhoaGIjo4u9P5yuRzt27dHeHg4duzYgdjYWCxevBjq6uoAgP/++w+NGjXC4cOHcf36dQwdOhT9+vVDREREmY8NERERlU9cElDBNGjQADNmzAAA+Pv7Y/HixahWrRqGDBkCAJg1axbWr1+Pq1ev4ujRo3Bzc8PChQvF67du3QpLS0vcunULNWrUwJYtW/DLL7+gbdu2AN4kxDVr1iz0/idPnsTFixcRFxcHBwcHAICdnZ143sLCApMmTRKPR48ejePHj+P3339H06ZNi93PrKwsZGVlicfp6enFvpaIiIjKFyasFYyLi4v4s7q6OoyNjVG/fn2xzNTUFACQmpqK6OhonD59GjKZLF87CQkJePXqFV6/fg0PDw+xvGrVqnB0dCz0/jExMahZs6aYrL4rNzcXixcvxp49e/D333+LieeHPrS1aNEizJkzJ1/5Ttka6Gmrf1BbeZLnLgMAWM26VqLriYiIqGwwYa1gNDU1FY4lEolCmUQiAfDmo3u5XI7OnTtjyZIl+doxNzfH7du3P/j+Ojo6RZ5fsWIFVq1ahdWrV6N+/frQ1dXFuHHj8Pr16w+6j7+/PyZMmCAep6enw9LS8oPjJSIiItXHhLUSc3Nzw/79+2FjYwMNjfx/Cvb29tDU1MSFCxdgZWUFAHj27Blu3boFLy+vAtt0cXHBgwcPcOvWrQJnWc+cOYMuXbrgm2++AfAmcb59+zacnJw+KHapVAqpVPpB1xAREVH5xIeuKrGRI0fi6dOn6N27Ny5evIi7d+/izz//xKBBg5CbmwuZTIbBgwdj8uTJCAkJwfXr1zFgwACoqRX+Z+Pl5QVPT0989dVXCA4ORmJiIo4dO4bjx48DeJMEBwcHIzw8HHFxcfjuu+/w8OHDT9VlIiIiKoeYsFZiNWrUwLlz55CbmwtfX1/Uq1cPY8eOhYGBgZiULlu2DJ6envjiiy/g4+ODli1bolGjRkW2u3//fjRu3Bi9e/eGs7MzpkyZgtzcXADAzJkz4ebmBl9fX3h7e8PMzAxdu3Yt664SERFROSYRBEFQdhBEHys9PR0GBga47u9U4oeu8vChKyIiok8j7/07LS0N+vr6hdbjDCsRERERqTQmrERERESk0piwEhEREZFKY8JKRERERCqN+7BShWI57UKRi7aJiIio/OEMKxERERGpNCasRERERKTSmLASERERkUpjwkpEREREKo0PXVGF4jljF9SlOh90TfQyvzKKhoiIiEoDZ1iJiIiISKUxYSUiIiIilcaElYiIiIhUGhNWIiIiIlJpTFiJiIiISKUxYaVSFRAQAFdXV2WHQURERBUIE1YqVZMmTUJISIiywyAiIqIKhPuwUqmSyWSQyWTKDoOIiIgqEM6wVmDe3t4YPXo0xo0bByMjI5iammLjxo3IzMzEwIEDoaenh1q1auHYsWPiNWFhYWjSpAmkUinMzc0xbdo05OTkAAB+/vlnWFhYQC6XK9zniy++QP/+/QHkXxIwYMAAdO3aFcuXL4e5uTmMjY0xcuRIZGdni3VSUlLQsWNH6OjowNbWFr/99htsbGywevXqshscIiIiKjeYsFZw27dvR7Vq1XDx4kWMHj0aw4cPx9dff43mzZvj0qVL8PX1Rb9+/fDy5Uv8/fff6NChAxo3bowrV65g/fr12LJlC+bPnw8A+Prrr/H48WOcPn1abP/Zs2c4ceIE+vbtW2gMp0+fRkJCAk6fPo3t27cjMDAQgYGB4nk/Pz/8888/CA0Nxf79+7Fx40akpqYW2a+srCykp6crvIiIiKhikgiCICg7CCob3t7eyM3NxZkzZwAAubm5MDAwQLdu3fDLL78AAB4+fAhzc3OcP38ef/zxB/bv34+4uDhIJBIAwLp16zB16lSkpaVBTU0NXbp0QbVq1bBlyxYAwMaNGzF79mw8ePAA6urqCAgIQFBQEGJiYgC8mWENDQ1FQkIC1NXVAQA9evSAmpoadu/ejZs3b8LJyQmRkZFwd3cHANy5cwe1a9fGqlWrMG7cuAL7FhAQgDlz5uQrv+7vBD1t9Q8eK6tZ1z74GiIiIvo46enpMDAwQFpaGvT19QutxxnWCs7FxUX8WV1dHcbGxqhfv75YZmpqCgBITU1FXFwcPDw8xGQVAFq0aIGMjAw8ePAAANC3b1/s378fWVlZAICdO3eiV69eYjJakLp16yqcNzc3F2dQ4+PjoaGhATc3N/G8vb09jIyMiuyXv78/0tLSxNf9+/ffOxZERERUPvGhqwpOU1NT4VgikSiU5SWncrkcgiAoJKsAkDcBn1feuXNnyOVyHDlyBI0bN8aZM2ewcuXKD44hbx1sYRP875v4l0qlkEqlRdYhIiKiioEzrCRydnZGeHi4QrIYHh4OPT09WFhYAAB0dHTQrVs37Ny5E7t27YKDgwMaNWpU4nvWqVMHOTk5uHz5slh2584dPH/+vMRtEhERUcXChJVEI0aMwP379zF69GjcvHkT//vf/zB79mxMmDABamr/96fSt29fHDlyBFu3bsU333zzUfesU6cOfHx8MHToUFy8eBGXL1/G0KFDoaOjk2+2l4iIiConJqwksrCwwNGjR3Hx4kU0aNAAw4YNw+DBgzFjxgyFeq1bt0bVqlURHx+PPn36fPR9f/nlF5iamsLT0xNffvklhgwZAj09PWhra39020RERFT+cZcAUjkPHjyApaUlTp48iTZt2hTrmrynDLlLABERUflR3F0C+NAVKd2pU6eQkZGB+vXrIyUlBVOmTIGNjQ08PT2VHRoRERGpACaspHTZ2dn4/vvvcffuXejp6aF58+bYuXNnvt0FiIiIqHJiwkpK5+vrC19fX2WHQURERCqKCStVKJbTLhS5BoaIiIjKH+4SQEREREQqjQkrEREREak0JqxEREREpNKYsBIRERGRSmPCSkREREQqjbsEUIXiOWMX1KU6hZ6PXub3CaMhIiKi0sAZViIiIiJSaUxYiYiIiEilMWElIiIiIpXGhJWIiIiIVBoTVipVSUlJkEgkiImJUXYoREREVEFwlwAqsQEDBuD58+cICgoSyywtLZGSkoJq1aopLzAiIiKqUJiwUqlSV1eHmZmZssMgIiKiCoRLAsqpn3/+GRYWFpDL5QrlX3zxBfr374+EhAR06dIFpqamkMlkaNy4MU6ePKlQNysrC1OmTIGlpSWkUilq166NLVu2AAByc3MxePBg2NraQkdHB46OjlizZo14bUBAALZv347//e9/kEgkkEgkCA0NLXBJQFhYGJo0aQKpVApzc3NMmzYNOTk54nlvb2+MGTMGU6ZMQdWqVWFmZoaAgIDSHzQiIiIql5iwllNff/01Hj9+jNOnT4tlz549w4kTJ9C3b19kZGSgQ4cOOHnyJC5fvgxfX1907twZycnJYn0/Pz/s3r0ba9euRVxcHDZs2ACZTAYAkMvlqFmzJvbu3YvY2FjMmjUL33//Pfbu3QsAmDRpEnr06IHPP/8cKSkpSElJQfPmzfPF+ffff6NDhw5o3Lgxrly5gvXr12PLli2YP3++Qr3t27dDV1cXERERWLp0KebOnYvg4OBC+5+VlYX09HSFFxEREVVMEkEQBGUHQSXTpUsXVKtWTZwV3bhxI2bPno0HDx5AXV09X/26deti+PDhGDVqFG7dugVHR0cEBwfDx8enWPcbOXIk/v33X+zbtw9AwWtYk5KSYGtri8uXL8PV1RXTp0/H/v37ERcXB4lEAgBYt24dpk6dirS0NKipqcHb2xu5ubk4c+aM2E6TJk3QunVrLF68uMBYAgICMGfOnHzl1/2doKedv+95rGZdK1ZfiYiIqOylp6fDwMAAaWlp0NfXL7QeZ1jLsb59+2L//v3IysoCAOzcuRO9evWCuro6MjMzMWXKFDg7O8PQ0BAymQw3b94UZ1hjYmKgrq4OLy+vQtvfsGED3N3dYWJiAplMhk2bNinM0BZHXFwcPDw8xGQVAFq0aIGMjAw8ePBALHNxcVG4ztzcHKmpqYW26+/vj7S0NPF1//79D4qLiIiIyg8+dFWOde7cGXK5HEeOHEHjxo1x5swZrFy5EgAwefJknDhxAsuXL4e9vT10dHTQvXt3vH79GgCgo6NTZNt79+7F+PHjsWLFCnh4eEBPTw/Lli1DRETEB8UoCIJCsppXBkChXFNTU6GORCLJtz73bVKpFFKp9INiISIiovKJCWs5pqOjg27dumHnzp24c+cOHBwc0KhRIwDAmTNnMGDAAHz55ZcAgIyMDCQlJYnX1q9fH3K5HGFhYQUuCThz5gyaN2+OESNGiGUJCQkKdbS0tJCbm1tkjM7Ozti/f79C4hoeHg49PT1YWFiUqN9ERERUuXBJQDnXt29fHDlyBFu3bsU333wjltvb2+PAgQOIiYnBlStX0KdPH4UZSxsbG/Tv3x+DBg1CUFAQEhMTERoaKj5UZW9vj6ioKJw4cQK3bt3CzJkzERkZqXBvGxsbXL16FfHx8Xj8+DGys7PzxTdixAjcv38fo0ePxs2bN/G///0Ps2fPxoQJE6Cmxj8/IiIiej9mDOVc69atUbVqVcTHx6NPnz5i+apVq2BkZITmzZujc+fO8PX1hZubm8K169evR/fu3TFixAjUqVMHQ4YMQWZmJgBg2LBh6NatG3r27ImmTZviyZMnCrOtADBkyBA4OjqK61zPnTuXLz4LCwscPXoUFy9eRIMGDTBs2DAMHjwYM2bMKIPRICIiooqIuwRQhZD3lCF3CSAiIio/uEsAEREREVUITFiJiIiISKUxYSUiIiIilcaElYiIiIhUGvdhpQrFctqFIhdtExERUfnDGVYiIiIiUmlMWImIiIhIpTFhJSIiIiKVxoSViIiIiFQaH7qiCsVzxi6oS3UKPBe9zO8TR0NERESlgTOsRERERKTSOMNKRERElVJOTg5ev36t7DAqNC0tLWhofHy6yYSViIiIKhVBEJCcnIzHjx8rO5RKoVq1arCysoJEIilxG0xYiYiIqFLJS1YtLCwgk8mgpsYVkmVBLpcjIyMDf//9N+RyOWxtbUvcFhNWgre3N1xdXbF69Wplh0JERFSmcnJyxGTVzMxM2eFUeDKZDADw999/486dO/D29oampuYHt8N/UhAREVGlkbdmNS+RorKXN9Y3b97EqVOnkJub+8FtMGElIiKiSofLAD6dvLE2MDBAXFwc0tLSPryN0g6Kyie5XI4pU6agatWqMDMzQ0BAgHguOTkZXbp0gUwmg76+Pnr06IF///1XPD9gwAB07dpVob1x48bB29tbPN63bx/q168PHR0dGBsbw8fHB5mZmeL5bdu2wcnJCdra2qhTpw7WrVtXVl0lIiIiJZBKpcjOzsbLly8/+FomrAQA2L59O3R1dREREYGlS5di7ty5CA4OhiAI6Nq1K54+fYqwsDAEBwcjISEBPXv2LHbbKSkp6N27NwYNGoS4uDiEhoaiW7duEAQBALBp0yZMnz4dCxYsQFxcHBYuXIiZM2di+/btZdVdIiIi+sS4SwB9NBcXF8yePRsAULt2bfz4448ICQkBAFy9ehWJiYmwtLQEAPz666+oW7cuIiMj0bhx4/e2nZKSgpycHHTr1g3W1tYAgPr164vn582bhxUrVqBbt24AAFtbW8TGxuLnn39G//79C2wzKysLWVlZ4nF6enoJek1ERPR/BgwYgOfPnyMoKEjZoSi4fPkyZs6ciYsXLyI9PR1mZmZo2rQpfvrpJ1SrVg2hoaFo1aoVnj17BkNDw2K3m5SUBFtbW1y+fBmurq5lFn9pYMJKAN4krG8zNzdHamoq4uLiYGlpKSarAODs7AxDQ0PExcUVK2Ft0KAB2rRpg/r168PX1xft2rVD9+7dYWRkhEePHuH+/fsYPHgwhgwZIl6Tk5MDAwODQttctGgR5syZk698p2wN9LTVC7wmee4yWM269t54iYiIVEVqaip8fHzQuXNnnDhxAoaGhkhMTMShQ4dK9NF6ecUlAQQA+baYkEgkkMvlEAShwCn8t8vV1NTEj/fzZGdniz+rq6sjODgYx44dg7OzM3744Qc4OjoiMTERcrkcwJtlATExMeLr+vXruHDhQqHx+vv7Iy0tTXzdv3+/xH0nIiIqjrCwMDRp0gRSqRTm5uaYNm0acnJyxPPHjx9Hy5YtYWhoCGNjY3Tq1AkJCQni+aSkJEgkEhw4cACtWrVClSpV0KBBA5w/f77Qe4aHhyM9PR2bN29Gw4YNYWtri9atW2P16tWwsrJCUlISWrVqBQAwMjKCRCLBgAEDihVP3r6oDRs2hEQiEZ898fb2xrhx4xTi6Nq1q9guAKxbtw61a9eGtrY2TE1N0b1795IMabExYaUiOTs7Izk5WSEhjI2NRVpaGpycnAAAJiYmSElJUbguJiZG4VgikaBFixaYM2cOLl++DC0tLRw8eBCmpqawsLDA3bt3YW9vr/AqaoNhqVQKfX19hRcREVFZ+fvvv9GhQwc0btwYV65cwfr167FlyxbMnz9frJOZmYkJEyYgMjISISEhUFNTw5dffilOzuSZPn06Jk2ahJiYGDg4OKB3794Kie/bzMzMkJOTg4MHD+abHAIAS0tL7N+/HwAQHx+PlJQUrFmzpljxXLx4EQBw8uRJpKSk4MCBA8Uai6ioKIwZMwZz585FfHw8jh8/Dk9Pz2JdW1JcEkBF8vHxgYuLC/r27YvVq1cjJycHI0aMgJeXF9zd3QEArVu3xrJly/DLL7/Aw8MDO3bswPXr19GwYUMAQEREBEJCQtCuXTtUr14dERERePTokZjwBgQEYMyYMdDX10f79u2RlZWFqKgoPHv2DBMmTFBa34mIiPKsW7cOlpaW+PHHHyGRSFCnTh38888/mDp1KmbNmgU1NTV89dVXCtds2bIF1atXR2xsLOrVqyeWT5o0CR07dgQAzJkzB3Xr1sWdO3dQp06dfPdt1qwZvv/+e/Tp0wfDhg1DkyZN0Lp1a/j5+cHU1BTq6uqoWrUqAKB69eoKa1jfF4+JiQkAwNjY+IO+RCE5ORm6urro1KkT9PT0YG1tLb7nlxXOsFKRJBIJgoKCYGRkBE9PT/j4+MDOzg579uwR6/j6+mLmzJmYMmUKGjdujBcvXsDPz088r6+vj7/++gsdOnSAg4MDZsyYgRUrVqB9+/YAgG+//RabN29GYGAg6tevDy8vLwQGBn7UV7gRERGVpri4OHh4eCgsk2vRogUyMjLw4MEDAEBCQgL69OkDOzs76Ovri+9jycnJCm29/dyIubk5gDdrVQuzYMECPHz4EBs2bICzszM2bNiAOnXq4Nq1op/LKG48H6pt27awtraGnZ0d+vXrh507d5b5elrOsBJCQ0Pzlb39hKSVlRX+97//FdnGnDlzCnwICgCcnJxw/PjxIq/v06cP+vTp895YiYiIlKGgZzryPqLPK+/cuTMsLS2xadMm1KhRA3K5HPXq1RO/XSvP28+N5F377rKBdxkbG+Prr7/G119/jUWLFqFhw4ZYvnx5kVtAFjeed73v2RQ9PT1cunQJoaGh+PPPPzFr1iwEBAQgMjLyg3Yp+BCcYSUiIiJ6D2dnZ4SHhyskcuHh4dDT04OFhQWePHmCuLg4zJgxA23atIGTkxOePXtWJrFoaWmhVq1a4hfwaGlpAYDCV54WJ56CrgPyP5uSm5uL69evK9TR0NCAj48Pli5diqtXryIpKQmnTp0qvU6+gzOsRERERP9fWlpavgeHq1atihEjRmD16tUYPXo0Ro0ahfj4eMyePRsTJkyAmpoajIyMYGxsjI0bN8Lc3BzJycmYNm3aR8dz+PBh7N69G7169YKDgwMEQcAff/yBo0ePYtu2bQAAa2trSCQSHD58GB06dICOjk6x4qlevTp0dHRw/Phx1KxZE9ra2jAwMEDr1q0xYcIEHDlyBLVq1cKqVavw/PlzhZju3r0LT09PGBkZ4ejRo5DL5XB0dPzo/haGM6xERERE/19oaCgaNmyo8Jo1axYsLCxw9OhRXLx4EQ0aNMCwYcMwePBgzJgxA8Cbj9F3796N6Oho1KtXD+PHj8eyZcs+Oh5nZ2dUqVIFEydOhKurK5o1a4a9e/di8+bN6NevHwDAwsICc+bMwbRp02BqaopRo0YVKx4NDQ2sXbsWP//8M2rUqIEuXboAAAYNGoT+/fvDz88PXl5esLW1FbfOAgBDQ0McOHAArVu3hpOTEzZs2IBdu3ahbt26H93fwkiEgvZIICpn0tPTYWBggOv+ToV+cQAAfnEAEVEl9/LlS8TFxcHJyQlVqlRRdjiVQt6YJyQk4N69e+jduzdq1qwJ4P/ev9PS0orcopJLAqhCsZx2gXuyEhERVTBcEkBEREREKo0JKxERERGpNCasRERERKTSmLASERERkUpjwkpEREREKo27BFCF4jljF9SlOvnKo5f5KSEaIiIiKg2cYSUiIiIilcaElYiIiIhUGhNWIiIiokpk3bp1sLW1hba2Nho1aoQzZ84oO6T34hpWIiIiolLQaPIvn/R+JXk+Y8+ePRg3bhzWrVuHFi1a4Oeff0b79u0RGxsLKyurMoiydHCGVQWFhoZCIpHg+fPnyg4FNjY2WL169Se9Z1JSEiQSCWJiYj7pfYmIiCq6lStXYvDgwfj222/h5OSE1atXw9LSEuvXr1d2aEViwkoAgMDAQBgaGuYrj4yMxNChQz99QERERFSqXr9+jejoaLRr106hvF27dggPD1dSVMXDJQFUJBMTE2WHQERERKXg8ePHyM3NhampqUK5qakpHj58qKSoioczrJ+AIAhYunQp7OzsoKOjgwYNGmDfvn3i+aNHj8LBwQE6Ojpo1aoVkpKSFK4PCAiAq6urQtnq1athY2OjULZ161bUrVsXUqkU5ubmGDVqlHhu5cqVqF+/PnR1dWFpaYkRI0YgIyMDwJslCAMHDkRaWhokEgkkEgkCAgIA5F8SkJycjC5dukAmk0FfXx89evTAv//+my/WX3/9FTY2NjAwMECvXr3w4sULsc7x48fRsmVLGBoawtjYGJ06dUJCQkIJRpaIiIg+lEQiUTgWBCFfmaphwvoJzJgxA9u2bcP69etx48YNjB8/Ht988w3CwsJw//59dOvWDR06dEBMTAy+/fZbTJs27YPvsX79eowcORJDhw7FtWvXcOjQIdjb24vn1dTUsHbtWly/fh3bt2/HqVOnMGXKFABA8+bNsXr1aujr6yMlJQUpKSmYNGlSvnsIgoCuXbvi6dOnCAsLQ3BwMBISEtCzZ0+FegkJCQgKCsLhw4dx+PBhhIWFYfHixeL5zMxMTJgwAZGRkQgJCYGamhq+/PJLyOXyYvc3KysL6enpCi8iIiIqXLVq1aCurp5vNjU1NTXfrKuq4ZKAMpaZmYmVK1fi1KlT8PDwAADY2dnh7Nmz+Pnnn2FjYwM7OzusWrUKEokEjo6OuHbtGpYsWfJB95k/fz4mTpyIsWPHimWNGzcWfx43bpz4s62tLebNm4fhw4dj3bp10NLSgoGBASQSCczMzAq9x8mTJ3H16lUkJibC0tISAPDrr7+ibt26iIyMFO8nl8sRGBgIPT09AEC/fv0QEhKCBQsWAAC++uorhXa3bNmC6tWrIzY2FvXq1StWfxctWoQ5c+bkK98pWwM9bfV85clzlwEArGZdK1b7REREFY2WlhYaNWqE4OBgfPnll2J5cHAwunTposTI3o8zrGUsNjYW//33H9q2bQuZTCa+fvnlFyQkJCAuLg7NmjVTmIrPS2yLKzU1Ff/88w/atGlTaJ3Tp0+jbdu2sLCwgJ6eHvz8/PDkyRNkZmYW+z5xcXGwtLQUk1UAcHZ2hqGhIeLi4sQyGxsbMVkFAHNzc6SmporHCQkJ6NOnD+zs7KCvrw9bW1sAb5YbFJe/vz/S0tLE1/3794t9LRERUWU1YcIEbN68GVu3bkVcXBzGjx+P5ORkDBs2TNmhFYkzrGUs72PuI0eOwMLCQuGcVCrF6NGj39uGmpoaBEFQKMvOzhZ/1tHRKfL6e/fuoUOHDhg2bBjmzZuHqlWr4uzZsxg8eLBCO+9T2BqXd8s1NTUVzkskEoWP+zt37gxLS0ts2rQJNWrUgFwuR7169fD69etixyKVSiGVSotdn4iIiICePXviyZMnmDt3LlJSUlCvXj0cPXoU1tbWyg6tSExYy5izszOkUimSk5Ph5eVV4PmgoCCFsgsXLigcm5iY4OHDhwqJ4dt7lOrp6cHGxgYhISFo1apVvntERUUhJycHK1asgJram0n1vXv3KtTR0tJCbm7ue/uSnJyM+/fvi7OssbGxSEtLg5OTU5HX5nny5Ani4uLw888/47PPPgMAnD17tljXEhERqbKSbOSvDCNGjMCIESOUHcYHYcJaxvT09DBp0iSMHz8ecrkcLVu2RHp6OsLDwyGTyTBs2DCsWLECEyZMwHfffYfo6GgEBgYqtOHt7Y1Hjx5h6dKl6N69O44fP45jx45BX19frBMQEIBhw4ahevXqaN++PV68eIFz585h9OjRqFWrFnJycvDDDz+gc+fOOHfuHDZs2KBwDxsbG2RkZCAkJAQNGjRAlSpVUKVKFYU6Pj4+cHFxQd++fbF69Wrk5ORgxIgR8PLygru7e7HGw8jICMbGxti4cSPMzc2RnJxcoofMiIiIqPLgGtZPYN68eZg1axYWLVoEJycn+Pr64o8//oCtrS2srKywf/9+/PHHH2jQoAE2bNiAhQsXKlzv5OSEdevW4aeffkKDBg1w8eLFfE/x9+/fH6tXr8a6detQt25ddOrUCbdv3wYAuLq6YuXKlViyZAnq1auHnTt3YtGiRQrXN2/eHMOGDUPPnj1hYmKCpUuX5uuHRCJBUFAQjIyM4OnpCR8fH9jZ2WHPnj3FHgs1NTXs3r0b0dHRqFevHsaPH49ly5YV+3oiIiKqfCTCu4sjicqh9PR0GBgY4Lq/U4G7BOThLgFERJXby5cvERcXBycnp3yfJFLZyBvzhIQE3Lt3D71790bNmjUB/N/7d1pamsInx+/iDCsRERERqTQmrERERESk0piwEhEREZFKY8JKRERERCqN21pRhWI57UKRi7aJiIio/OEMKxERERGpNCasRERERKTSmLASERERVRJ//fUXOnfujBo1aohfCFQecA0rERERUSlInlv/k96vJF+Gk5mZiQYNGmDgwIH46quvyiCqssGElSoUzxm7ELP2O2WHQUREpJLat2+P9u3bKzuMD8YlAURERESk0piwEhEREZFKY8JKRERERCqNCSsRERERqTQmrJ9YQEAAXF1di6wzYMAAdO3a9ZPEQ0RERKTquEsAERERUSWRkZGBO3fuiMeJiYmIiYlB1apVYWVlpcTIilZuE9bXr19DS0tL2WFQIbKzs6GpqansMIiIiOgtUVFRaNWqlXg8YcIEAED//v0RGBiopKiKQSgnvLy8hJEjRwrjx48XjI2NBU9PT+HGjRtC+/btBV1dXaF69erCN998Izx69EjhmtGjRwuTJ08WjIyMBFNTU2H27NkK7T5//lwYMmSIYGJiIujp6QmtWrUSYmJixHNqampCVFSUIAiCIJfLBSMjI8Hd3V28/rfffhPMzMzE4ylTpgi1a9cWdHR0BFtbW2HGjBnC69evxfOzZ88WGjRoIGzYsEGoWbOmoKOjI3Tv3l149uyZWKd///5Cly5dxGO5XC4sWbJEsLW1FbS1tQUXFxfh999/L/bYlfU4vd2vLVu2CLa2toJEIhHkcrkQFxcntGjRQpBKpYKTk5MQHBwsABAOHjwoCIIgtGrVShg5cqTCvR4/fixoaWkJISEhxe5jWlqaAEBoMHpDsa8hIqLKJzMzU4iKihIyMzOVHUqlkTfme/bsEZYuXSrcv39fPJf3/p2WllZkG+VqDev27duhoaGBc+fOYfHixfDy8oKrqyuioqJw/Phx/Pvvv+jRo0e+a3R1dREREYGlS5di7ty5CA4OBgAIgoCOHTvi4cOHOHr0KKKjo+Hm5oY2bdrg6dOnMDAwgKurK0JDQwEAV69eFf+bnp4OAAgNDYWXl5d4Pz09PQQGBiI2NhZr1qzBpk2bsGrVKoWY7ty5g7179+KPP/7A8ePHERMTg5EjRxba7xkzZmDbtm1Yv349bty4gfHjx+Obb75BWFjYe8csJSWlzMfp3X7t378fMTExkMvl6Nq1K6pUqYKIiAhs3LgR06dPV7jvt99+i99++w1ZWVli2c6dO1GjRg2FfwESERFRJVa2OXXp8fLyElxdXcXjmTNnCu3atVOoc//+fQGAEB8fL17TsmVLhTqNGzcWpk6dKgiCIISEhAj6+vrCf//9p1CnVq1aws8//ywIgiBMmDBB6NSpkyAIgrB69Wqhe/fugpubm3DkyBFBEATBwcFBWL9+faFxL126VGjUqJF4PHv2bEFdXV3hXxfHjh0T1NTUhJSUFEEQFGdYMzIyBG1tbSE8PFyh3cGDBwu9e/cu9L55PtU4zZ49W9DU1BRSU1MV+qWhoSH2SxCEfDOs//33n1C1alVhz549Yh1XV1chICCgyH79999/QlpamvjK6xNnWImIqCicYf30SmOGtVytYXV3dxd/jo6OxunTpyGTyfLVS0hIgIODAwDAxcVF4Zy5uTlSU1PFNjIyMmBsbKxQ59WrV0hISAAAeHt7Y8uWLZDL5QgLC0ObNm1gZWWFsLAwuLm54datWwozrPv27cPq1atx584dZGRkICcnB/r6+grtW1lZoWbNmuKxh4cH5HI54uPjYWZmplA3NjYW//33H9q2batQ/vr1azRs2LDoAfuE4wQA1tbWMDExEY/j4+NhaWmp0KcmTZootCGVSvHNN99g69at6NGjB2JiYnDlyhUEBQUV2a9FixZhzpw5+cp3ytYgee6PJfp+ZSIiIlJN5Sph1dXVFX+Wy+Xo3LkzlixZkq+eubm5+PO7D/5IJBLI5XKxDXNzc/Ej/7cZGhoCADw9PfHixQtcunQJZ86cwbx582BpaYmFCxfC1dUV1atXh5OTEwDgwoUL6NWrF+bMmQNfX18YGBhg9+7dWLFiRZH9kkgkCv99W16sR44cgYWFhcI5qVRaZLt513+KcQIUfz/Am6UEBfXpXd9++y1cXV3x4MEDbN26FW3atIG1tXWR1/j7+4sLxQEgPT0dlpaW770XERERlT/lKmF9m5ubG/bv3w8bGxtoaJSsG25ubnj48CE0NDRgY2NTYJ28daw//vgjJBIJnJ2dUaNGDVy+fBmHDx9WmF09d+4crK2tFdZp3rt3L1+bycnJ+Oeff1CjRg0AwPnz56GmpibOdr7N2dkZUqkUycnJCvf6kD5+inEqSJ06dZCcnIx///0XpqamAIDIyMh89erXrw93d3ds2rQJv/32G3744Yf3ti2VSouVsBMREVH5V64eunrbyJEj8fTpU/Tu3RsXL17E3bt38eeff2LQoEHIzc0tVhs+Pj7w8PBA165dceLECSQlJSE8PBwzZsxAVFSUWM/b2xs7duyAl5cXJBIJjIyM4OzsjD179sDb21usZ29vj+TkZOzevRsJCQlYu3YtDh48mO++2tra6N+/P65cuYIzZ85gzJgx6NGjR77lAMCbh7gmTZqE8ePHY/v27UhISMDly5fx008/Yfv27So1Tu9q27YtatWqhf79++Pq1as4d+6cmMy/O/P67bffYvHixcjNzcWXX35ZrLiIiIhKKu9TRCp7eWMtCEKJ2yi3CWuNGjVw7tw55ObmwtfXF/Xq1cPYsWNhYGAANbXidUsikeDo0aPw9PTEoEGD4ODggF69eiEpKUmcEQSAVq1aITc3VyE59fLyQm5ursKsZ5cuXTB+/HiMGjUKrq6uCA8Px8yZM/Pd197eHt26dUOHDh3Qrl071KtXD+vWrSs0znnz5mHWrFlYtGgRnJyc4Ovriz/++AO2trYqNU7vUldXR1BQEDIyMtC4cWN8++23mDFjBoA3SfvbevfuDQ0NDfTp0yffOSIiotKSt4d7RkaGkiOpPPLGOjs7u8RtSISPSXeJPtC5c+fQsmVL3LlzB7Vq1RLL79+/DxsbG0RGRsLNze2D201PT4eBgQGu+ztBT1udD10REVGh7t27h8ePH8PCwgIymazYEzj0YeRyOTIyMvD333/j+fPnePDgAVJTU9G7d2/x4fO89++0tLR8D6m/rdyuYaXy4eDBg5DJZKhduzbu3LmDsWPHokWLFmKymp2djZSUFEybNg3NmjUrUbJKRET0IaysrJCTk4O///5b2aFUCs+fP8e///6LrKwsaGhoQEdH54PbYMJazg0bNgw7duwo8Nw333yDDRs2fOKIFL148QJTpkzB/fv3Ua1aNfj4+CjsmnDu3Dm0atUKDg4O2LdvnxIjJSKiykIikcDOzg7BwcGIj4+Hvr4+H+QtA4Ig4PXr15DL5Xj9+jWePHkCZ2fnImdSC8MlAeVcamqq+K1b79LX10f16tU/cUTKwSUBRET0obKzs3Hq1CnEx8cjJyfnox4KoqJpaGjA2toan3/+ucKzKlwSUElUr1690iSlREREpUlTUxNt27aFh4cHXr16pexwKjRtbW3IZDKoq6uX6HomrFShWE67UKKPGoiIqHJSU1ODvr4+3ztUHB+LIyIiIiKVxhlWqhDy1h0Vtp6XiIiIVE/e+/b71g8zYaUK4cmTJwAAS0tLJUdCREREH+rFixcwMDAo9DwTVqoQqlatCgBITk4u8g+eSl96ejosLS1x//59rgFTAo6/8nDslYdjr1ylOf6CIODFixeoUaNGkfWYsFKFkPctJQYGBvyfl5LwoQXl4vgrD8deeTj2ylVa41+ciSY+dEVEREREKo0JKxERERGpNCasVCFIpVLMnj2bX62nBBx75eL4Kw/HXnk49sqljPHnV7MSERERkUrjDCsRERERqTQmrERERESk0piwEhEREZFKY8JKRERERCqNCSuVe+vWrYOtrS20tbXRqFEjnDlzRtkhVUh//fUXOnfujBo1akAikSAoKEjhvCAICAgIQI0aNaCjowNvb2/cuHFDOcFWMIsWLULjxo2hp6eH6tWro2vXroiPj1eow/EvG+vXr4eLi4u4QbqHhweOHTsmnue4fzqLFi2CRCLBuHHjxDKOf9kJCAiARCJReJmZmYnnP/XYM2Glcm3Pnj0YN24cpk+fjsuXL+Ozzz5D+/btkZycrOzQKpzMzEw0aNAAP/74Y4Hnly5dipUrV+LHH39EZGQkzMzM0LZtW7x48eITR1rxhIWFYeTIkbhw4QKCg4ORk5ODdu3aITMzU6zD8S8bNWvWxOLFixEVFYWoqCi0bt0aXbp0Ed+YOe6fRmRkJDZu3AgXFxeFco5/2apbty5SUlLE17Vr18Rzn3zsBaJyrEmTJsKwYcMUyurUqSNMmzZNSRFVDgCEgwcPisdyuVwwMzMTFi9eLJb9999/goGBgbBhwwYlRFixpaamCgCEsLAwQRA4/p+akZGRsHnzZo77J/LixQuhdu3aQnBwsODl5SWMHTtWEAT+3Ze12bNnCw0aNCjwnDLGnjOsVG69fv0a0dHRaNeunUJ5u3btEB4erqSoKqfExEQ8fPhQ4XchlUrh5eXF30UZSEtLAwBUrVoVAMf/U8nNzcXu3buRmZkJDw8PjvsnMnLkSHTs2BE+Pj4K5Rz/snf79m3UqFEDtra26NWrF+7evQtAOWOvUSatEn0Cjx8/Rm5uLkxNTRXKTU1N8fDhQyVFVTnljXdBv4t79+4pI6QKSxAETJgwAS1btkS9evUAcPzL2rVr1+Dh4YH//vsPMpkMBw8ehLOzs/jGzHEvO7t378alS5cQGRmZ7xz/7stW06ZN8csvv8DBwQH//vsv5s+fj+bNm+PGjRtKGXsmrFTuSSQShWNBEPKV0afB30XZGzVqFK5evYqzZ8/mO8fxLxuOjo6IiYnB8+fPsX//fvTv3x9hYWHieY572bh//z7Gjh2LP//8E9ra2oXW4/iXjfbt24s/169fHx4eHqhVqxa2b9+OZs2aAfi0Y88lAVRuVatWDerq6vlmU1NTU/P9q4/KVt6To/xdlK3Ro0fj0KFDOH36NGrWrCmWc/zLlpaWFuzt7eHu7o5FixahQYMGWLNmDce9jEVHRyM1NRWNGjWChoYGNDQ0EBYWhrVr10JDQ0McY47/p6Grq4v69evj9u3bSvnbZ8JK5ZaWlhYaNWqE4OBghfLg4GA0b95cSVFVTra2tjAzM1P4Xbx+/RphYWH8XZQCQRAwatQoHDhwAKdOnYKtra3CeY7/pyUIArKysjjuZaxNmza4du0aYmJixJe7uzv69u2LmJgY2NnZcfw/oaysLMTFxcHc3Fw5f/tl8igX0Seye/duQVNTU9iyZYsQGxsrjBs3TtDV1RWSkpKUHVqF8+LFC+Hy5cvC5cuXBQDCypUrhcuXLwv37t0TBEEQFi9eLBgYGAgHDhwQrl27JvTu3VswNzcX0tPTlRx5+Td8+HDBwMBACA0NFVJSUsTXy5cvxToc/7Lh7+8v/PXXX0JiYqJw9epV4fvvvxfU1NSEP//8UxAEjvun9vYuAYLA8S9LEydOFEJDQ4W7d+8KFy5cEDp16iTo6emJ76+feuyZsFK599NPPwnW1taClpaW4ObmJm71Q6Xr9OnTAoB8r/79+wuC8Gabk9mzZwtmZmaCVCoVPD09hWvXrik36AqioHEHIGzbtk2sw/EvG4MGDRL//2JiYiK0adNGTFYFgeP+qb2bsHL8y07Pnj0Fc3NzQVNTU6hRo4bQrVs34caNG+L5Tz32EkEQhLKZuyUiIiIi+nhcw0pEREREKo0JKxERERGpNCasRERERKTSmLASERERkUpjwkpEREREKo0JKxERERGpNCasRERERKTSmLASERERkUpjwkpERJWSRCJBUFCQssMgomJgwkpERCojNzcXcrlc2WEQkYphwkpERCXm7e2NUaNGYdSoUTA0NISxsTFmzJiBvG/9fv36NaZMmQILCwvo6uqiadOmCA0NFa8PDAyEoaEhDh8+DGdnZ0ilUty7dw9ZWVmYMmUKLC0tIZVKUbt2bWzZskW8LjY2Fh06dIBMJoOpqSn69euHx48fK8Q1ZswYTJkyBVWrVoWZmRkCAgLE8zY2NgCAL7/8EhKJRDwmItXEhJWIiD7K9u3boaGhgYiICKxduxarVq3C5s2bAQADBw7EuXPnsHv3bly9ehVff/01Pv/8c9y+fVu8/uXLl1i0aBE2b96MGzduoHr16vDz88Pu3buxdu1axMXFYcOGDZDJZACAlJQUeHl5wdXVFVFRUTh+/Dj+/fdf9OjRI19curq6iIiIwNKlSzF37lwEBwcDACIjIwEA27ZtQ0pKinhMRKpJIuT9M5iIiOgDeXt7IzU1FTdu3IBEIgEATJs2DYcOHcIff/yB2rVr48GDB6hRo4Z4jY+PD5o0aYKFCxciMDAQAwcORExMDBo0aAAAuHXrFhwdHREcHAwfH59895w1axYiIiJw4sQJsezBgwewtLREfHw8HBwc4O3tjdzcXJw5c0as06RJE7Ru3RqLFy8G8GYN68GDB9G1a9eyGBoiKkUayg6AiIjKt2bNmonJKgB4eHhgxYoViIqKgiAIcHBwUKiflZUFY2Nj8VhLSwsuLi7icUxMDNTV1eHl5VXg/aKjo3H69GlxxvVtCQkJ4v3ebhMAzM3NkZqa+uEdJCKlY8JKRERlRl1dHdHR0VBXV1cofzvZ1NHRUUh4dXR0imxTLpejc+fOWLJkSb5z5ubm4s+ampoK5yQSCR/oIiqnmLASEdFHuXDhQr7j2rVro2HDhsjNzUVqaio+++yzYrdXv359yOVyhIWFFbgkwM3NDfv374eNjQ00NEr+NqapqYnc3NwSX09Enw4fuiIioo9y//59TJgwAfHx8di1axd++OEHjB07Fg4ODujbty/8/Pxw4MABJCYmIjIyEkuWLMHRo0cLbc/Gxgb9+/fHoEGDEBQUhMTERISGhmLv3r0AgJEjR+Lp06fo3bs3Ll68iLt37+LPP//EoEGDPigBtbGxQUhICB4+fIhnz5599DgQUdlhwkpERB/Fz88Pr169QpMmTTBy5EiMHj0aQ4cOBfDmKXw/Pz9MnDgRjo6O+OKLLxAREQFLS8si21y/fj26d++OESNGoE6dOhgyZAgyMzMBADVq1MC5c+eQm5sLX19f1KtXD2PHjoWBgQHU1Ir/trZixQoEBwfD0tISDRs2LPkAEFGZ4y4BRERUYt7e3nB1dcXq1auVHQoRVWCcYSUiIiIilcaElYiIiIhUGpcEEBEREZFK4wwrEREREak0JqxEREREpNKYsBIRERGRSmPCSkREREQqjQkrEREREak0JqxEREREpNKYsBIRERGRSmPCSkREREQqjQkrEREREam0/wcigYWgGYSsbQAAAABJRU5ErkJggg=="/>
          <p:cNvSpPr>
            <a:spLocks noChangeAspect="1" noChangeArrowheads="1"/>
          </p:cNvSpPr>
          <p:nvPr/>
        </p:nvSpPr>
        <p:spPr bwMode="auto">
          <a:xfrm>
            <a:off x="165683" y="-156033"/>
            <a:ext cx="324604" cy="329213"/>
          </a:xfrm>
          <a:prstGeom prst="rect">
            <a:avLst/>
          </a:prstGeom>
          <a:noFill/>
        </p:spPr>
        <p:txBody>
          <a:bodyPr vert="horz" wrap="square" lIns="97877" tIns="48939" rIns="97877" bIns="4893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9" name="AutoShape 19" descr="data:image/png;base64,iVBORw0KGgoAAAANSUhEUgAAAmsAAAHFCAYAAACtsr7nAAAAOXRFWHRTb2Z0d2FyZQBNYXRwbG90bGliIHZlcnNpb24zLjcuMCwgaHR0cHM6Ly9tYXRwbG90bGliLm9yZy88F64QAAAACXBIWXMAAA9hAAAPYQGoP6dpAAA6VklEQVR4nO3dd3RUdf7/8dekk14gIaEFkEAglCAdlIiASmAFxLUgBNkVWYoUUSkuJauADUFdYFUEFBX1S1kEVkBpSgeJVEEUiEIwS5AEEilJPr8/+GXWIRAS2lwmz8c5cw7zufd+5v2eKLzO55bYjDFGAAAAsCQ3ZxcAAACAyyOsAQAAWBhhDQAAwMIIawAAABZGWAMAALAwwhoAAICFEdYAAAAsjLAGAABgYYQ1AAAACyOsAbjuZs2aJZvNpq1btzq7lBLZu3evevTooWrVqsnHx0dly5ZVw4YNNWDAAGVlZdn3++ijjzR58uRr+qypU6dq1qxZ11awxRT83K/0io6OdnapwC3Fw9kFAIAVbN++XS1btlRsbKxGjx6t6OhoHT9+XN99953mzp2rYcOGKTAwUNKFsLZr1y4NHjz4qj9v6tSpKlu2rHr16nV9GrCAxMREbdiwwWGsefPm6tatm55++mn7mLe3980uDbilEdYAQNLkyZPl5uam1atXKyAgwD7erVs3/eMf/xC/RvnKypUrp3LlyhUaj4iIULNmza55/vPnz8tms8nDg3+6ULpwGhSA03zzzTe6++67FRAQIF9fX7Vo0UJLlixx2Oe///2v+vXrp9q1a8vf31/h4eFq06aNvv76a4f9Dh06JJvNpldffVWTJk1S1apV5e/vr+bNm2vjxo1XrCUjI0OBgYHy9/e/5HabzSZJSkhI0JIlS3T48GGHU3sFxo0bp6ZNmyo0NFSBgYFq2LChZsyY4RD2oqOjtXv3bq1Zs6bQqcGCU4mHDh1y+PzVq1fLZrNp9erV9rHt27erY8eOCg8Pl7e3t6KiopSYmKhffvnlsn0OHjxYfn5+Dqd1Czz00EOKiIjQ+fPnJUkrV65UQkKCwsLCVKZMGVWuXFkPPPCAcnJyivwur+SHH37Qo48+aq87NjZW//znPy/Z7wcffKCnn35aFSpUkLe3tw4cOKBevXrJ399f33//ve655x75+fkpMjJSEydOlCRt3LhRrVq1kp+fn2JiYjR79uxrqhdwNsIaAKdYs2aN2rRpo8zMTM2YMUMff/yxAgIC1KlTJ33yySf2/U6cOCFJGjNmjJYsWaKZM2eqWrVqSkhIcAguBf75z39qxYoVmjx5sj788ENlZ2erQ4cOyszMLLKe5s2bKy0tTd27d9eaNWv0+++/X3K/qVOnqmXLlipfvrw2bNhgfxU4dOiQnnzySX366aeaP3++unbtqoEDB+of//iHfZ8FCxaoWrVqio+Ptx+/YMGCknx9ys7OVrt27fTrr7869Fy5cmWdOnXqssf17t1bOTk5+vTTTx3GT548qX//+9967LHH5OnpqUOHDikxMVFeXl5677339MUXX2jixIny8/PTuXPnSlTrH+3Zs0eNGzfWrl279Nprr2nx4sVKTEzUU089pXHjxhXaf8SIEUpNTdX06dP1+eefKzw8XNKFVbauXbsqMTFR//73v3XfffdpxIgRGjlypJKSktS7d28tWLBANWvWVK9evbRt27arrhlwOgMA19nMmTONJLNly5bL7tOsWTMTHh5uTp06ZR/Lzc01cXFxpmLFiiY/P/+Sx+Xm5prz58+bu+++23Tp0sU+fvDgQSPJ1K1b1+Tm5trHN2/ebCSZjz/+uMiaz5w5Yzp37mwkGUnG3d3dxMfHm1GjRpn09HSHfRMTE02VKlWKnM8YY/Ly8sz58+dNcnKyCQsLc+ipTp06pnXr1oWOKfjuDh486DC+atUqI8msWrXKGGPM1q1bjSSzcOHCK9ZxsYYNG5oWLVo4jE2dOtVIMjt37jTGGPN///d/RpJJSUkp8fx/JMn079/f/v6ee+4xFStWNJmZmQ77DRgwwPj4+JgTJ04YY/7X75133llozqSkJCPJzJs3zz52/vx5U65cOSPJfPvtt/bxjIwM4+7uboYOHXpNfQDOxMoagJsuOztbmzZtUrdu3RxOO7q7u6tHjx765ZdftG/fPvv49OnT1bBhQ/n4+MjDw0Oenp766quvtHfv3kJzJyYmyt3d3f6+Xr16kqTDhw8XWZO3t7cWLFigPXv26PXXX9fDDz+s//73v3rxxRcVGxvrUE9RVq5cqbZt2yooKEju7u7y9PTU6NGjlZGRofT09GLNURy33XabQkJC9Nxzz2n69Onas2dPsY99/PHHtX79eoeeZs6cqcaNGysuLk6S1KBBA3l5ealPnz6aPXu2fvrpp2uu+cyZM/rqq6/UpUsX+fr6Kjc31/7q0KGDzpw5U+iU9QMPPHDJuWw2mzp06GB/7+Hhodtuu02RkZGKj4+3j4eGhio8PPyKP3/AyghrAG663377TcYYRUZGFtoWFRUl6cI1ZJI0adIk/e1vf1PTpk01b948bdy4UVu2bNG99957yVOVYWFhDu8L7jy83GnNi8XGxmrw4MGaM2eOUlNTNWnSJGVkZOjvf//7FY/dvHmz2rdvL0l65513tG7dOm3ZskWjRo0qUQ3FERQUpDVr1qhBgwYaOXKk6tSpo6ioKI0ZM8Z+zdnldO/eXd7e3vZHh+zZs0dbtmzR448/bt+nevXq+vLLLxUeHq7+/furevXqql69uqZMmXLVNWdkZCg3N1dvvvmmPD09HV4Fwev48eMOx1zqvxFJ8vX1lY+Pj8OYl5eXQkNDC+3r5eWlM2fOXHXdgLNxSw2Amy4kJERubm5KS0srtO3o0aOSpLJly0qS5syZo4SEBE2bNs1hv6Kuy7pebDabhgwZouTkZO3ateuK+8+dO1eenp5avHixQ5BYuHBhsT+z4LizZ886jF8cYiSpbt26mjt3rowx2rFjh2bNmqXk5GSVKVNGw4cPv+xnhISE6P7779f777+vF154QTNnzpSPj48eeeQRh/3uuOMO3XHHHcrLy9PWrVv15ptvavDgwYqIiNDDDz9c7J7++LkFq6f9+/e/5D5Vq1Z1eP/HmzeA0oqVNQA3nZ+fn5o2bar58+c7rDbl5+drzpw5qlixomJiYiRd+Mf64udy7dixo9DzvK7VpYKjdCE8ZmVl2Vf8pAurdZdaJSt4rMQfT8P+/vvv+uCDDwrte7k5Cu4K3bFjh8P4okWLLlu7zWZT/fr19frrrys4OFjffvvtZfct8Pjjj+vo0aNaunSp5syZoy5duig4OPiS+7q7u6tp06b2OzaLM/+l+Pr66q677tL27dtVr149NWrUqNDr4pVRAKysAbiBVq5cWegRFJLUoUMHTZgwQe3atdNdd92lYcOGycvLS1OnTtWuXbv08ccf21dUOnbsqH/84x8aM2aMWrdurX379ik5OVlVq1ZVbm7udau1T58+OnnypB544AHFxcXJ3d1d33//vV5//XW5ubnpueees+9bt25dzZ8/X9OmTdPtt98uNzc3NWrUSImJiZo0aZIeffRR9enTRxkZGXr11Vcv+RDYglWxTz75xP4bE+rWravGjRurZs2aGjZsmHJzcxUSEqIFCxbom2++cTh+8eLFmjp1qjp37qxq1arJGKP58+fr5MmTateu3RX7bd++vSpWrKh+/frp2LFjDqdApQvXCa5cuVKJiYmqXLmyzpw5o/fee0+S1LZt26v5iiVJU6ZMUatWrXTHHXfob3/7m6Kjo3Xq1CkdOHBAn3/+uVauXHnVcwMuy8k3OABwQQV3NF7uVXCn49dff23atGlj/Pz8TJkyZUyzZs3M559/7jDX2bNnzbBhw0yFChWMj4+PadiwoVm4cKFJSkpyuCOz4G7QV155pVA9ksyYMWOKrHnZsmWmd+/epnbt2iYoKMh4eHiYyMhI07VrV7NhwwaHfU+cOGG6detmgoODjc1mM3/8q/S9994zNWvWNN7e3qZatWpmwoQJZsaMGYXu8Dx06JBp3769CQgIMJIcetm/f79p3769CQwMNOXKlTMDBw40S5Yscbgb9PvvvzePPPKIqV69uilTpowJCgoyTZo0MbNmzSqyzz8aOXKkkWQqVapk8vLyHLZt2LDBdOnSxVSpUsV4e3ubsLAw07p1a7No0aJiz29M4btBjbnws+rdu7epUKGC8fT0NOXKlTMtWrQwL7zwgn2fgrtBP/vss0JzJiUlGT8/v0LjrVu3NnXq1Ck0XqVKFZOYmFiiugErsRnDY7kBAACsimvWAAAALIywBgAAYGGENQAAAAsjrAEAAFgYYQ0AAMDCCGsAAAAWxkNxXUB+fr6OHj2qgIAAfjULAAC3CGOMTp06paioKLm5XX79jLDmAo4ePapKlSo5uwwAAHAVfv75Z1WsWPGy2wlrLiAgIEDShR92YGCgk6sBAADFkZWVpUqVKtn/Hb8cwpoLKDj1GRgYSFgDAOAWc6VLmLjBAAAAwMIIawAAABZGWAMAALAwwhoAAICFEdYAAAAsjLAGAABgYYQ1AAAACyOsAQAAWBhhDQAAwMIIawAAABZGWAMAALAwwhoAAICFEdYAAAAsjLAGAABgYYQ1AAAACyOsAQAAWJiHswvA9XPn8x/L3buMs8sAAMBlbHulp7NLYGUNAADAy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2k0wa9YsBQcHO7sMAABwC3JqWJs2bZrq1aunwMBABQYGqnnz5vrPf/5TaL+9e/fqT3/6k4KCghQQEKBmzZopNTXVCRVfWXR0tCZPnuzsMgAAgItwalirWLGiJk6cqK1bt2rr1q1q06aN7r//fu3evdu+z48//qhWrVqpVq1aWr16tb777jv9/e9/l4+PjxMrBwAAuDmcGtY6deqkDh06KCYmRjExMXrxxRfl7++vjRs32vcZNWqUOnTooJdfflnx8fGqVq2aEhMTFR4eftl5e/Xqpc6dO2v8+PGKiIhQcHCwxo0bp9zcXD3zzDMKDQ1VxYoV9d577zkct3PnTrVp00ZlypRRWFiY+vTpo9OnTxea99VXX1VkZKTCwsLUv39/nT9/XpKUkJCgw4cPa8iQIbLZbLLZbA7zL1u2TLGxsfL399e9996rtLQ0+7bVq1erSZMm8vPzU3BwsFq2bKnDhw9f0/cLAABufZa5Zi0vL09z585Vdna2mjdvLknKz8/XkiVLFBMTo3vuuUfh4eFq2rSpFi5ceMX5Vq5cqaNHj2rt2rWaNGmSxo4dq44dOyokJESbNm1S37591bdvX/3888+SpJycHN17770KCQnRli1b9Nlnn+nLL7/UgAEDHOZdtWqVfvzxR61atUqzZ8/WrFmzNGvWLEnS/PnzVbFiRSUnJystLc0hjOXk5OjVV1/VBx98oLVr1yo1NVXDhg2TJOXm5qpz585q3bq1duzYoQ0bNqhPnz6Fwh4AACh9nB7Wdu7cKX9/f3l7e6tv375asGCBateuLUlKT0/X6dOnNXHiRN17771avny5unTpoq5du2rNmjVFzhsaGqo33nhDNWvWVO/evVWzZk3l5ORo5MiRqlGjhkaMGCEvLy+tW7dOkvThhx/q999/1/vvv6+4uDi1adNGb731lj744AP9+uuv9nlDQkL01ltvqVatWurYsaMSExP11Vdf2T/T3d1dAQEBKl++vMqXL28/7vz585o+fboaNWqkhg0basCAAfbjsrKylJmZqY4dO6p69eqKjY1VUlKSKleufMnezp49q6ysLIcXAABwTR7OLqBmzZpKSUnRyZMnNW/ePCUlJWnNmjWqXbu28vPzJUn333+/hgwZIklq0KCB1q9fr+nTp6t169aXnbdOnTpyc/tfFo2IiFBcXJz9vbu7u8LCwpSeni7pwk0M9evXl5+fn32fli1bKj8/X/v27VNERIR9Xnd3d/s+kZGR2rlz5xX79PX1VfXq1R2OK/js0NBQ9erVS/fcc4/atWuntm3b6s9//rMiIyMvOdeECRM0bty4QuMf+k9RgI/7JY4AABRX5dFX/jsduJmcvrLm5eWl2267TY0aNdKECRNUv359TZkyRZJUtmxZeXh42FfaCsTGxl7xblBPT0+H9zab7ZJjBYHQGHPZ045/HC9qjpLWY4yxv585c6Y2bNigFi1a6JNPPlFMTIzDtXt/NGLECGVmZtpfBadyAQCA63F6WLuYMUZnz56VdCHINW7cWPv27XPYZ//+/apSpcp1/dzatWsrJSVF2dnZ9rF169bJzc1NMTExxZ7Hy8tLeXl5V1VDfHy8RowYofXr1ysuLk4fffTRJffz9va2P+6k4AUAAFyTU8PayJEj9fXXX+vQoUPauXOnRo0apdWrV6t79+72fZ555hl98skneuedd3TgwAG99dZb+vzzz9WvX7/rWkv37t3l4+OjpKQk7dq1S6tWrdLAgQPVo0cP+ynQ4oiOjtbatWt15MgRHT9+vFjHHDx4UCNGjNCGDRt0+PBhLV++XPv371dsbOzVtgMAAFyEU69Z+/XXX9WjRw+lpaUpKChI9erV0xdffKF27drZ9+nSpYumT5+uCRMm6KmnnlLNmjU1b948tWrV6rrW4uvrq2XLlmnQoEFq3LixfH199cADD2jSpEklmic5OVlPPvmkqlevrrNnzzqc6izqs7///nvNnj1bGRkZioyM1IABA/Tkk09ebTsAAMBF2Exx0gQsLSsrS0FBQdo1IpYbDADgGnGDAW6Wgn+/MzMzi7ykyXLXrAEAAOB/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A9nF4Drp9LwjQoMDHR2GQAA4DpiZQ0AAMDCCGsAAAAWRlgDAACwMMIaAACAhRHWAAAALKzEd4OeOXNGb775platWqX09HTl5+c7bP/222+vW3EAAAClXYnDWu/evbVixQp169ZNTZo0kc1muxF1AQAAQFcR1pYsWaKlS5eqZcuWN6IeAAAA/EGJr1mrUKGCAgICbkQtAAAAuEiJw9prr72m5557TocPH74R9QAAAOAPSnwatFGjRjpz5oyqVasmX19feXp6Omw/ceLEdSsOAACgtCtxWHvkkUd05MgRjR8/XhEREdxgAAAAcAOVOKytX79eGzZsUP369W9EPQAAAPiDEl+zVqtWLf3+++83ohYAAABcpMRhbeLEiXr66ae1evVqZWRkKCsry+EFAACA68dmjDElOcDN7UK+u/haNWOMbDab8vLyrl91KJasrCwFBQUpMzNTgYGBzi4HAAAUQ3H//S7xNWurVq26psIAAABQfCUKa+fPn9fYsWP1r3/9SzExMTeqJgAAAPx/JbpmzdPTU7t27eJxHQAAADdJiW8w6Nmzp2bMmHEjagEAAMBFSnzN2rlz5/Tuu+9qxYoVatSokfz8/By2T5o06boVBwAAUNqVOKzt2rVLDRs2lCTt37/fYRunRwEAAK4v7gYFAACwsBJfs1bgwIEDWrZsmf23GZTwcW0AAAAohhKHtYyMDN19992KiYlRhw4dlJaWJkn661//qqeffvq6FwgAAFCalTisDRkyRJ6enkpNTZWvr699/KGHHtIXX3xxXYsDAAAo7Up8zdry5cu1bNkyVaxY0WG8Ro0aOnz48HUrDAAAAFexspadne2wolbg+PHj8vb2vi5FAQAA4IISh7U777xT77//vv29zWZTfn6+XnnlFd11113XtTgAAIDSrsSnQV955RUlJCRo69atOnfunJ599lnt3r1bJ06c0Lp1625EjQAAAKVWiVfW/P39lZKSoiZNmqhdu3bKzs5W165dtX37dnl6et6IGgEAAEotmynhA9Lc3d2Vlpam8PBwh/GMjAyFh4crLy/vuhaIK8vKylJQUJAyMzMVGBjo7HIAAEAxFPff7xKvrF0u250+fVo+Pj4lnQ4AAABFKPY1a0OHDpV04YaC0aNHO9wRmpeXp02bNqlBgwbXvUAAAIDSrNhhbfv27ZIurKzt3LlTXl5e9m1eXl6qX7++hg0bdv0rBAAAKMWKHdYKfoH7448/rilTpnBtFAAAwE1Q4hsMYD0FFyjWHzhd7t5lnF0OnGjbKz2dXQIAoJhu2A0GAAAAuHk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ZuglmzZik4ONjZZQAAgFuQ08PakSNH9NhjjyksLEy+vr5q0KCBtm3bZt9ujNHYsWMVFRWlMmXKKCEhQbt373ZixUWLjo7W5MmTnV0GAABwEU4Na7/99ptatmwpT09P/ec//9GePXv02muvOaxCvfzyy5o0aZLeeustbdmyReXLl1e7du106tQp5xUOAABwkzg1rL300kuqVKmSZs6cqSZNmig6Olp33323qlevLunCqtrkyZM1atQode3aVXFxcZo9e7ZycnL00UcfXXbeXr16qXPnzho/frwiIiIUHByscePGKTc3V88884xCQ0NVsWJFvffeew7H7dy5U23atFGZMmUUFhamPn366PTp04XmffXVVxUZGamwsDD1799f58+flyQlJCTo8OHDGjJkiGw2m2w2m8P8y5YtU2xsrPz9/XXvvfcqLS3Nvm316tVq0qSJ/Pz8FBwcrJYtW+rw4cPX/B0DAIBbm1PD2qJFi9SoUSM9+OCDCg8PV3x8vN555x379oMHD+rYsWNq3769fczb21utW7fW+vXri5x75cqVOnr0qNauXatJkyZp7Nix6tixo0JCQrRp0yb17dtXffv21c8//yxJysnJ0b333quQkBBt2bJFn332mb788ksNGDDAYd5Vq1bpxx9/1KpVqzR79mzNmjVLs2bNkiTNnz9fFStWVHJystLS0hzCWE5Ojl599VV98MEHWrt2rVJTUzVs2DBJUm5urjp37qzWrVtrx44d2rBhg/r06VMo7BU4e/assrKyHF4AAMA1eTjzw3/66SdNmzZNQ4cO1ciRI7V582Y99dRT8vb2Vs+ePXXs2DFJUkREhMNxERERV1x1Cg0N1RtvvCE3NzfVrFlTL7/8snJycjRy5EhJ0ogRIzRx4kStW7dODz/8sD788EP9/vvvev/99+Xn5ydJeuutt9SpUye99NJL9hpCQkL01ltvyd3dXbVq1VJiYqK++uorPfHEEwoNDZW7u7sCAgJUvnx5h3rOnz+v6dOn21cNBwwYoOTkZElSVlaWMjMz1bFjR/v22NjYy/Y2YcIEjRs3rtD4h/5TFODjXuT3AteWmvyKs0uARVQevdPZJQC4Tpy6spafn6+GDRtq/Pjxio+P15NPPqknnnhC06ZNc9jv4hUmY8xlV50K1KlTR25u/2svIiJCdevWtb93d3dXWFiY0tPTJUl79+5V/fr17UFNklq2bKn8/Hzt27fPYV539/8FosjISPscRfH19bUHsYuPCw0NVa9evXTPPfeoU6dOmjJlisOq3MVGjBihzMxM+6tgdRAAALgep4a1yMhI1a5d22EsNjZWqampkmRfnSpYYSuQnp5eaLXtYp6eng7vbTbbJcfy8/MlFR0A/zhe1BwlrccYY38/c+ZMbdiwQS1atNAnn3yimJgYbdy48ZJzeXt7KzAw0OEFAABck1PDWsuWLR1WrSRp//79qlKliiSpatWqKl++vFasWGHffu7cOa1Zs0YtWrS4rrXUrl1bKSkpys7Oto+tW7dObm5uiomJKfY8Xl5eysvLu6oa4uPjNWLECK1fv15xcXFF3kQBAABKB6eGtSFDhmjjxo0aP368Dhw4oI8++khvv/22+vfvL+nC6tPgwYM1fvx4LViwQLt27VKvXr3k6+urRx999LrW0r17d/n4+CgpKUm7du3SqlWrNHDgQPXo0eOKq3h/FB0drbVr1+rIkSM6fvx4sY45ePCgRowYoQ0bNujw4cNavny59u/fX+R1awAAoHRw6g0GjRs31oIFCzRixAglJyeratWqmjx5srp3727f59lnn9Xvv/+ufv366bffflPTpk21fPlyBQQEXNdafH19tWzZMg0aNEiNGzeWr6+vHnjgAU2aNKlE8yQnJ+vJJ59U9erVdfbsWYdTnUV99vfff6/Zs2crIyNDkZGRGjBggJ588smrbQcAALgImylOmoClZWVlKSgoSLtGxHI3KABJ3A0K3AoK/v3OzMws8vpzp/+6KQAAAFweYQ0AAMDCCGsAAAAWRlgDAACwMMIaAACAhRHWAAAALIywBgAAYGGENQAAAAsjrAEAAFgYYQ0AAMDCCGsAAAAW5tRf5A4AAG6+3NxcnTt3ztlluDwvLy95eFx71CKsAQBQShhjlJqaquPHjzu7lFKjbNmyqly5smw221XPQVgDAKCUKAhqFSpUkL+/v9zcuBrqRsnPz9fp06d15MgRGWMUHR191XMR1gAAKAVyc3PtQa18+fLOLqdU8Pf3lyQdOXJEJ06cUHx8/FWtsBGpAQAoBQquUSsIELg5Cr7vzZs3KyUl5armIKwBAFCKcOrz5ir4vm02m7777jsZY0o+x/UuCgAAAI68vb2Vk5Oj3NzcEh9LWAMAALjBruVuUMIaAABQr1691LlzZ2eXUcj27dvVsWNHhYeHy8fHR9HR0XrooYfsjx9ZvXq1bDabTp48WaJ5Dx06JJvNdtXXkd1MhDUAAGBJ6enpatu2rcqWLatly5Zp7969eu+99xQZGamcnBxnl3fTENYAAMAVrVmzRk2aNJG3t7ciIyM1fPhwh+uvvvjiC7Vq1UrBwcEKCwtTx44d9eOPP9q3F6xkzZ8/X3fddZd8fX1Vv359bdiw4bKfuX79emVlZendd99VfHy8qlatqjZt2mjy5MmqXLmyDh06pLvuukuSFBISIpvNpl69ehWrnqpVq0qS/XEaCQkJkqSEhAQNHjzYoY7OnTvb55WkqVOnqkaNGvLx8VFERIS6det2NV9psRHWAABAkY4cOaIOHTqocePG+u677zRt2jTNmDFDL7zwgn2f7OxsDR06VFu2bNFXX30lNzc3denSRfn5+Q5zjRo1SsOGDVNKSopiYmL0yCOPXPai+/Llyys3N1cLFiy45F2UlSpV0rx58yRJ+/btU1pamqZMmVKsejZv3ixJ+vLLL5WWlqb58+cX67vYunWrnnrqKSUnJ2vfvn364osvdOeddxbr2KvFQ3EBAECRpk6dqkqVKumtt96SzWZTrVq1dPToUT333HMaPXq03Nzc9MADDzgcM2PGDIWHh2vPnj2Ki4uzjw8bNkyJiYmSpHHjxqlOnTo6cOCAatWqVehzmzVrppEjR+rRRx9V37591aRJE7Vp00Y9e/ZURESE3N3dFRoaKkkKDw9XcHCw/dgr1VOuXDlJUlhYWIkeEpyamio/Pz917NhRAQEBqlKliuLj44t9/NVgZQ0AABRp7969at68ucMdjS1bttTp06f1yy+/SJJ+/PFHPfroo6pWrZoCAwPtpxlTU1Md5qpXr579z5GRkZIuXJt2OS+++KKOHTum6dOnq3bt2po+fbpq1aqlnTt3FllzcespqXbt2qlKlSqqVq2aevTooQ8//PCGXz9HWAMAAEUyxhR69ETBacmC8U6dOikjI0PvvPOONm3apE2bNkn6329OKODp6Wn/c8GxF58qvVhYWJgefPBBvfbaa9q7d6+ioqL06quvFnlMceu5mJubW6FTrufPn7f/OSAgQN9++60+/vhjRUZGavTo0apfv36J70YtCcIaAAAoUu3atbV+/XqHELN+/XoFBASoQoUKysjI0N69e/X888/r7rvvVmxsrH777bcbUouXl5eqV6+u7Oxs+3tJysvLs+9TnHoudZwklStXTmlpafb3eXl52rVrl8M+Hh4eatu2rV5++WXt2LFDhw4d0sqVK69fkxfhmjUAACBJyszMLPTcsdDQUPXr10+TJ0/WwIEDNWDAAO3bt09jxozR0KFD5ebmppCQEIWFhentt99WZGSkUlNTNXz48GuuZ/HixZo7d64efvhhxcTEyBijzz//XEuXLtXMmTMlSVWqVJHNZtPixYvVoUMHlSlTplj1hIeHq0yZMvriiy9UsWJF+fj4KCgoSG3atNHQoUO1ZMkSVa9eXa+//rrDqtnixYv1008/6c4771RISIiWLl2q/Px81axZ85r7vRxW1gAAgKQLD5iNj493eI0ePVoVKlTQ0qVLtXnzZtWvX199+/bVX/7yFz3//POSLpw6nDt3rrZt26a4uDgNGTJEr7zyyjXXU7t2bfn6+urpp59WgwYN1KxZM3366ad699131aNHD0lShQoVNG7cOA0fPlwREREaMGBAserx8PDQG2+8oX/961+KiorS/fffL0nq3bu3kpKS1LNnT7Vu3VpVq1a1Px5EkoKDgzV//ny1adNGsbGxmj59uj7++GPVqVPnmvu9HJu5mt8oCkvJyspSUFCQdo2IVYCPu7PLAWABlUcXffE1Sp+cnBzt3btXsbGx8vX1dXY5pUbB975r1y5lZ2friSeesF+3V/Dvd2ZmpgIDAy87BytrAAAAFkZYAwAAsDDCGgAAgIUR1gAAACyMsAYAAGBhhDUAAAALI6wBAABYGGENAADAwghrAAAAFkZYAwAApcbUqVNVtWpV+fj46Pbbb9fXX3/t7JKuiF/kDgAArtntz7x/Uz9v2ys9S3zMJ598osGDB2vq1Klq2bKl/vWvf+m+++7Tnj17VLly5RtQ5fXByhoAACgVJk2apL/85S/661//qtjYWE2ePFmVKlXStGnTnF1akQhrAADA5Z07d07btm1T+/btHcbbt2+v9evXO6mq4iGsAQAAl3f8+HHl5eUpIiLCYTwiIkLHjh1zUlXFQ1gDAAClhs1mc3hvjCk0ZjWENQAA4PLKli0rd3f3Qqto6enphVbbrIawBgAAXJ6Xl5duv/12rVixwmF8xYoVatGihZOqKh4e3QEAAEqFoUOHqkePHmrUqJGaN2+ut99+W6mpqerbt6+zSysSYQ0AAJQKDz30kDIyMpScnKy0tDTFxcVp6dKlqlKlirNLKxJhDQAAXLOreUitM/Tr10/9+vVzdhklwjVrAAAAFkZYAwAAsDDCGgAAgIUR1gAAACyMsAYAAGBhhDUAAAALI6wBAABYGGENAADAwghrAAAAFkZYAwAAsDDCGgAAKBXWrl2rTp06KSoqSjabTQsXLnR2ScXC7wYFAADXLDW57k39vMqjd5b4mOzsbNWvX1+PP/64HnjggRtQ1Y1BWAMAAKXCfffdp/vuu8/ZZZQYp0EBAAAsjLAGAABgYYQ1AAAACyOsAQAAWBg3GLiQSsM3KjAw0NllAACA64iwBgAASoXTp0/rwIED9vcHDx5USkqKQkNDVblyZSdWVjTCGgAAKBW2bt2qu+66y/5+6NChkqSkpCTNmjXLSVVdGWENAABcs6t5SO3NlpCQIGOMs8soMW4wAAAAsDDCGgAAgIUR1gAAACyMsAYAAGBhhDUAAAALI6wBAFCK5OfnO7uEUqXg+76Wu1AJawAAlAJeXl6SLjwYFjdPwfd97ty5q56D56wBAFAKeHh4qGzZsjpy5Igkyd/fX25urNncKPn5+Tp9+rSOHDmikydPKjc396rnIqwBAFBKFPxKpYLAhhvv5MmT+vXXX3X27FkFBgbKw6Pk0YuwBgBAKWGz2VSlShWFhoZq+fLlOnr0qEJCQq4qQKBoxhidO3dO+fn5ys7O1rlz5xQbGyubzVbiufjpAABQygQEBKhdu3ZasmSJ0tPTr+kUHYpms9nk5eWlli1bqlmzZlc1B2ENAIBSKDAwUA8++KBOnTp1TRe/o2g2m02+vr7y8/O7qlU1ibAGAECp5eHhoZCQEGeXgSvgNhAAAAALY2XNBRQ8aC8rK8vJlQAAgOIq+Hf7Sg/MJay5gIyMDElSpUqVnFwJAAAoqVOnTikoKOiy2wlrLiA0NFSSlJqaWuQP21VkZWWpUqVK+vnnnxUYGOjscm44+nV9pa1n+nVtpa1f6ep7Nsbo1KlTioqKKnI/wpoLKHgCdVBQUKn5H0O6cCcT/bqu0tavVPp6pl/XVtr6la6u5+IssnCDAQAAgIUR1gAAACyMsOYCvL29NWbMGHl7ezu7lJuCfl1baetXKn09069rK239Sje+Z5u50v2iAAAAcBpW1gAAACyMsAYAAGBhhDUAAAALI6wBAABYGGHtFjd16lRVrVpVPj4+uv322/X11187u6TrYu3aterUqZOioqJks9m0cOFCh+3GGI0dO1ZRUVEqU6aMEhIStHv3bucUex1MmDBBjRs3VkBAgMLDw9W5c2ft27fPYR9X6nnatGmqV6+e/QGSzZs313/+8x/7dlfq9VImTJggm82mwYMH28dcreexY8fKZrM5vMqXL2/f7mr9StKRI0f02GOPKSwsTL6+vmrQoIG2bdtm3+5qPUdHRxf6GdtsNvXv31+S6/Wbm5ur559/XlWrVlWZMmVUrVo1JScnKz8/377PDevZ4JY1d+5c4+npad555x2zZ88eM2jQIOPn52cOHz7s7NKu2dKlS82oUaPMvHnzjCSzYMECh+0TJ040AQEBZt68eWbnzp3moYceMpGRkSYrK8s5BV+je+65x8ycOdPs2rXLpKSkmMTERFO5cmVz+vRp+z6u1POiRYvMkiVLzL59+8y+ffvMyJEjjaenp9m1a5cxxrV6vdjmzZtNdHS0qVevnhk0aJB93NV6HjNmjKlTp45JS0uzv9LT0+3bXa3fEydOmCpVqphevXqZTZs2mYMHD5ovv/zSHDhwwL6Pq/Wcnp7u8PNdsWKFkWRWrVpljHG9fl944QUTFhZmFi9ebA4ePGg+++wz4+/vbyZPnmzf50b1TFi7hTVp0sT07dvXYaxWrVpm+PDhTqroxrg4rOXn55vy5cubiRMn2sfOnDljgoKCzPTp051Q4fWXnp5uJJk1a9YYY0pHzyEhIebdd9916V5PnTplatSoYVasWGFat25tD2uu2POYMWNM/fr1L7nNFft97rnnTKtWrS673RV7vtigQYNM9erVTX5+vkv2m5iYaHr37u0w1rVrV/PYY48ZY27sz5jToLeoc+fOadu2bWrfvr3DePv27bV+/XonVXVzHDx4UMeOHXPo3dvbW61bt3aZ3jMzMyVJoaGhkly757y8PM2dO1fZ2dlq3ry5S/fav39/JSYmqm3btg7jrtrzDz/8oKioKFWtWlUPP/ywfvrpJ0mu2e+iRYvUqFEjPfjggwoPD1d8fLzeeecd+3ZX7PmPzp07pzlz5qh3796y2Wwu2W+rVq301Vdfaf/+/ZKk7777Tt988406dOgg6cb+jPlF7reo48ePKy8vTxEREQ7jEREROnbsmJOqujkK+rtU74cPH3ZGSdeVMUZDhw5Vq1atFBcXJ8k1e965c6eaN2+uM2fOyN/fXwsWLFDt2rXtf6m5Uq+SNHfuXH377bfasmVLoW2u+PNt2rSp3n//fcXExOjXX3/VCy+8oBYtWmj37t0u2e9PP/2kadOmaejQoRo5cqQ2b96sp556St7e3urZs6dL9vxHCxcu1MmTJ9WrVy9Jrvnf9HPPPafMzEzVqlVL7u7uysvL04svvqhHHnlE0o3tmbB2i7PZbA7vjTGFxlyVq/Y+YMAA7dixQ998802hba7Uc82aNZWSkqKTJ09q3rx5SkpK0po1a+zbXanXn3/+WYMGDdLy5cvl4+Nz2f1cqef77rvP/ue6deuqefPmql69umbPnq1mzZpJcq1+8/Pz1ahRI40fP16SFB8fr927d2vatGnq2bOnfT9X6vmPZsyYofvuu09RUVEO467U7yeffKI5c+boo48+Up06dZSSkqLBgwcrKipKSUlJ9v1uRM+cBr1FlS1bVu7u7oVW0dLT0wuleldTcEeZK/Y+cOBALVq0SKtWrVLFihXt467Ys5eXl2677TY1atRIEyZMUP369TVlyhSX7HXbtm1KT0/X7bffLg8PD3l4eGjNmjV644035OHhYe/LlXq+mJ+fn+rWrasffvjBJX/GkZGRql27tsNYbGysUlNTJbnm/8MFDh8+rC+//FJ//etf7WOu2O8zzzyj4cOH6+GHH1bdunXVo0cPDRkyRBMmTJB0Y3smrN2ivLy8dPvtt2vFihUO4ytWrFCLFi2cVNXNUbVqVZUvX96h93PnzmnNmjW3bO/GGA0YMEDz58/XypUrVbVqVYftrtjzxYwxOnv2rEv2evfdd2vnzp1KSUmxvxo1aqTu3bsrJSVF1apVc7meL3b27Fnt3btXkZGRLvkzbtmyZaHH7ezfv19VqlSR5Nr/D8+cOVPh4eFKTEy0j7livzk5OXJzc4xN7u7u9kd33NCer+n2BDhVwaM7ZsyYYfbs2WMGDx5s/Pz8zKFDh5xd2jU7deqU2b59u9m+fbuRZCZNmmS2b99ufyzJxIkTTVBQkJk/f77ZuXOneeSRR27pW8L/9re/maCgILN69WqHW+FzcnLs+7hSzyNGjDBr1641Bw8eNDt27DAjR440bm5uZvny5cYY1+r1cv54N6gxrtfz008/bVavXm1++ukns3HjRtOxY0cTEBBg//vJ1frdvHmz8fDwMC+++KL54YcfzIcffmh8fX3NnDlz7Pu4Ws/GGJOXl2cqV65snnvuuULbXK3fpKQkU6FCBfujO+bPn2/Kli1rnn32Wfs+N6pnwtot7p///KepUqWK8fLyMg0bNrQ/6uFWt2rVKiOp0CspKckYc+EW6TFjxpjy5csbb29vc+edd5qdO3c6t+hrcKleJZmZM2fa93Glnnv37m3/77ZcuXLm7rvvtgc1Y1yr18u5OKy5Ws8Fz5fy9PQ0UVFRpmvXrmb37t327a7WrzHGfP755yYuLs54e3ubWrVqmbffftthuyv2vGzZMiPJ7Nu3r9A2V+s3KyvLDBo0yFSuXNn4+PiYatWqmVGjRpmzZ8/a97lRPduMMeba1uYAAABwo3DNGgAAgIUR1gAAACyMsAYAAGBhhDUAAAALI6wBAABYGGENAADAwghrAAAAFkZYAwAAsDDCGgCUQjabTQsXLnR2GQCKgbAGABaRl5dn/6XQAFCAsAYAVykhIUEDBgzQgAEDFBwcrLCwMD3//PMq+C1+586d07PPPqsKFSrIz89PTZs21erVq+3Hz5o1S8HBwVq8eLFq164tb29vHT58WGfPntWzzz6rSpUqydvbWzVq1NCMGTPsx+3Zs0cdOnSQv7+/IiIi1KNHDx0/ftyhrqeeekrPPvusQkNDVb58eY0dO9a+PTo6WpLUpUsX2Ww2+3sA1kRYA4BrMHv2bHl4eGjTpk1644039Prrr+vdd9+VJD3++ONat26d5s6dqx07dujBBx/Uvffeqx9++MF+fE5OjiZMmKB3331Xu3fvVnh4uHr27Km5c+fqjTfe0N69ezV9+nT5+/tLktLS0tS6dWs1aNBAW7du1RdffKFff/1Vf/7znwvV5efnp02bNunll19WcnKyVqxYIUnasmWLJGnmzJlKS0uzvwdgTfwidwC4SgkJCUpPT9fu3btls9kkScOHD9eiRYv0+eefq0aNGvrll18UFRVlP6Zt27Zq0qSJxo8fr1mzZunxxx9XSkqK6tevL0nav3+/atasqRUrVqht27aFPnP06NHatGmTli1bZh/75ZdfVKlSJe3bt08xMTFKSEhQXl6evv76a/s+TZo0UZs2bTRx4kRJF65ZW7BggTp37nwjvhoA15GHswsAgFtZs2bN7EFNkpo3b67XXntNW7dulTFGMTExDvufPXtWYWFh9vdeXl6qV6+e/X1KSorc3d3VunXrS37etm3btGrVKvtK2x/9+OOP9s/745ySFBkZqfT09JI3CMDpCGsAcIO4u7tr27Ztcnd3dxj/Y9AqU6aMQ9grU6ZMkXPm5+erU6dOeumllwpti4yMtP/Z09PTYZvNZuPmBeAWRVgDgGuwcePGQu9r1Kih+Ph45eXlKT09XXfccUex56tbt67y8/O1Zs2aS54GbdiwoebNm6fo6Gh5eFz9X+Genp7Ky8u76uMB3DzcYAAA1+Dnn3/W0KFDtW/fPn388cd68803NWjQIMXExKh79+7q2bOn5s+fr4MHD2rLli166aWXtHTp0svOFx0draSkJPXu3VsLFy7UwYMHtXr1an366aeSpP79++vEiRN65JFHtHnzZv30009avny5evfuXaLwFR0dra+++krHjh3Tb7/9ds3fA4Abh7AGANegZ8+e+v3339WkSRP1799fAwcOVJ8+fSRduNuyZ8+eevrpp1WzZk396U9/0qZNm1SpUqUi55w2bZq6deumfv36qVatWnriiSeUnZ0tSYqKitK6deuUl5ene+65R3FxcRo0aJCCgoLk5lb8v9Jfe+01rVixQpUqVVJ8fPzVfwEAbjjuBgWAq5SQkKAGDRpo8uTJzi4FgAtjZQ0AAMDCCGsAAAAWxmlQAAAAC2NlDQAAwMIIawAAABZGWAMAALAwwhoAAICFEdYAAAAsjLAGAABgYYQ1AAAACyOsAQAAWBhhDQAAwML+HxSMFjE3FJgPAAAAAElFTkSuQmCC"/>
          <p:cNvSpPr>
            <a:spLocks noChangeAspect="1" noChangeArrowheads="1"/>
          </p:cNvSpPr>
          <p:nvPr/>
        </p:nvSpPr>
        <p:spPr bwMode="auto">
          <a:xfrm>
            <a:off x="165683" y="-156033"/>
            <a:ext cx="324604" cy="329213"/>
          </a:xfrm>
          <a:prstGeom prst="rect">
            <a:avLst/>
          </a:prstGeom>
          <a:noFill/>
        </p:spPr>
        <p:txBody>
          <a:bodyPr vert="horz" wrap="square" lIns="97877" tIns="48939" rIns="97877" bIns="4893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2498" y="2158368"/>
            <a:ext cx="5608480" cy="460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40720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6792CE-8BD6-F52E-DB88-21B42480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Loan Status and </a:t>
            </a:r>
            <a:r>
              <a:rPr lang="en-IN" dirty="0" smtClean="0"/>
              <a:t>Employee Experience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481B4D95-2CFD-901A-1653-8FBB6D3214B4}"/>
              </a:ext>
            </a:extLst>
          </p:cNvPr>
          <p:cNvSpPr txBox="1">
            <a:spLocks/>
          </p:cNvSpPr>
          <p:nvPr/>
        </p:nvSpPr>
        <p:spPr>
          <a:xfrm>
            <a:off x="6524543" y="4631405"/>
            <a:ext cx="5172309" cy="1710074"/>
          </a:xfrm>
          <a:prstGeom prst="rect">
            <a:avLst/>
          </a:prstGeom>
        </p:spPr>
        <p:txBody>
          <a:bodyPr vert="horz" lIns="0" tIns="48939" rIns="0" bIns="48939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72B1345C-BECF-413D-ECFB-4BBD6973ABFB}"/>
              </a:ext>
            </a:extLst>
          </p:cNvPr>
          <p:cNvSpPr txBox="1">
            <a:spLocks/>
          </p:cNvSpPr>
          <p:nvPr/>
        </p:nvSpPr>
        <p:spPr>
          <a:xfrm>
            <a:off x="819274" y="2305606"/>
            <a:ext cx="5309394" cy="1684272"/>
          </a:xfrm>
          <a:prstGeom prst="rect">
            <a:avLst/>
          </a:prstGeom>
        </p:spPr>
        <p:txBody>
          <a:bodyPr vert="horz" lIns="0" tIns="48939" rIns="0" bIns="48939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214"/>
              </a:spcBef>
              <a:buNone/>
            </a:pPr>
            <a:r>
              <a:rPr lang="en-US" sz="1900" b="1" dirty="0" smtClean="0"/>
              <a:t>INFERENCE</a:t>
            </a:r>
            <a:r>
              <a:rPr lang="en-US" sz="1900" dirty="0" smtClean="0"/>
              <a:t>:</a:t>
            </a:r>
          </a:p>
          <a:p>
            <a:pPr>
              <a:buFont typeface="Wingdings" pitchFamily="2" charset="2"/>
              <a:buChar char="q"/>
            </a:pPr>
            <a:r>
              <a:rPr lang="en-US" sz="1900" dirty="0" smtClean="0"/>
              <a:t>Percentage of Charge Off accounts is highest when the employee experience is 10+ </a:t>
            </a:r>
          </a:p>
        </p:txBody>
      </p:sp>
      <p:sp>
        <p:nvSpPr>
          <p:cNvPr id="10248" name="AutoShape 8" descr="data:image/png;base64,iVBORw0KGgoAAAANSUhEUgAAAqwAAAHFCAYAAAA30as/AAAAOXRFWHRTb2Z0d2FyZQBNYXRwbG90bGliIHZlcnNpb24zLjcuMCwgaHR0cHM6Ly9tYXRwbG90bGliLm9yZy88F64QAAAACXBIWXMAAA9hAAAPYQGoP6dpAAB+u0lEQVR4nO3dd1hUx/s28HtpC7I0EQGRKoKgIiIW1AAqSmzRGGON2KKx90Zs2HtNosaKicYSC19jDaIQFUVAsYGoCKIJBisIGgT2vH/4cn6uFBHBXeD+XNde4cyZM+eZgSv7ODtnViIIggAiIiIiIhWlpuwAiIiIiIiKwoSViIiIiFQaE1YiIiIiUmlMWImIiIhIpTFhJSIiIiKVxoSViIiIiFQaE1YiIiIiUmlMWImIiIhIpTFhJSIiIiKVxoSViOg9AgMDIZFIEBUVpexQPkhcXBz69esHOzs7aGtro1q1anBzc8OoUaOQnp4u1vvtt9+wevXqj7rXunXrEBgY+HEBqyhvb29IJBLxpaOjgwYNGmD16tWQy+XKDo+oUmDCSkRUAV2+fBmNGjVCbGwsZs2ahePHj2PDhg3o2LEjTpw4gadPn4p1mbC+n52dHc6fP4/z589jz549sLCwwPjx4+Hv76/s0IgqBQ1lB0BERKVv9erVUFNTQ2hoKPT09MTy7t27Y968eRAEQYnRlT86Ojpo1qyZeNy+fXvUqVMHP/74I+bPnw9NTc2Pav/ly5eoUqXKx4ZJVGFxhpWIqJScPXsWbdq0gZ6eHqpUqYLmzZvjyJEjCnUePXqEESNGwNnZGTKZDNWrV0fr1q1x5swZhXpJSUmQSCRYvnw5Vq5cCVtbW8hkMnh4eODChQvvjeXJkyfQ19eHTCYr8LxEIgHw5uPuI0eO4N69ewofe+eZM2cOmjZtiqpVq0JfXx9ubm7YsmWLQsJrY2ODGzduICwsTLzexsYGwP8tp0hKSlK4f2hoKCQSCUJDQ8Wyy5cvo1OnTqhevTqkUilq1KiBjh074sGDB4X2c9y4cdDV1VVY4pCnZ8+eMDU1RXZ2NgDg1KlT8Pb2hrGxMXR0dGBlZYWvvvoKL1++LHIsC6KpqYlGjRrh5cuXePTokfj7KmiWWSKRICAgQDwOCAiARCLBpUuX0L17dxgZGaFWrVoAgAEDBkAmk+HGjRto06YNdHV1YWJiglGjRuWL87///oO/vz9sbW2hpaUFCwsLjBw5Es+fP1eoV5x+v379GvPnz0edOnUglUphYmKCgQMH4tGjRx88NkRlgQkrEVEpCAsLQ+vWrZGWloYtW7Zg165d0NPTQ+fOnbFnzx6xXt5H8bNnz8aRI0ewbds22NnZwdvbWyF5y/PTTz8hODgYq1evxs6dO5GZmYkOHTogLS2tyHg8PDyQkpKCvn37IiwsDK9evSqw3rp169CiRQuYmZmJH3mfP39ePJ+UlITvvvsOe/fuxYEDB9CtWzeMHj0a8+bNE+scPHgQdnZ2aNiwoXj9wYMHP2T4kJmZibZt2+Lff/9V6LOVlRVevHhR6HWDBg3Cy5cvsXfvXoXy58+f43//+x+++eYbaGpqIikpCR07doSWlha2bt2K48ePY/HixdDV1cXr168/KNY8CQkJ0NDQgJGRUYmu79atG+zt7fH7779jw4YNYnl2djY6dOiANm3aICgoCKNGjcLPP/+Mnj17inUEQUDXrl2xfPly9OvXD0eOHMGECROwfft2tG7dGllZWQBQrH7L5XJ06dIFixcvRp8+fXDkyBEsXrwYwcHB8Pb2LvRvh+iTEoiIqEjbtm0TAAiRkZGF1mnWrJlQvXp14cWLF2JZTk6OUK9ePaFmzZqCXC4v8LqcnBwhOztbaNOmjfDll1+K5YmJiQIAoX79+kJOTo5YfvHiRQGAsGvXriJj/u+//4SuXbsKAAQAgrq6utCwYUNh+vTpQmpqqkLdjh07CtbW1kW2JwiCkJubK2RnZwtz584VjI2NFfpUt25dwcvLK981eWOXmJioUH769GkBgHD69GlBEAQhKipKACAEBQW9N453ubm5Cc2bN1coW7dunQBAuHbtmiAIgrBv3z4BgBATE/PB7Xt5eQl169YVsrOzhezsbOGff/4Rpk2bJgAQvv76a0EQ/u/3tW3btnzXAxBmz54tHs+ePVsAIMyaNStf3f79+wsAhDVr1iiUL1iwQAAgnD17VhAEQTh+/LgAQFi6dKlCvT179ggAhI0bNxa737t27RIACPv371coj4yMFAAI69atK3xwiD4RzrASEX2kzMxMREREoHv37gofwaurq6Nfv3548OAB4uPjxfINGzbAzc0N2tra0NDQgKamJkJCQhAXF5ev7Y4dO0JdXV08dnFxAQDcu3evyJikUikOHjyI2NhYrFq1Cr169cKjR4+wYMECODk5KcRTlFOnTsHHxwcGBgZQV1eHpqYmZs2ahSdPniA1NbVYbRSHvb09jIyMMHXqVGzYsAGxsbHFvnbgwIEIDw9X6NO2bdvQuHFj1KtXDwDg6uoKLS0tDB06FNu3b8fdu3c/KL4bN25AU1MTmpqaqFGjBlasWIG+ffti06ZNH9TO27766qtCz/Xt21fhuE+fPgCA06dPA3jzewHeLCF429dffw1dXV2EhIQAKF6/Dx8+DENDQ3Tu3Bk5OTniy9XVFWZmZgXO/BN9akxYiYg+0rNnzyAIAszNzfOdq1GjBoA3a0oBYOXKlRg+fDiaNm2K/fv348KFC4iMjMTnn39e4EevxsbGCsdSqRQAiv0xrZOTE8aNG4cdO3YgOTkZK1euxJMnTzBz5sz3Xnvx4kW0a9cOALBp0yacO3cOkZGRmD59+gfFUBwGBgYICwuDq6srvv/+e9StWxc1atTA7NmzxTWohenbty+kUqm4fjQ2NhaRkZEYOHCgWKdWrVo4efIkqlevjpEjR6JWrVqoVasW1qxZU6z4atWqhcjISERFReH69et4/vw5duzYAQMDgxL3uaC/FwDQ0NDI93s3MzMD8H9/R0+ePIGGhgZMTEwU6kkkEpiZmYn1itPvf//9F8+fP4eWlpaYlOe9Hj58iMePH5e4j0SlhbsEEBF9JCMjI6ipqSElJSXfuX/++QcAUK1aNQDAjh074O3tjfXr1yvUK2qdZmmRSCQYP3485s6di+vXr7+3/u7du6GpqYnDhw9DW1tbLA8KCir2PfOuy1tTmaegJKh+/frYvXs3BEHA1atXERgYiLlz50JHRwfTpk0r9B5GRkbo0qULfvnlF8yfPx/btm2DtrY2evfurVDvs88+w2effYbc3FxERUXhhx9+wLhx42BqaopevXq9tx/u7u4f3M+8xLEgbz/c9racnBw8efJEIWl9+PAhgP/7B4yxsTFycnLw6NEjhaRVEAQ8fPgQjRs3Fsve1+9q1arB2NgYx48fLzCet3eZIFIWzrASEX0kXV1dNG3aFAcOHFCYdZTL5dixYwdq1qwJBwcHAG+SlLxZ0jxXr15VeNCpNBSUPANvEuj09HRx5hd4M2tb0GypRCKBhoaGwpKEV69e4ddff81Xt7A28nYLuHr1qkL5oUOHCo1dIpGgQYMGWLVqFQwNDXHp0qVC6+YZOHAg/vnnHxw9ehQ7duzAl19+CUNDwwLrqquro2nTpvjpp58AoFjtv4+pqSm0tbXz9fN///tfidrbuXOnwvFvv/0G4M2uDgDQpk0bAG/+AfS2/fv3IzMzUzz/tsL63alTJzx58gS5ublwd3fP93J0dCxRH4hKE2dYiYiK6dSpU/m2ZwKADh06YNGiRWjbti1atWqFSZMmQUtLC+vWrcP169exa9cucTatU6dOmDdvHmbPng0vLy/Ex8dj7ty5sLW1RU5OTqnFOnToUDx//hxfffUV6tWrB3V1ddy8eROrVq2Cmpoapk6dKtatX78+Dhw4gPXr16NRo0ZQU1ODu7s7OnbsiJUrV6JPnz4YOnQonjx5guXLl+dLuPPa2L17N/bs2SN+s1b9+vXRuHFjODo6YtKkScjJyYGRkREOHjyIs2fPKlx/+PBhrFu3Dl27doWdnR0EQcCBAwfw/PlztG3b9r39bdeuHWrWrIkRI0bg4cOHCssBgDfrhk+dOoWOHTvCysoK//33H7Zu3QoA8PHxKckQK5BIJPjmm2+wdetW1KpVCw0aNMDFixfFRPNDaGlpYcWKFcjIyEDjxo0RHh6O+fPno3379mjZsiUAoG3btvD19cXUqVORnp6OFi1a4OrVq5g9ezYaNmyIfv36FbvfvXr1ws6dO9GhQweMHTsWTZo0gaamJh48eIDTp0+jS5cu+PLLLz96jIg+inKf+SIiUn15T7oX9sp7Av7MmTNC69atBV1dXUFHR0do1qyZ8Mcffyi0lZWVJUyaNEmwsLAQtLW1BTc3NyEoKEjo37+/wpP6eU+dL1u2LF88eOep84KcOHFCGDRokODs7CwYGBgIGhoagrm5udCtWzfh/PnzCnWfPn0qdO/eXTA0NBQkEonw9lvD1q1bBUdHR0EqlQp2dnbCokWLhC1btuR78j8pKUlo166doKenJwBQ6MutW7eEdu3aCfr6+oKJiYkwevRo4ciRIwq7BNy8eVPo3bu3UKtWLUFHR0cwMDAQmjRpIgQGBhbZz7d9//33AgDB0tJSyM3NVTh3/vx54csvvxSsra0FqVQqGBsbC15eXsKhQ4fe227eLgHvk5aWJnz77beCqampoKurK3Tu3FlISkoqdJeAR48e5Wujf//+gq6urnD16lXB29tb0NHREapWrSoMHz5cyMjIUKj76tUrYerUqYK1tbWgqakpmJubC8OHDxeePXv2wf3Ozs4Wli9fLjRo0EDQ1tYWZDKZUKdOHeG7774Tbt++/d6+E5U1iSDw606IiIhUwYABA7Bv3z5kZGQoOxQilcI1rERERESk0piwEhEREZFK45IAIiIiIlJpnGElIiIiIpXGhJWIiIiIVBoTViIiIiJSafziAKoQ5HI5/vnnH+jp6RX6dYdERESkWgRBwIsXL1CjRg2oqRU+j8qElSqEf/75B5aWlsoOg4iIiErg/v37qFmzZqHnmbBShaCnpwfgzR+8vr6+kqMhIiKi4khPT4elpaX4Pl4YJqxUIeQtA9DX12fCSkREVM68bzkfE1aqUDxn7IK6VEfZYRAREX0S0cv8lB3CJ8FdAoiIiIhIpTFhJSIiIiKVxoSViIiIiFQaE1YiIiIiUmnlMmH19vbGuHHjilU3MDAQhoaGZRqPKgoICICrq6t4PGDAAHTt2rXIaz5kXD9FO0REREQAdwkA8Ca5CwoKQkxMjLJDKTNr1qyBIAil2mZoaChatWqFZ8+eKfyj4MCBA9DU1CzVexEREVHlxYS1kjAwMPhk96pateonuxcRERFVfCq/JCAzMxN+fn6QyWQwNzfHihUrFM6/fv0aU6ZMgYWFBXR1ddG0aVOEhobmaycoKAgODg7Q1tZG27Ztcf/+fQBvlgzMmTMHV65cgUQigUQiQWBg4Hvjev78OYYOHQpTU1Noa2ujXr16OHz4sHh+//79qFu3LqRSKWxsbPLFbWNjg4ULF2LQoEHQ09ODlZUVNm7cqNCvUaNGwdzcHNra2rCxscGiRYvE88nJyejSpQtkMhn09fXRo0cP/Pvvv4XG++6SgPeNKwDs2LED7u7u0NPTg5mZGfr06YPU1FQAQFJSElq1agUAMDIygkQiwYABAwDkXxLw7Nkz+Pn5wcjICFWqVEH79u1x+/Zt8Xzeso0TJ07AyckJMpkMn3/+OVJSUor4DRAREVFlofIJ6+TJk3H69GkcPHgQf/75J0JDQxEdHS2eHzhwIM6dO4fdu3fj6tWr+Prrr/H5558rJEQvX77EggULsH37dpw7dw7p6eno1asXAKBnz56YOHEi6tati5SUFKSkpKBnz55FxiSXy9G+fXuEh4djx44diI2NxeLFi6Gurg4AiI6ORo8ePdCrVy9cu3YNAQEBmDlzZr5EeMWKFXB3d8fly5cxYsQIDB8+HDdv3gQArF27FocOHcLevXsRHx+PHTt2wMbGBgAgCAK6du2Kp0+fIiwsDMHBwUhISHhv3B8yrsCbpHnevHm4cuUKgoKCkJiYKCallpaW2L9/PwAgPj4eKSkpWLNmTYH3GjBgAKKionDo0CGcP38egiCgQ4cOyM7OFuu8fPkSy5cvx6+//oq//voLycnJmDRpUqHxZ2VlIT09XeFFREREFZNKLwnIyMjAli1b8Msvv6Bt27YAgO3bt6NmzZoAgISEBOzatQsPHjxAjRo1AACTJk3C8ePHsW3bNixcuBAAkJ2djR9//BFNmzYV23BycsLFixfRpEkTyGQyaGhowMzMrFhxnTx5EhcvXkRcXBwcHBwAAHZ2duL5lStXok2bNpg5cyYAwMHBAbGxsVi2bJmY8AFAhw4dMGLECADA1KlTsWrVKoSGhqJOnTpITk5G7dq10bJlS0gkElhbWyvc/+rVq0hMTISlpSUA4Ndff0XdunURGRmJxo0bf9S45hk0aJD4s52dHdauXYsmTZogIyMDMplM/Oi/evXqhT7Ydvv2bRw6dAjnzp1D8+bNAQA7d+6EpaUlgoKC8PXXXwN48zvasGEDatWqBQAYNWoU5s6dW2gfFi1ahDlz5uQr3ylbAz1t9SL7T0REVFEkz11W5vewmnWtzO/xPio9w5qQkIDXr1/Dw8NDLKtatSocHR0BAJcuXYIgCHBwcIBMJhNfYWFhSEhIEK/R0NCAu7u7eFynTh0YGhoiLi6uRHHFxMSgZs2aYrL6rri4OLRo0UKhrEWLFrh9+zZyc3PFMhcXF/FniUQCMzMz8SP3AQMGICYmBo6OjhgzZgz+/PNPhfYtLS3FZBUAnJ2di92n941rnsuXL6NLly6wtraGnp4evL29AbxZjlBccXFx0NDQEP+xAADGxsZwdHRUiLVKlSpisgoA5ubm4lgUxN/fH2lpaeIrb4kHERERVTwqPcP6vqfa5XI51NXVER0dLX4cn0cmkykcSySSfNcXVFYcOjpFf1e9IAj52i6oL+8+SS+RSCCXywEAbm5uSExMxLFjx3Dy5En06NEDPj4+2LdvX4HtF3bfwuJ7n8zMTLRr1w7t2rXDjh07YGJiguTkZPj6+uL169fvvf5993o31oLGoqg4pVIppFJpseMgIiKi8kulZ1jt7e2hqamJCxcuiGXPnj3DrVu3AAANGzZEbm4uUlNTYW9vr/B6++P9nJwcREVFicfx8fF4/vw56tSpAwDQ0tJSmPl8HxcXFzx48ECM413Ozs44e/asQll4eDgcHBzyJdZF0dfXR8+ePbFp0ybs2bMH+/fvx9OnT+Hs7Izk5GSFWcXY2FikpaXBycnpve2+b1wB4ObNm3j8+DEWL16Mzz77DHXq1Mk346mlpQUARY6ds7MzcnJyEBERIZY9efIEt27dKlasRERERCqdsMpkMgwePBiTJ09GSEgIrl+/jgEDBkBN7U3YDg4O6Nu3L/z8/HDgwAEkJiYiMjISS5YswdGjR8V2NDU1MXr0aERERODSpUsYOHAgmjVrhiZNmgB488R+YmIiYmJi8PjxY2RlZRUZl5eXFzw9PfHVV18hODhYnAk9fvw4AGDixIkICQnBvHnzcOvWLWzfvh0//vhjkQ8RvWvVqlXYvXs3bt68iVu3buH333+HmZkZDA0N4ePjAxcXF/Tt2xeXLl3CxYsX4efnBy8vL4WlDyUdVwCwsrKClpYWfvjhB9y9exeHDh3CvHnzFNqxtraGRCLB4cOH8ejRI2RkZOS7V+3atdGlSxcMGTIEZ8+exZUrV/DNN9/AwsICXbp0KfZ4EBERUeWl0gkrACxbtgyenp744osv4OPjg5YtW6JRo0bi+W3btsHPzw8TJ06Eo6MjvvjiC0RERCis76xSpQqmTp2KPn36wMPDAzo6Oti9e7d4/quvvsLnn3+OVq1awcTEBLt27XpvXPv370fjxo3Ru3dvODs7Y8qUKeJMo5ubG/bu3Yvdu3ejXr16mDVrFubOnavwwNX7yGQyLFmyBO7u7mjcuDGSkpJw9OhRqKmpQSKRICgoCEZGRvD09ISPjw/s7OywZ8+eYrf/vnE1MTFBYGAgfv/9dzg7O2Px4sVYvny5QhsWFhaYM2cOpk2bBlNTU4waNarAe23btg2NGjVCp06d4OHhAUEQcPToUX65ABERERWLRCjtrz8iUoL09HQYGBjgur8TdwkgIiIqRWW5S0De+3daWhr09fULrafyM6xEREREVLkxYS3Azp07FbbJevtVt25dZYdHREREVKmo9LZWyvLFF18o7Bv6Nq67JCIiIvq0mLAWQE9PD3p6esoOg4iIiIjAhJUqGMtpF4pctE1ERETlD9ewEhEREZFKY8JKRERERCqNCSsRERERqTQmrERERESk0vjQFVUonjN2QV2qo+wwSImil/kpOwQiIiplnGElIiIiIpXGhJWIiIiIVBoTViIiIiJSaUxYiYiIiEilMWElIiIiIpXGhLWCSkpKgkQiQUxMDAAgNDQUEokEz58/V2pcxfFu7ERERFS5MWGtJJo3b46UlBQYGBgAAAIDA2FoaKjcoIiIiIiKgQmrisvOzi6VdrS0tGBmZgaJRFIq7ZWG169fKzsEIiIiKgeYsCqBXC7HkiVLYG9vD6lUCisrKyxYsED8KHzv3r3w9vaGtrY2duzYAQDYtm0bnJycoK2tjTp16mDdunUKbV68eBENGzaEtrY23N3dcfnyZYXzby8JCA0NxcCBA5GWlgaJRAKJRIKAgID3xp2VlYUpU6bA0tISUqkUtWvXxpYtWwAAubm5GDx4MGxtbaGjowNHR0esWbNG4foBAwaga9euWLRoEWrUqAEHB4dixU5ERESVG7/pSgn8/f2xadMmrFq1Ci1btkRKSgpu3rwpnp86dSpWrFiBbdu2QSqVYtOmTZg9ezZ+/PFHNGzYEJcvX8aQIUOgq6uL/v37IzMzE506dULr1q2xY8cOJCYmYuzYsYXev3nz5li9ejVmzZqF+Ph4AIBMJntv3H5+fjh//jzWrl2LBg0aIDExEY8fPwbwJgmvWbMm9u7di2rVqiE8PBxDhw6Fubk5evToIbYREhICfX19BAcHQxCED449T1ZWFrKyssTj9PT0915DRERE5RMT1k/sxYsXWLNmDX788Uf0798fAFCrVi20bNkSSUlJAIBx48ahW7du4jXz5s3DihUrxDJbW1vExsbi559/Rv/+/bFz507k5uZi69atqFKlCurWrYsHDx5g+PDhBcagpaUFAwMDSCQSmJmZFSvuW7duYe/evQgODoaPjw8AwM7OTjyvqamJOXPmiMe2trYIDw/H3r17FRJWXV1dbN68GVpaWgCAjRs3flDseRYtWqRwvzw7ZWugp61erD7Rx7GadU3ZIRARUSXBhPUTi4uLQ1ZWFtq0aVNoHXd3d/HnR48e4f79+xg8eDCGDBkilufk5IgPUMXFxaFBgwaoUqWKeN7Dw6NU446JiYG6ujq8vLwKrbNhwwZs3rwZ9+7dw6tXr/D69Wu4uroq1Klfv76YrH5M7P7+/pgwYYJ4nJ6eDktLyw/oEREREZUXTFg/MR0dnffW0dXVFX+Wy+UAgE2bNqFp06YK9dTV38wkCoJQihEW7H1x7927F+PHj8eKFSvg4eEBPT09LFu2DBEREQr13u4bUPLYpVIppFJpia4lIiKi8oUPXX1itWvXho6ODkJCQopV39TUFBYWFrh79y7s7e0VXra2tgAAZ2dnXLlyBa9evRKvu3DhQpHtamlpITc3t9hx169fH3K5HGFhYQWeP3PmDJo3b44RI0agYcOGsLe3R0JCwnvbLUnsREREVLkwYf3EtLW1MXXqVEyZMgW//PILEhIScOHCBfFp+4IEBARg0aJFWLNmDW7duoVr165h27ZtWLlyJQCgT58+UFNTw+DBgxEbG4ujR49i+fLlRcZhY2ODjIwMhISE4PHjx3j58uV76/fv3x+DBg1CUFAQEhMTERoair179wIA7O3tERUVhRMnTuDWrVuYOXMmIiMj3zseJYmdiIiIKhcmrEowc+ZMTJw4EbNmzYKTkxN69uyJ1NTUQut/++232Lx5MwIDA1G/fn14eXkhMDBQnGGVyWT4448/EBsbi4YNG2L69OlYsmRJkTE0b94cw4YNQ8+ePWFiYoKlS5e+N+7169eje/fuGDFiBOrUqYMhQ4YgMzMTADBs2DB069YNPXv2RNOmTfHkyROMGDHivW2WJHYiIiKqXCTCp1gASVTG0tPTYWBggOv+Ttwl4BPhLgFERPSx8t6/09LSoK+vX2g9zrASERERkUpjwkoA3jw0JZPJCn0RERERKQu3tSIAb/Z+jYmJUXYYRERERPlwDStVCMVdA0NERESqg2tYiYiIiKhCYMJKRERERCqNCSsRERERqTQmrERERESk0piwEhEREZFK47ZWVKF4ztgFdamOssOoNKKX+Sk7BCIiqgQ4w0pEREREKo0JKxERERGpNCasRERERKTSmLASERERkUpjwkqlxtvbG+PGjVN2GERERFTBMGGlDxYaGgqJRILnz58rOxQiIiKqBJiwkkrLzs5WdghERESkZExYqUBZWVkYM2YMqlevDm1tbbRs2RKRkZFISkpCq1atAABGRkaQSCQYMGCAeJ1cLseUKVNQtWpVmJmZISAgQKHdtLQ0DB06FNWrV4e+vj5at26NK1euiOcDAgLg6uqKrVu3ws7ODlKpFIIgfIouExERkYpiwkoFmjJlCvbv34/t27fj0qVLsLe3h6+vL/T09LB//34AQHx8PFJSUrBmzRrxuu3bt0NXVxcRERFYunQp5s6di+DgYACAIAjo2LEjHj58iKNHjyI6Ohpubm5o06YNnj59KrZx584d7N27F/v370dMTEyB8WVlZSE9PV3hRURERBWTROD0Fb0jMzMTRkZGCAwMRJ8+fQC8+WjexsYG48aNQ+PGjdGqVSs8e/YMhoaG4nXe3t7Izc3FmTNnxLImTZqgdevWWLx4MU6dOoUvv/wSqampkEqlYh17e3tMmTIFQ4cORUBAABYuXIi///4bJiYmhcYYEBCAOXPm5Cu/7u8EPW31UhgFKitWs64pOwQiIlIR6enpMDAwQFpaGvT19QutxxlWyichIQHZ2dlo0aKFWKapqYkmTZogLi6uyGtdXFwUjs3NzZGamgoAiI6ORkZGBoyNjSGTycRXYmIiEhISxGusra2LTFYBwN/fH2lpaeLr/v37H9pNIiIiKic0lB0AqZ68SXeJRJKv/N2yd2lqaiocSyQSyOVyAG/Wt5qbmyM0NDTfdW/P1Orq6r43RqlUqjBLS0RERBUXZ1gpH3t7e2hpaeHs2bNiWXZ2NqKiouDk5AQtLS0AQG5u7ge16+bmhocPH0JDQwP29vYKr2rVqpVqH4iIiKjiYMJK+ejq6mL48OGYPHkyjh8/jtjYWAwZMgQvX77E4MGDYW1tDYlEgsOHD+PRo0fIyMgoVrs+Pj7w8PBA165dceLECSQlJSE8PBwzZsxAVFRUGfeKiIiIyismrFSgxYsX46uvvkK/fv3g5uaGO3fu4MSJEzAyMoKFhQXmzJmDadOmwdTUFKNGjSpWmxKJBEePHoWnpycGDRoEBwcH9OrVC0lJSTA1NS3jHhEREVF5xV0CqELIe8qQuwSoPu4SQEREebhLABERERFVCExYiYiIiEilMWElIiIiIpXGhJWIiIiIVBq/OIAqFMtpF4pctE1ERETlD2dYiYiIiEilMWElIiIiIpXGhJWIiIiIVBoTViIiIiJSaXzoiioUzxm7oC7VUXYYKiF6mZ+yQyAiIioVnGElIiIiIpXGhJWIiIiIVBoTViIiIiJSaUxYiYiIiEilKTVh9fb2xrhx45QZwgcLCAiAq6urssMgIiIiqjQ4w/qBJk2ahJCQEGWHUWGVx3/EEBERUdnitlYfSCaTQSaTffL7CoKA3NxcaGjwV0ZERESVi9JnWOVyOaZMmYKqVavCzMwMAQEB4rnk5GR06dIFMpkM+vr66NGjB/7991/xfN7H81u3boWVlRVkMhmGDx+O3NxcLF26FGZmZqhevToWLFigcM+0tDQMHToU1atXh76+Plq3bo0rV64UK953lwQMGDAAXbt2xcKFC2FqagpDQ0PMmTMHOTk5mDx5MqpWrYqaNWti69at4jVJSUmQSCTYvXs3mjdvDm1tbdStWxehoaFindDQUEgkEpw4cQLu7u6QSqU4c+YMsrKyMGbMGFSvXh3a2tpo2bIlIiMjxbGsWbMmNmzYoBDzpUuXIJFIcPfu3WL1v6zGNa/dX3/9FTY2NjAwMECvXr3w4sULcSzDwsKwZs0aSCQSSCQSJCUlFev3QkRERBWX0hPW7du3Q1dXFxEREVi6dCnmzp2L4OBgCIKArl274unTpwgLC0NwcDASEhLQs2dPhesTEhJw7NgxHD9+HLt27cLWrVvRsWNHPHjwAGFhYViyZAlmzJiBCxcuAHgzU9mxY0c8fPgQR48eRXR0NNzc3NCmTRs8ffq0RH04deoU/vnnH/z1119YuXIlAgIC0KlTJxgZGSEiIgLDhg3DsGHDcP/+fYXrJk+ejIkTJ+Ly5cto3rw5vvjiCzx58kShzpQpU7Bo0SLExcXBxcUFU6ZMwf79+7F9+3ZcunQJ9vb28PX1xdOnT6GmpoZevXph586dCm389ttv8PDwgJ2dXbH7X1bjmpCQgKCgIBw+fBiHDx9GWFgYFi9eDABYs2YNPDw8MGTIEKSkpCAlJQWWlpYl+p0QERFRxaH0hNXFxQWzZ89G7dq14efnB3d3d4SEhODkyZO4evUqfvvtNzRq1AhNmzbFr7/+irCwMHFGEXgzq7h161Y4Ozujc+fOaNWqFeLj47F69Wo4Ojpi4MCBcHR0FGcvT58+jWvXruH333+Hu7s7ateujeXLl8PQ0BD79u0rUR+qVq2KtWvXwtHREYMGDYKjoyNevnyJ77//HrVr14a/vz+0tLRw7tw5hetGjRqFr776Ck5OTli/fj0MDAywZcsWhTpz585F27ZtUatWLWhra2P9+vVYtmwZ2rdvD2dnZ2zatAk6OjridX379sW5c+dw7949cXx2796Nb7755oP6X1bjKpfLERgYiHr16uGzzz5Dv379xDXBBgYG0NLSQpUqVWBmZgYzMzOoq6sXOOZZWVlIT09XeBEREVHFpPQFkS4uLgrH5ubmSE1NRVxcHCwtLRVm2JydnWFoaIi4uDg0btwYAGBjYwM9PT2xjqmpKdTV1aGmpqZQlpqaCgCIjo5GRkYGjI2NFe776tUrJCQklKgPdevWzXe/evXqicfq6uowNjYWY8jj4eEh/qyhoQF3d3fExcUp1HF3dxd/TkhIQHZ2Nlq0aCGWaWpqokmTJuJ1DRs2RJ06dbBr1y5MmzYNYWFhSE1NRY8ePT6o/2U1ru+2m/f7/lCLFi3CnDlz8pXvlK2BnnbBSW55ZzXrmrJDICIiUgqlJ6yampoKxxKJBHK5HIIgQCKR5Kv/bnlB1xfWJvBmhs/c3FxhvWgeQ0PDUutDUTEU5d0+6+rqij8LglBgnXfHpG/fvvjtt98wbdo0/Pbbb/D19UW1atUAFL//ZTWuJR2Xd/n7+2PChAnicXp6OpcPEBERVVBKT1gL4+zsjOTkZNy/f19MRGJjY5GWlgYnJ6cSt+vm5oaHDx9CQ0MDNjY2pRRtyVy4cAGenp4AgJycHERHR2PUqFGF1re3t4eWlhbOnj2LPn36AACys7MRFRWlsBVUnz59MGPGDERHR2Pfvn1Yv369eK6s+l9a7WppaSE3N/e99aRSKaRSaYnvQ0REROWH0tewFsbHxwcuLi7o27cvLl26hIsXL8LPzw9eXl4KH5OXpF0PDw907doVJ06cQFJSEsLDwzFjxgxERUWVYg/e76effsLBgwdx8+ZNjBw5Es+ePcOgQYMKra+rq4vhw4dj8uTJOH78OGJjYzFkyBC8fPkSgwcPFuvZ2tqiefPmGDx4MHJyctClSxfxXFn1v7TatbGxQUREBJKSkvD48eMSzb4SERFRxaKyCatEIkFQUBCMjIzg6ekJHx8f2NnZYc+ePR/d7tGjR+Hp6YlBgwbBwcEBvXr1QlJSEkxNTUsp+uJZvHgxlixZggYNGuDMmTP43//+J350X9Q1X331Ffr16wc3NzfcuXMHJ06cgJGRkUK9vn374sqVK+jWrRt0dHTE8rLqf2m1O2nSJKirq8PZ2RkmJiZITk4ucUxERERUMUiEvIWR9MkkJSXB1tYWly9f5te8lpL09HQYGBjgur8TH7oiIiIqJ/Lev9PS0qCvr19oPZWdYSUiIiIiApiw5lO3bl3x61fffb27IT8RERERlT2V3SVAWY4ePYrs7OwCz5XWGlcbGxtwJQYRERFR8TBhfYe1tbWyQyAiIiKitzBhpQrFctqFIhdtExERUfnDNaxEREREpNKYsBIRERGRSmPCSkREREQqjQkrEREREak0PnRFFYrnjF1Ql+q8v2I5FL3MT9khEBERKQVnWImIiIhIpTFhJSIiIiKVxoSViIiIiFQaE1YiIiIiUmlMWImIiIhIpTFh/UgBAQFwdXVVdhhlZsCAAejatauywyAiIqJKjAnrR5o0aRJCQkKUHQYRERFRhcWE9SPJZDIYGxt/VBvZ2dmlFM2Hef36tVLuS0RERPQhKlXC6u3tjdGjR2PcuHEwMjKCqakpNm7ciMzMTAwcOBB6enqoVasWjh07BgDIzc3F4MGDYWtrCx0dHTg6OmLNmjUKbb67JEAul2Pu3LmoWbMmpFIpXF1dcfz4cfF8UlISJBIJ9u7dC29vb2hra2PHjh1Fxh0YGAhDQ0MEBQXBwcEB2traaNu2Le7fvy/WKeij+3HjxsHb21uh/6NGjcKECRNQrVo1tG3bFgBw48YNdOzYEfr6+tDT08Nnn32GhIQEhbaWL18Oc3NzGBsbY+TIkQpJ9o4dO+Du7g49PT2YmZmhT58+SE1NFc8/e/YMffv2hYmJCXR0dFC7dm1s27ZNPP/333+jZ8+eMDIygrGxMbp06YKkpKQix4SIiIgqj0qVsALA9u3bUa1aNVy8eBGjR4/G8OHD8fXXX6N58+a4dOkSfH190a9fP7x8+RJyuRw1a9bE3r17ERsbi1mzZuH777/H3r17C21/zZo1WLFiBZYvX46rV6/C19cXX3zxBW7fvq1Qb+rUqRgzZgzi4uLg6+v73rhfvnyJBQsWYPv27Th37hzS09PRq1evEvVfQ0MD586dw88//4y///4bnp6e0NbWxqlTpxAdHY1BgwYhJydHvOb06dNISEjA6dOnsX37dgQGBiIwMFA8//r1a8ybNw9XrlxBUFAQEhMTMWDAAPH8zJkzERsbi2PHjiEuLg7r169HtWrVxH61atUKMpkMf/31F86ePQuZTIbPP/+8yBngrKwspKenK7yIiIioYpIIgiAoO4hPxdvbG7m5uThz5gyANzOoBgYG6NatG3755RcAwMOHD2Fubo7z58+jWbNm+doYOXIk/v33X+zbtw/AmxnWoKAgxMTEAAAsLCwwcuRIfP/99+I1TZo0QePGjfHTTz8hKSkJtra2WL16NcaOHVusuAMDAzFw4EBcuHABTZs2BQDcvHkTTk5OiIiIQJMmTTBgwAA8f/4cQUFB4nXjxo1DTEwMQkNDxf6npaXh8uXLYp3vv/8eu3fvRnx8PDQ1NfPde8CAAQgNDUVCQgLU1dUBAD169ICamhp2795dYLyRkZFo0qQJXrx4AZlMhi+++ALVqlXD1q1b89XdunUrli5diri4OEgkEgBvEuC8GeV27doVeI+AgADMmTMnX/l1fyfoaasXeI2yWM26puwQiIiIVFJ6ejoMDAyQlpYGfX39QutVuhlWFxcX8Wd1dXUYGxujfv36YpmpqSkAiB9pb9iwAe7u7jAxMYFMJsOmTZuQnJxcYNvp6en4559/0KJFC4XyFi1aIC4uTqHM3d39g+LW0NBQuKZOnTowNDTM1+77vHvfmJgYfPbZZwUmq3nq1q0rJqsAYG5urvCR/+XLl9GlSxdYW1tDT09PXIaQN07Dhw/H7t274erqiilTpiA8PFy8Njo6Gnfu3IGenh5kMhlkMhmqVq2K//77L9+yhLf5+/sjLS1NfL29PIKIiIgqFg1lB/CpvZuYSSQShbK8WT65XI69e/di/PjxWLFiBTw8PKCnp4dly5YhIiKiyHvktZFHEIR8Zbq6uh8c+7ttvF2mpqaGdyfLC3qY69376ujovPe+BY2ZXC4HAGRmZqJdu3Zo164dduzYARMTEyQnJ8PX11f8SL99+/a4d+8ejhw5gpMnT6JNmzYYOXIkli9fDrlcjkaNGmHnzp357mtiYlJoTFKpFFKp9L2xExERUflX6WZYP8SZM2fQvHlzjBgxAg0bNoS9vX2Rs376+vqoUaMGzp49q1AeHh4OJyenj4olJycHUVFR4nF8fDyeP3+OOnXqAHiT3KWkpChck7dMoSguLi44c+ZMiXcquHnzJh4/fozFixfjs88+Q506dRRmX/OYmJhgwIAB2LFjB1avXo2NGzcCANzc3HD79m1Ur14d9vb2Ci8DA4MSxUREREQVCxPWItjb2yMqKgonTpzArVu3MHPmTERGRhZ5zeTJk7FkyRLs2bMH8fHxmDZtGmJiYoq9XrUwmpqaGD16NCIiInDp0iUMHDgQzZo1Q5MmTQAArVu3RlRUFH755Rfcvn0bs2fPxvXr19/b7qhRo8QHuKKionD79m38+uuviI+PL1ZcVlZW0NLSwg8//IC7d+/i0KFDmDdvnkKdWbNm4X//+x/u3LmDGzdu4PDhw2IC37dvX1SrVg1dunTBmTNnkJiYiLCwMIwdOxYPHjz4wFEiIiKiiogJaxGGDRuGbt26oWfPnmjatCmePHmCESNGFHnNmDFjMHHiREycOBH169fH8ePHcejQIdSuXfujYqlSpQqmTp2KPn36wMPDAzo6OgoPPfn6+mLmzJmYMmUKGjdujBcvXsDPz++97RobG+PUqVPIyMiAl5cXGjVqhE2bNhW5pvVtJiYmCAwMxO+//w5nZ2csXrwYy5cvV6ijpaUFf39/uLi4wNPTE+rq6mLsVapUwV9//QUrKyt069YNTk5OGDRoEF69elXk4msiIiKqPCrVLgFlwd/fH2fOnMm3DKA0BQYGYty4cXj+/HmZ3aO8y3vKkLsEEBERlR/cJaCMCYKAhIQEhISEoG7dusoOh4iIiKjCYsJaQmlpaXB2doaWlpbCnqsl0b59e3FLp3dfCxcuLKWIiYiIiMqnSretVWkxNDREVlZWqbS1efNmvHr1qsBzVatWRdWqVRW+OYqIiIioMmHCqgIsLCyUHUKFYTntAh/WIiIiqmC4JICIiIiIVBoTViIiIiJSaUxYiYiIiEilMWElIiIiIpXGhJWIiIiIVBp3CaAKxXPGLqhLdZQdRj7Ry97/NblERERUMM6wEhEREZFKY8JKRERERCqNCSsRERERqTQmrERERESk0piwEhEREZFKY8JKRERERCqNCSuptOzsbGWHQERERErGhJVKnVwux5IlS2Bvbw+pVAorKyssWLAAADB16lQ4ODigSpUqsLOzw8yZMxWS0oCAALi6umLr1q2ws7ODVCqFIAjK6goRERGpAH5xAJU6f39/bNq0CatWrULLli2RkpKCmzdvAgD09PQQGBiIGjVq4Nq1axgyZAj09PQwZcoU8fo7d+5g79692L9/P9TV1Qu8R1ZWFrKyssTj9PT0su0UERERKY1E4PQVlaIXL17AxMQEP/74I7799tv31l+2bBn27NmDqKgoAG9mWBcuXIi///4bJiYmhV4XEBCAOXPm5Cu/7u8EPe2Ck9zSZjXr2ie5DxERUUWVnp4OAwMDpKWlQV9fv9B6XBJApSouLg5ZWVlo06ZNgef37duHli1bwszMDDKZDDNnzkRycrJCHWtr6yKTVeDNLG5aWpr4un//fqn1gYiIiFQLE1YqVTo6OoWeu3DhAnr16oX27dvj8OHDuHz5MqZPn47Xr18r1NPV1X3vfaRSKfT19RVeREREVDExYaVSVbt2bejo6CAkJCTfuXPnzsHa2hrTp0+Hu7s7ateujXv37ikhSiIiIipP+NAVlSptbW1MnToVU6ZMgZaWFlq0aIFHjx7hxo0bsLe3R3JyMnbv3o3GjRvjyJEjOHjwoLJDJiIiIhXHGVYqdTNnzsTEiRMxa9YsODk5oWfPnkhNTUWXLl0wfvx4jBo1Cq6urggPD8fMmTOVHS4RERGpOO4SQBVC3lOG3CWAiIio/OAuAURERERUITBhJSIiIiKVxoSViIiIiFQaE1YiIiIiUmnc1ooqFMtpF/glAkRERBUMZ1iJiIiISKUxYSUiIiIilcaElYiIiIhUWokT1oSEBMyYMQO9e/dGamoqAOD48eO4ceNGqQVHRERERFSih67CwsLQvn17tGjRAn/99RcWLFiA6tWr4+rVq9i8eTP27dtX2nESFYvnjF1Ql+ooOwxEL/NTdghEREQVRolmWKdNm4b58+cjODgYWlpaYnmrVq1w/vz5UguOiIiIiKhECeu1a9fw5Zdf5is3MTHBkydPPjooIiIiIqI8JUpYDQ0NkZKSkq/88uXLsLCw+OigiIiIiIjylChh7dOnD6ZOnYqHDx9CIpFALpfj3LlzmDRpEvz8uHaPiIiIiEpPiRLWBQsWwMrKChYWFsjIyICzszM8PT3RvHlzzJgxo7RjJCIiIqJKrEQJq6amJnbu3Inbt29j79692LFjB27evIlff/0V6urqpR1jhRUQEABXV1fxeMCAAejatWuxrvX29sa4cePKJK48EokEQUFBZXoPIiIiovcp0bZWeezs7GBnZ4fc3Fxcu3YNz549g5GRUWnFRkqWkpLC3ycREREpXYlmWMeNG4ctW7YAAHJzc+Hl5QU3NzdYWloiNDS0NOMjJTIzM4NUKlV2GERERFTJlShh3bdvHxo0aAAA+OOPP3D37l3cvHkT48aNw/Tp00s1wE9p3759qF+/PnR0dGBsbAwfHx9kZmaKH9UvXLgQpqamMDQ0xJw5c5CTk4PJkyejatWqqFmzJrZu3arQ3tSpU+Hg4IAqVarAzs4OM2fORHZ2dqnFm5OTg1GjRsHQ0BDGxsaYMWMGBEEQzxf0kb6hoSECAwMBAK9fv8aoUaNgbm4ObW1t2NjYYNGiRQVen5SUBIlEggMHDqBVq1aoUqUKGjRokG/f3fDwcHh6ekJHRweWlpYYM2YMMjMzxfPr1q1D7dq1oa2tDVNTU3Tv3l08V9j4ExERUeVWooT18ePHMDMzAwAcPXoUPXr0gIODAwYPHoxr166VaoCfSkpKCnr37o1BgwYhLi4OoaGh6Natm5gAnjp1Cv/88w/++usvrFy5EgEBAejUqROMjIwQERGBYcOGYdiwYbh//77Ypp6eHgIDAxEbG4s1a9Zg06ZNWLVqVanFvH37dmhoaCAiIgJr167FqlWrsHnz5mJfv3btWhw6dAh79+5FfHw8duzYARsbmyKvmT59OiZNmoSYmBg4ODigd+/eyMnJAfBmf15fX19069YNV69exZ49e3D27FmMGjUKABAVFYUxY8Zg7ty5iI+Px/Hjx+Hp6Qng/eP/rqysLKSnpyu8iIiIqGIq0RpWU1NTxMbGwtzcHMePH8e6desAAC9fviy3D12lpKQgJycH3bp1g7W1NQCgfv364vmqVati7dq1UFNTg6OjI5YuXYqXL1/i+++/BwD4+/tj8eLFOHfuHHr16gUACjsm2NjYYOLEidizZw+mTJlSKjFbWlpi1apVkEgkcHR0xLVr17Bq1SoMGTKkWNcnJyejdu3aaNmyJSQSidjvokyaNAkdO3YEAMyZMwd169bFnTt3UKdOHSxbtgx9+vQRHwarXbs21q5dCy8vL6xfvx7JycnQ1dVFp06doKenB2trazRs2BDA+8f/XYsWLcKcOXPyle+UrYGetvL/BpPnLlN2CB/Ealb5/IcmERFVDiWaYR04cCB69OiBevXqQSKRoG3btgCAiIgI1KlTp1QD/FQaNGiANm3aoH79+vj666+xadMmPHv2TDxft25dqKn933CZmpoqJFTq6uowNjZGamqqWLZv3z60bNkSZmZmkMlkmDlzJpKTk0st5mbNmkEikYjHHh4euH37NnJzc4t1/YABAxATEwNHR0eMGTMGf/7553uvcXFxEX82NzcHALHP0dHRCAwMhEwmE1++vr6Qy+VITExE27ZtYW1tDTs7O/Tr1w87d+7Ey5cvAbx//N/l7++PtLQ08fX2zDYRERFVLCVKWAMCArB582YMHToU586dEx/MUVdXx7Rp00o1wE9FXV0dwcHBOHbsGJydnfHDDz/A0dERiYmJAN5s5fU2iURSYJlcLgcAXLhwAb169UL79u1x+PBhXL58GdOnT8fr168/TYf+fzzvfqT+9hpaNzc3JCYmYt68eXj16hV69OihsKa0IG/3OS9ZzuuzXC7Hd999h5iYGPF15coV3L59G7Vq1YKenh4uXbqEXbt2wdzcHLNmzUKDBg3w/Pnz947/u6RSKfT19RVeREREVDGVeFurghKb/v37f1QwyiaRSNCiRQu0aNECs2bNgrW1NQ4ePFiits6dOwdra2uFh9Du3btXWqECeJMUv3tcu3ZtcVmGiYmJwlfo3r59W5zRzKOvr4+ePXuiZ8+e6N69Oz7//HM8ffoUVatW/eB43NzccOPGDdjb2xdaR0NDAz4+PvDx8cHs2bNhaGiIU6dOoVu3boWO/4QJEz44FiIiIqo4SpywhoWFYfny5YiLi4NEIoGTkxMmT56Mzz77rDTj+2QiIiIQEhKCdu3aoXr16oiIiMCjR4/g5OSEq1evfnB79vb2SE5Oxu7du9G4cWMcOXKkxMlvYe7fv48JEybgu+++w6VLl/DDDz9gxYoV4vnWrVvjxx9/RLNmzSCXyzF16lSFGdJVq1bB3Nwcrq6uUFNTw++//w4zMzMYGhqWKJ6pU6eiWbNmGDlyJIYMGQJdXV3ExcUhODgYP/zwAw4fPoy7d+/C09MTRkZGOHr0KORyORwdHYscfyIiIqrcSrQkYMeOHfDx8UGVKlUwZswYjBo1Cjo6OmjTpg1+++230o7xk9DX18dff/2FDh06wMHBATNmzMCKFSvQvn37ErXXpUsXjB8/HqNGjYKrqyvCw8Mxc+bMUo3Zz88Pr169QpMmTTBy5EiMHj0aQ4cOFc+vWLEClpaW8PT0RJ8+fTBp0iRUqVJFPC+TybBkyRK4u7ujcePGSEpKwtGjRxXW6n4IFxcXhIWF4fbt2/jss8/QsGFDzJw5U1zramhoiAMHDqB169ZwcnLChg0bsGvXLtStW7fUx5+IiIgqDolQ2L5BRXBycsLQoUMxfvx4hfKVK1di06ZNiIuLK7UAiYojPT0dBgYGuO7vpBK7BJQ33CWAiIiUIe/9Oy0trcjnUUo0lXb37l107tw5X/kXX3xR6EMyREREREQlUaKE1dLSEiEhIfnKQ0JCYGlp+dFBVXbJyckKW0O9+yrNrbGIiIiIVF2JHrqaOHEixowZg5iYGDRv3hwSiQRnz55FYGAg1qxZU9oxVjo1atRATExMkeeJiIiIKosSrWEFgIMHD2LFihXietW8XQK6dOlSqgESFUdx18AQERGR6iju+3eJE1YiVcKElYiIqPwp7vt3ifdhBYCoqCiFfVgbNWr0Mc0REREREeVTooT1wYMH6N27N86dOyduMv/8+XM0b94cu3bt4oNXRERERFRqSrRLwKBBg5CdnY24uDg8ffoUT58+RVxcHARBwODBg0s7RiIiIiKqxEq0hlVHRwfh4eFo2LChQvmlS5fQokULvHr1qtQCJCoOrmElIiIqf8p0DauVlRWys7Pzlefk5MDCwqIkTRKVCs8Zu6Au1SmTtqOX+ZVJu0RERFS0Ei0JWLp0KUaPHo2oqCjkTdBGRUVh7NixWL58eakGSERERESVW4mWBBgZGeHly5fIycmBhsabSdq8n3V1dRXqPn36tHQiJSpC3kcKDUZv4AwrERFROVGmSwJWr15d0riIiIiIiD7IByesOTk5AABfX1+YmZmVekBERERERG/74DWsGhoaGD58OLKyssoiHlIxNjY2751Rl0gkCAoKAgAkJSVBIpEgJiamzGMjIiKiyqFED101bdoUly9fLu1YqAKwtLRESkoK6tWrp+xQiIiIqIIo0RrWESNGYOLEiXjw4AEaNWqU70ErFxeXUgmOyh91dXUuFSEiIqJSVaIZ1p49eyIxMRFjxoxBixYt4OrqioYNG4r/pU/jjz/+gKGhIeRyOQAgJiYGEokEkydPFut899136N27NwAgPDwcnp6e0NHRgaWlJcaMGYPMzEyxbmpqKjp37gwdHR3Y2tpi586d+e55+/ZteHp6QltbG87OzggODlY4/+6SgNDQUEgkEoSEhMDd3R1VqlRB8+bNER8fr3Dd/PnzUb16dejp6eHbb7/FtGnT4OrqWhrDREREROVciRLWxMTEfK+7d++K/6VPw9PTEy9evBCXZ4SFhaFatWoICwsT64SGhsLLywvXrl2Dr68vunXrhqtXr2LPnj04e/YsRo0aJdYdMGAAkpKScOrUKezbtw/r1q1DamqqeF4ul6Nbt25QV1fHhQsXsGHDBkydOrVYsU6fPh0rVqxAVFQUNDQ0MGjQIPHczp07sWDBAixZsgTR0dGwsrLC+vXri2wvKysL6enpCi8iIiKqmEq0JMDa2rq046ASMDAwgKurK0JDQ9GoUSOEhoZi/PjxmDNnDl68eIHMzEzcunUL3t7eWLhwIfr06YNx48YBAGrXro21a9fCy8sL69evR3JyMo4dO4YLFy6gadOmAIAtW7bAyclJvN/JkycRFxeHpKQk1KxZEwCwcOFCtG/f/r2xLliwAF5eXgCAadOmoWPHjvjvv/+gra2NH374AYMHD8bAgQMBALNmzcKff/6JjIyMQttbtGgR5syZk698p2wN9LTVizeA77Cada1E1xEREVHZKlHC+ssvvxR53s+PG6x/Kt7e3ggNDcWECRNw5swZzJ8/H/v378fZs2fx/PlzmJqaok6dOoiOjsadO3cUPuYXBAFyuRyJiYm4desWNDQ04O7uLp6vU6cODA0NxeO4uDhYWVmJySoAeHh4FCvOt9c1m5ubA3izBMHKygrx8fEYMWKEQv0mTZrg1KlThbbn7++PCRMmiMfp6emwtLQsVixERERUvpQoYR07dqzCcXZ2Nl6+fAktLS1UqVKFCesn5O3tjS1btuDKlStQU1ODs7MzvLy8EBYWhmfPnomzmnK5HN999x3GjBmTr428pBF4s0VVYQr6UrSi6r9NU1Mz3zV5a28Laud9X8AmlUohlUqLdW8iIiIq30q0hvXZs2cKr4yMDMTHx6Nly5bYtWtXacdIRchbx7p69Wp4eXlBIpHAy8sLoaGh4vpVAHBzc8ONGzdgb2+f76WlpQUnJyfk5OQgKipKbDs+Ph7Pnz8Xj52dnZGcnIx//vlHLDt//vxH98HR0REXL15UKHs7DiIiIqrcSpSwFqR27dpYvHhxvtlXKlt561h37NgBb29vAG+S2EuXLonrVwFg6tSpOH/+PEaOHImYmBjcvn0bhw4dwujRowG8SRo///xzDBkyBBEREYiOjsa3334LHR0d8V4+Pj5wdHSEn58frly5gjNnzmD69Okf3YfRo0djy5Yt2L59O27fvo358+fj6tWrxZ69JSIiooqt1BJW4M0enG/PvtGn0apVK+Tm5orJqZGREZydnWFiYiI+NOXi4oKwsDDcvn0bn332GRo2bIiZM2eK60kBYNu2bbC0tISXlxe6deuGoUOHonr16uJ5NTU1HDx4EFlZWWjSpAm+/fZbLFiw4KPj79u3L/z9/TFp0iS4ubkhMTERAwYMgLa29ke3TUREROWfRHjfYsECHDp0SOFYEASkpKTgxx9/hKWlJY4dO1ZqAVLl1LZtW5iZmeHXX38tVv309HQYGBjgur8TdwkgIiIqJ/Lev9PS0qCvr19ovRI9dNW1a1eFY4lEAhMTE7Ru3RorVqwoSZNUib18+RIbNmyAr68v1NXVsWvXLpw8eTLflxIQERFR5VSihPXtp7vzflZTK9XVBVSJSCQSHD16FPPnz0dWVhYcHR2xf/9++Pj4KDs0IiIiUgElzjK3bNmCevXqQUdHBzo6OqhXrx42b95cmrFRJaGjo4OTJ0/i6dOnyMzMxKVLl9CtWzdlh0VEREQqokQzrDNnzsSqVaswevRoceP48+fPY/z48UhKSsL8+fNLNUgiIiIiqrxK9NBVtWrV8MMPP6B3794K5bt27cLo0aPx+PHjUguQqDiKu2ibiIiIVEdx379LtCQgNzdX4Ss88zRq1Ag5OTklaZKIiIiIqEAlSli/+eYbrF+/Pl/5xo0b0bdv348OioiIiIgoT4nWsAJvHrr6888/0axZMwDAhQsXcP/+ffj5+WHChAlivZUrV358lERERERUaZUoYb1+/Trc3NwAAAkJCQAAExMTmJiY4Pr162I9frUmEREREX2sEiWsp0+fLu04iEqF54xdUJfqlOja6GV+pRwNERERlQbu9k9EREREKo0JKxERERGpNCasRERERKTSmLASERERkUpjwkofzNvbG+PGjROPbWxssHr16jJrn4iIiCq3Eu/DSpQnMjISurq6yg6DiIiIKigmrPTRTExMlB0CERERVWBcElCBeHt7Y/To0Rg3bhyMjIxgamqKjRs3IjMzEwMHDoSenh5q1aqFY8eOidfExsaiQ4cOkMlkMDU1Rb9+/fD48WPxfGZmJvz8/CCTyWBubo4VK1bku++7SwKeP3+OoUOHwtTUFNra2qhXrx4OHz4MAHjy5Al69+6NmjVrokqVKqhfvz527dpVdoNCRERE5R4T1gpm+/btqFatGi5evIjRo0dj+PDh+Prrr9G8eXNcunQJvr6+6NevH16+fImUlBR4eXnB1dUVUVFROH78OP7991/06NFDbG/y5Mk4ffo0Dh48iD///BOhoaGIjo4u9P5yuRzt27dHeHg4duzYgdjYWCxevBjq6uoAgP/++w+NGjXC4cOHcf36dQwdOhT9+vVDREREmY8NERERlU9cElDBNGjQADNmzAAA+Pv7Y/HixahWrRqGDBkCAJg1axbWr1+Pq1ev4ujRo3Bzc8PChQvF67du3QpLS0vcunULNWrUwJYtW/DLL7+gbdu2AN4kxDVr1iz0/idPnsTFixcRFxcHBwcHAICdnZ143sLCApMmTRKPR48ejePHj+P3339H06ZNi93PrKwsZGVlicfp6enFvpaIiIjKFyasFYyLi4v4s7q6OoyNjVG/fn2xzNTUFACQmpqK6OhonD59GjKZLF87CQkJePXqFV6/fg0PDw+xvGrVqnB0dCz0/jExMahZs6aYrL4rNzcXixcvxp49e/D333+LieeHPrS1aNEizJkzJ1/5Ttka6Gmrf1BbeZLnLgMAWM26VqLriYiIqGwwYa1gNDU1FY4lEolCmUQiAfDmo3u5XI7OnTtjyZIl+doxNzfH7du3P/j+Ojo6RZ5fsWIFVq1ahdWrV6N+/frQ1dXFuHHj8Pr16w+6j7+/PyZMmCAep6enw9LS8oPjJSIiItXHhLUSc3Nzw/79+2FjYwMNjfx/Cvb29tDU1MSFCxdgZWUFAHj27Blu3boFLy+vAtt0cXHBgwcPcOvWrQJnWc+cOYMuXbrgm2++AfAmcb59+zacnJw+KHapVAqpVPpB1xAREVH5xIeuKrGRI0fi6dOn6N27Ny5evIi7d+/izz//xKBBg5CbmwuZTIbBgwdj8uTJCAkJwfXr1zFgwACoqRX+Z+Pl5QVPT0989dVXCA4ORmJiIo4dO4bjx48DeJMEBwcHIzw8HHFxcfjuu+/w8OHDT9VlIiIiKoeYsFZiNWrUwLlz55CbmwtfX1/Uq1cPY8eOhYGBgZiULlu2DJ6envjiiy/g4+ODli1bolGjRkW2u3//fjRu3Bi9e/eGs7MzpkyZgtzcXADAzJkz4ebmBl9fX3h7e8PMzAxdu3Yt664SERFROSYRBEFQdhBEHys9PR0GBga47u9U4oeu8vChKyIiok8j7/07LS0N+vr6hdbjDCsRERERqTQmrERERESk0piwEhEREZFKY8JKRERERCqN+7BShWI57UKRi7aJiIio/OEMKxERERGpNCasRERERKTSmLASERERkUpjwkpEREREKo0PXVGF4jljF9SlOh90TfQyvzKKhoiIiEoDZ1iJiIiISKUxYSUiIiIilcaElYiIiIhUGhNWIiIiIlJpTFiJiIiISKUxYaVSFRAQAFdXV2WHQURERBUIE1YqVZMmTUJISIiywyAiIqIKhPuwUqmSyWSQyWTKDoOIiIgqEM6wVmDe3t4YPXo0xo0bByMjI5iammLjxo3IzMzEwIEDoaenh1q1auHYsWPiNWFhYWjSpAmkUinMzc0xbdo05OTkAAB+/vlnWFhYQC6XK9zniy++QP/+/QHkXxIwYMAAdO3aFcuXL4e5uTmMjY0xcuRIZGdni3VSUlLQsWNH6OjowNbWFr/99htsbGywevXqshscIiIiKjeYsFZw27dvR7Vq1XDx4kWMHj0aw4cPx9dff43mzZvj0qVL8PX1Rb9+/fDy5Uv8/fff6NChAxo3bowrV65g/fr12LJlC+bPnw8A+Prrr/H48WOcPn1abP/Zs2c4ceIE+vbtW2gMp0+fRkJCAk6fPo3t27cjMDAQgYGB4nk/Pz/8888/CA0Nxf79+7Fx40akpqYW2a+srCykp6crvIiIiKhikgiCICg7CCob3t7eyM3NxZkzZwAAubm5MDAwQLdu3fDLL78AAB4+fAhzc3OcP38ef/zxB/bv34+4uDhIJBIAwLp16zB16lSkpaVBTU0NXbp0QbVq1bBlyxYAwMaNGzF79mw8ePAA6urqCAgIQFBQEGJiYgC8mWENDQ1FQkIC1NXVAQA9evSAmpoadu/ejZs3b8LJyQmRkZFwd3cHANy5cwe1a9fGqlWrMG7cuAL7FhAQgDlz5uQrv+7vBD1t9Q8eK6tZ1z74GiIiIvo46enpMDAwQFpaGvT19QutxxnWCs7FxUX8WV1dHcbGxqhfv75YZmpqCgBITU1FXFwcPDw8xGQVAFq0aIGMjAw8ePAAANC3b1/s378fWVlZAICdO3eiV69eYjJakLp16yqcNzc3F2dQ4+PjoaGhATc3N/G8vb09jIyMiuyXv78/0tLSxNf9+/ffOxZERERUPvGhqwpOU1NT4VgikSiU5SWncrkcgiAoJKsAkDcBn1feuXNnyOVyHDlyBI0bN8aZM2ewcuXKD44hbx1sYRP875v4l0qlkEqlRdYhIiKiioEzrCRydnZGeHi4QrIYHh4OPT09WFhYAAB0dHTQrVs37Ny5E7t27YKDgwMaNWpU4nvWqVMHOTk5uHz5slh2584dPH/+vMRtEhERUcXChJVEI0aMwP379zF69GjcvHkT//vf/zB79mxMmDABamr/96fSt29fHDlyBFu3bsU333zzUfesU6cOfHx8MHToUFy8eBGXL1/G0KFDoaOjk2+2l4iIiConJqwksrCwwNGjR3Hx4kU0aNAAw4YNw+DBgzFjxgyFeq1bt0bVqlURHx+PPn36fPR9f/nlF5iamsLT0xNffvklhgwZAj09PWhra39020RERFT+cZcAUjkPHjyApaUlTp48iTZt2hTrmrynDLlLABERUflR3F0C+NAVKd2pU6eQkZGB+vXrIyUlBVOmTIGNjQ08PT2VHRoRERGpACaspHTZ2dn4/vvvcffuXejp6aF58+bYuXNnvt0FiIiIqHJiwkpK5+vrC19fX2WHQURERCqKCStVKJbTLhS5BoaIiIjKH+4SQEREREQqjQkrEREREak0JqxEREREpNKYsBIRERGRSmPCSkREREQqjbsEUIXiOWMX1KU6hZ6PXub3CaMhIiKi0sAZViIiIiJSaUxYiYiIiEilMWElIiIiIpXGhJWIiIiIVBoTVipVSUlJkEgkiImJUXYoREREVEFwlwAqsQEDBuD58+cICgoSyywtLZGSkoJq1aopLzAiIiKqUJiwUqlSV1eHmZmZssMgIiKiCoRLAsqpn3/+GRYWFpDL5QrlX3zxBfr374+EhAR06dIFpqamkMlkaNy4MU6ePKlQNysrC1OmTIGlpSWkUilq166NLVu2AAByc3MxePBg2NraQkdHB46OjlizZo14bUBAALZv347//e9/kEgkkEgkCA0NLXBJQFhYGJo0aQKpVApzc3NMmzYNOTk54nlvb2+MGTMGU6ZMQdWqVWFmZoaAgIDSHzQiIiIql5iwllNff/01Hj9+jNOnT4tlz549w4kTJ9C3b19kZGSgQ4cOOHnyJC5fvgxfX1907twZycnJYn0/Pz/s3r0ba9euRVxcHDZs2ACZTAYAkMvlqFmzJvbu3YvY2FjMmjUL33//Pfbu3QsAmDRpEnr06IHPP/8cKSkpSElJQfPmzfPF+ffff6NDhw5o3Lgxrly5gvXr12PLli2YP3++Qr3t27dDV1cXERERWLp0KebOnYvg4OBC+5+VlYX09HSFFxEREVVMEkEQBGUHQSXTpUsXVKtWTZwV3bhxI2bPno0HDx5AXV09X/26deti+PDhGDVqFG7dugVHR0cEBwfDx8enWPcbOXIk/v33X+zbtw9AwWtYk5KSYGtri8uXL8PV1RXTp0/H/v37ERcXB4lEAgBYt24dpk6dirS0NKipqcHb2xu5ubk4c+aM2E6TJk3QunVrLF68uMBYAgICMGfOnHzl1/2doKedv+95rGZdK1ZfiYiIqOylp6fDwMAAaWlp0NfXL7QeZ1jLsb59+2L//v3IysoCAOzcuRO9evWCuro6MjMzMWXKFDg7O8PQ0BAymQw3b94UZ1hjYmKgrq4OLy+vQtvfsGED3N3dYWJiAplMhk2bNinM0BZHXFwcPDw8xGQVAFq0aIGMjAw8ePBALHNxcVG4ztzcHKmpqYW26+/vj7S0NPF1//79D4qLiIiIyg8+dFWOde7cGXK5HEeOHEHjxo1x5swZrFy5EgAwefJknDhxAsuXL4e9vT10dHTQvXt3vH79GgCgo6NTZNt79+7F+PHjsWLFCnh4eEBPTw/Lli1DRETEB8UoCIJCsppXBkChXFNTU6GORCLJtz73bVKpFFKp9INiISIiovKJCWs5pqOjg27dumHnzp24c+cOHBwc0KhRIwDAmTNnMGDAAHz55ZcAgIyMDCQlJYnX1q9fH3K5HGFhYQUuCThz5gyaN2+OESNGiGUJCQkKdbS0tJCbm1tkjM7Ozti/f79C4hoeHg49PT1YWFiUqN9ERERUuXBJQDnXt29fHDlyBFu3bsU333wjltvb2+PAgQOIiYnBlStX0KdPH4UZSxsbG/Tv3x+DBg1CUFAQEhMTERoaKj5UZW9vj6ioKJw4cQK3bt3CzJkzERkZqXBvGxsbXL16FfHx8Xj8+DGys7PzxTdixAjcv38fo0ePxs2bN/G///0Ps2fPxoQJE6Cmxj8/IiIiej9mDOVc69atUbVqVcTHx6NPnz5i+apVq2BkZITmzZujc+fO8PX1hZubm8K169evR/fu3TFixAjUqVMHQ4YMQWZmJgBg2LBh6NatG3r27ImmTZviyZMnCrOtADBkyBA4OjqK61zPnTuXLz4LCwscPXoUFy9eRIMGDTBs2DAMHjwYM2bMKIPRICIiooqIuwRQhZD3lCF3CSAiIio/uEsAEREREVUITFiJiIiISKUxYSUiIiIilcaElYiIiIhUGvdhpQrFctqFIhdtExERUfnDGVYiIiIiUmlMWImIiIhIpTFhJSIiIiKVxoSViIiIiFQaH7qiCsVzxi6oS3UKPBe9zO8TR0NERESlgTOsRERERKTSOMNKRERElVJOTg5ev36t7DAqNC0tLWhofHy6yYSViIiIKhVBEJCcnIzHjx8rO5RKoVq1arCysoJEIilxG0xYiYiIqFLJS1YtLCwgk8mgpsYVkmVBLpcjIyMDf//9N+RyOWxtbUvcFhNWgre3N1xdXbF69Wplh0JERFSmcnJyxGTVzMxM2eFUeDKZDADw999/486dO/D29oampuYHt8N/UhAREVGlkbdmNS+RorKXN9Y3b97EqVOnkJub+8FtMGElIiKiSofLAD6dvLE2MDBAXFwc0tLSPryN0g6Kyie5XI4pU6agatWqMDMzQ0BAgHguOTkZXbp0gUwmg76+Pnr06IF///1XPD9gwAB07dpVob1x48bB29tbPN63bx/q168PHR0dGBsbw8fHB5mZmeL5bdu2wcnJCdra2qhTpw7WrVtXVl0lIiIiJZBKpcjOzsbLly8/+FomrAQA2L59O3R1dREREYGlS5di7ty5CA4OhiAI6Nq1K54+fYqwsDAEBwcjISEBPXv2LHbbKSkp6N27NwYNGoS4uDiEhoaiW7duEAQBALBp0yZMnz4dCxYsQFxcHBYuXIiZM2di+/btZdVdIiIi+sS4SwB9NBcXF8yePRsAULt2bfz4448ICQkBAFy9ehWJiYmwtLQEAPz666+oW7cuIiMj0bhx4/e2nZKSgpycHHTr1g3W1tYAgPr164vn582bhxUrVqBbt24AAFtbW8TGxuLnn39G//79C2wzKysLWVlZ4nF6enoJek1ERPR/BgwYgOfPnyMoKEjZoSi4fPkyZs6ciYsXLyI9PR1mZmZo2rQpfvrpJ1SrVg2hoaFo1aoVnj17BkNDw2K3m5SUBFtbW1y+fBmurq5lFn9pYMJKAN4krG8zNzdHamoq4uLiYGlpKSarAODs7AxDQ0PExcUVK2Ft0KAB2rRpg/r168PX1xft2rVD9+7dYWRkhEePHuH+/fsYPHgwhgwZIl6Tk5MDAwODQttctGgR5syZk698p2wN9LTVC7wmee4yWM269t54iYiIVEVqaip8fHzQuXNnnDhxAoaGhkhMTMShQ4dK9NF6ecUlAQQA+baYkEgkkMvlEAShwCn8t8vV1NTEj/fzZGdniz+rq6sjODgYx44dg7OzM3744Qc4OjoiMTERcrkcwJtlATExMeLr+vXruHDhQqHx+vv7Iy0tTXzdv3+/xH0nIiIqjrCwMDRp0gRSqRTm5uaYNm0acnJyxPPHjx9Hy5YtYWhoCGNjY3Tq1AkJCQni+aSkJEgkEhw4cACtWrVClSpV0KBBA5w/f77Qe4aHhyM9PR2bN29Gw4YNYWtri9atW2P16tWwsrJCUlISWrVqBQAwMjKCRCLBgAEDihVP3r6oDRs2hEQiEZ898fb2xrhx4xTi6Nq1q9guAKxbtw61a9eGtrY2TE1N0b1795IMabExYaUiOTs7Izk5WSEhjI2NRVpaGpycnAAAJiYmSElJUbguJiZG4VgikaBFixaYM2cOLl++DC0tLRw8eBCmpqawsLDA3bt3YW9vr/AqaoNhqVQKfX19hRcREVFZ+fvvv9GhQwc0btwYV65cwfr167FlyxbMnz9frJOZmYkJEyYgMjISISEhUFNTw5dffilOzuSZPn06Jk2ahJiYGDg4OKB3794Kie/bzMzMkJOTg4MHD+abHAIAS0tL7N+/HwAQHx+PlJQUrFmzpljxXLx4EQBw8uRJpKSk4MCBA8Uai6ioKIwZMwZz585FfHw8jh8/Dk9Pz2JdW1JcEkBF8vHxgYuLC/r27YvVq1cjJycHI0aMgJeXF9zd3QEArVu3xrJly/DLL7/Aw8MDO3bswPXr19GwYUMAQEREBEJCQtCuXTtUr14dERERePTokZjwBgQEYMyYMdDX10f79u2RlZWFqKgoPHv2DBMmTFBa34mIiPKsW7cOlpaW+PHHHyGRSFCnTh38888/mDp1KmbNmgU1NTV89dVXCtds2bIF1atXR2xsLOrVqyeWT5o0CR07dgQAzJkzB3Xr1sWdO3dQp06dfPdt1qwZvv/+e/Tp0wfDhg1DkyZN0Lp1a/j5+cHU1BTq6uqoWrUqAKB69eoKa1jfF4+JiQkAwNjY+IO+RCE5ORm6urro1KkT9PT0YG1tLb7nlxXOsFKRJBIJgoKCYGRkBE9PT/j4+MDOzg579uwR6/j6+mLmzJmYMmUKGjdujBcvXsDPz088r6+vj7/++gsdOnSAg4MDZsyYgRUrVqB9+/YAgG+//RabN29GYGAg6tevDy8vLwQGBn7UV7gRERGVpri4OHh4eCgsk2vRogUyMjLw4MEDAEBCQgL69OkDOzs76Ovri+9jycnJCm29/dyIubk5gDdrVQuzYMECPHz4EBs2bICzszM2bNiAOnXq4Nq1op/LKG48H6pt27awtraGnZ0d+vXrh507d5b5elrOsBJCQ0Pzlb39hKSVlRX+97//FdnGnDlzCnwICgCcnJxw/PjxIq/v06cP+vTp895YiYiIlKGgZzryPqLPK+/cuTMsLS2xadMm1KhRA3K5HPXq1RO/XSvP28+N5F377rKBdxkbG+Prr7/G119/jUWLFqFhw4ZYvnx5kVtAFjeed73v2RQ9PT1cunQJoaGh+PPPPzFr1iwEBAQgMjLyg3Yp+BCcYSUiIiJ6D2dnZ4SHhyskcuHh4dDT04OFhQWePHmCuLg4zJgxA23atIGTkxOePXtWJrFoaWmhVq1a4hfwaGlpAYDCV54WJ56CrgPyP5uSm5uL69evK9TR0NCAj48Pli5diqtXryIpKQmnTp0qvU6+gzOsRERERP9fWlpavgeHq1atihEjRmD16tUYPXo0Ro0ahfj4eMyePRsTJkyAmpoajIyMYGxsjI0bN8Lc3BzJycmYNm3aR8dz+PBh7N69G7169YKDgwMEQcAff/yBo0ePYtu2bQAAa2trSCQSHD58GB06dICOjk6x4qlevTp0dHRw/Phx1KxZE9ra2jAwMEDr1q0xYcIEHDlyBLVq1cKqVavw/PlzhZju3r0LT09PGBkZ4ejRo5DL5XB0dPzo/haGM6xERERE/19oaCgaNmyo8Jo1axYsLCxw9OhRXLx4EQ0aNMCwYcMwePBgzJgxA8Cbj9F3796N6Oho1KtXD+PHj8eyZcs+Oh5nZ2dUqVIFEydOhKurK5o1a4a9e/di8+bN6NevHwDAwsICc+bMwbRp02BqaopRo0YVKx4NDQ2sXbsWP//8M2rUqIEuXboAAAYNGoT+/fvDz88PXl5esLW1FbfOAgBDQ0McOHAArVu3hpOTEzZs2IBdu3ahbt26H93fwkiEgvZIICpn0tPTYWBggOv+ToV+cQAAfnEAEVEl9/LlS8TFxcHJyQlVqlRRdjiVQt6YJyQk4N69e+jduzdq1qwJ4P/ev9PS0orcopJLAqhCsZx2gXuyEhERVTBcEkBEREREKo0JKxERERGpNCasRERERKTSmLASERERkUpjwkpEREREKo27BFCF4jljF9SlOvnKo5f5KSEaIiIiKg2cYSUiIiIilcaElYiIiIhUGhNWIiIiokpk3bp1sLW1hba2Nho1aoQzZ84oO6T34hpWIiIiolLQaPIvn/R+JXk+Y8+ePRg3bhzWrVuHFi1a4Oeff0b79u0RGxsLKyurMoiydHCGVQWFhoZCIpHg+fPnyg4FNjY2WL169Se9Z1JSEiQSCWJiYj7pfYmIiCq6lStXYvDgwfj222/h5OSE1atXw9LSEuvXr1d2aEViwkoAgMDAQBgaGuYrj4yMxNChQz99QERERFSqXr9+jejoaLRr106hvF27dggPD1dSVMXDJQFUJBMTE2WHQERERKXg8ePHyM3NhampqUK5qakpHj58qKSoioczrJ+AIAhYunQp7OzsoKOjgwYNGmDfvn3i+aNHj8LBwQE6Ojpo1aoVkpKSFK4PCAiAq6urQtnq1athY2OjULZ161bUrVsXUqkU5ubmGDVqlHhu5cqVqF+/PnR1dWFpaYkRI0YgIyMDwJslCAMHDkRaWhokEgkkEgkCAgIA5F8SkJycjC5dukAmk0FfXx89evTAv//+my/WX3/9FTY2NjAwMECvXr3w4sULsc7x48fRsmVLGBoawtjYGJ06dUJCQkIJRpaIiIg+lEQiUTgWBCFfmaphwvoJzJgxA9u2bcP69etx48YNjB8/Ht988w3CwsJw//59dOvWDR06dEBMTAy+/fZbTJs27YPvsX79eowcORJDhw7FtWvXcOjQIdjb24vn1dTUsHbtWly/fh3bt2/HqVOnMGXKFABA8+bNsXr1aujr6yMlJQUpKSmYNGlSvnsIgoCuXbvi6dOnCAsLQ3BwMBISEtCzZ0+FegkJCQgKCsLhw4dx+PBhhIWFYfHixeL5zMxMTJgwAZGRkQgJCYGamhq+/PJLyOXyYvc3KysL6enpCi8iIiIqXLVq1aCurp5vNjU1NTXfrKuq4ZKAMpaZmYmVK1fi1KlT8PDwAADY2dnh7Nmz+Pnnn2FjYwM7OzusWrUKEokEjo6OuHbtGpYsWfJB95k/fz4mTpyIsWPHimWNGzcWfx43bpz4s62tLebNm4fhw4dj3bp10NLSgoGBASQSCczMzAq9x8mTJ3H16lUkJibC0tISAPDrr7+ibt26iIyMFO8nl8sRGBgIPT09AEC/fv0QEhKCBQsWAAC++uorhXa3bNmC6tWrIzY2FvXq1StWfxctWoQ5c+bkK98pWwM9bfV85clzlwEArGZdK1b7REREFY2WlhYaNWqE4OBgfPnll2J5cHAwunTposTI3o8zrGUsNjYW//33H9q2bQuZTCa+fvnlFyQkJCAuLg7NmjVTmIrPS2yLKzU1Ff/88w/atGlTaJ3Tp0+jbdu2sLCwgJ6eHvz8/PDkyRNkZmYW+z5xcXGwtLQUk1UAcHZ2hqGhIeLi4sQyGxsbMVkFAHNzc6SmporHCQkJ6NOnD+zs7KCvrw9bW1sAb5YbFJe/vz/S0tLE1/3794t9LRERUWU1YcIEbN68GVu3bkVcXBzGjx+P5ORkDBs2TNmhFYkzrGUs72PuI0eOwMLCQuGcVCrF6NGj39uGmpoaBEFQKMvOzhZ/1tHRKfL6e/fuoUOHDhg2bBjmzZuHqlWr4uzZsxg8eLBCO+9T2BqXd8s1NTUVzkskEoWP+zt37gxLS0ts2rQJNWrUgFwuR7169fD69etixyKVSiGVSotdn4iIiICePXviyZMnmDt3LlJSUlCvXj0cPXoU1tbWyg6tSExYy5izszOkUimSk5Ph5eVV4PmgoCCFsgsXLigcm5iY4OHDhwqJ4dt7lOrp6cHGxgYhISFo1apVvntERUUhJycHK1asgJram0n1vXv3KtTR0tJCbm7ue/uSnJyM+/fvi7OssbGxSEtLg5OTU5HX5nny5Ani4uLw888/47PPPgMAnD17tljXEhERqbKSbOSvDCNGjMCIESOUHcYHYcJaxvT09DBp0iSMHz8ecrkcLVu2RHp6OsLDwyGTyTBs2DCsWLECEyZMwHfffYfo6GgEBgYqtOHt7Y1Hjx5h6dKl6N69O44fP45jx45BX19frBMQEIBhw4ahevXqaN++PV68eIFz585h9OjRqFWrFnJycvDDDz+gc+fOOHfuHDZs2KBwDxsbG2RkZCAkJAQNGjRAlSpVUKVKFYU6Pj4+cHFxQd++fbF69Wrk5ORgxIgR8PLygru7e7HGw8jICMbGxti4cSPMzc2RnJxcoofMiIiIqPLgGtZPYN68eZg1axYWLVoEJycn+Pr64o8//oCtrS2srKywf/9+/PHHH2jQoAE2bNiAhQsXKlzv5OSEdevW4aeffkKDBg1w8eLFfE/x9+/fH6tXr8a6detQt25ddOrUCbdv3wYAuLq6YuXKlViyZAnq1auHnTt3YtGiRQrXN2/eHMOGDUPPnj1hYmKCpUuX5uuHRCJBUFAQjIyM4OnpCR8fH9jZ2WHPnj3FHgs1NTXs3r0b0dHRqFevHsaPH49ly5YV+3oiIiKqfCTCu4sjicqh9PR0GBgY4Lq/U4G7BOThLgFERJXby5cvERcXBycnp3yfJFLZyBvzhIQE3Lt3D71790bNmjUB/N/7d1pamsInx+/iDCsRERERqTQmrERERESk0piwEhEREZFKY8JKRERERCqN21pRhWI57UKRi7aJiIio/OEMKxERERGpNCasRERERKTSmLASERERVRJ//fUXOnfujBo1aohfCFQecA0rERERUSlInlv/k96vJF+Gk5mZiQYNGmDgwIH46quvyiCqssGElSoUzxm7ELP2O2WHQUREpJLat2+P9u3bKzuMD8YlAURERESk0piwEhEREZFKY8JKRERERCqNCSsRERERqTQmrJ9YQEAAXF1di6wzYMAAdO3a9ZPEQ0RERKTquEsAERERUSWRkZGBO3fuiMeJiYmIiYlB1apVYWVlpcTIilZuE9bXr19DS0tL2WFQIbKzs6GpqansMIiIiOgtUVFRaNWqlXg8YcIEAED//v0RGBiopKiKQSgnvLy8hJEjRwrjx48XjI2NBU9PT+HGjRtC+/btBV1dXaF69erCN998Izx69EjhmtGjRwuTJ08WjIyMBFNTU2H27NkK7T5//lwYMmSIYGJiIujp6QmtWrUSYmJixHNqampCVFSUIAiCIJfLBSMjI8Hd3V28/rfffhPMzMzE4ylTpgi1a9cWdHR0BFtbW2HGjBnC69evxfOzZ88WGjRoIGzYsEGoWbOmoKOjI3Tv3l149uyZWKd///5Cly5dxGO5XC4sWbJEsLW1FbS1tQUXFxfh999/L/bYlfU4vd2vLVu2CLa2toJEIhHkcrkQFxcntGjRQpBKpYKTk5MQHBwsABAOHjwoCIIgtGrVShg5cqTCvR4/fixoaWkJISEhxe5jWlqaAEBoMHpDsa8hIqLKJzMzU4iKihIyMzOVHUqlkTfme/bsEZYuXSrcv39fPJf3/p2WllZkG+VqDev27duhoaGBc+fOYfHixfDy8oKrqyuioqJw/Phx/Pvvv+jRo0e+a3R1dREREYGlS5di7ty5CA4OBgAIgoCOHTvi4cOHOHr0KKKjo+Hm5oY2bdrg6dOnMDAwgKurK0JDQwEAV69eFf+bnp4OAAgNDYWXl5d4Pz09PQQGBiI2NhZr1qzBpk2bsGrVKoWY7ty5g7179+KPP/7A8ePHERMTg5EjRxba7xkzZmDbtm1Yv349bty4gfHjx+Obb75BWFjYe8csJSWlzMfp3X7t378fMTExkMvl6Nq1K6pUqYKIiAhs3LgR06dPV7jvt99+i99++w1ZWVli2c6dO1GjRg2FfwESERFRJVa2OXXp8fLyElxdXcXjmTNnCu3atVOoc//+fQGAEB8fL17TsmVLhTqNGzcWpk6dKgiCIISEhAj6+vrCf//9p1CnVq1aws8//ywIgiBMmDBB6NSpkyAIgrB69Wqhe/fugpubm3DkyBFBEATBwcFBWL9+faFxL126VGjUqJF4PHv2bEFdXV3hXxfHjh0T1NTUhJSUFEEQFGdYMzIyBG1tbSE8PFyh3cGDBwu9e/cu9L55PtU4zZ49W9DU1BRSU1MV+qWhoSH2SxCEfDOs//33n1C1alVhz549Yh1XV1chICCgyH79999/QlpamvjK6xNnWImIqCicYf30SmOGtVytYXV3dxd/jo6OxunTpyGTyfLVS0hIgIODAwDAxcVF4Zy5uTlSU1PFNjIyMmBsbKxQ59WrV0hISAAAeHt7Y8uWLZDL5QgLC0ObNm1gZWWFsLAwuLm54datWwozrPv27cPq1atx584dZGRkICcnB/r6+grtW1lZoWbNmuKxh4cH5HI54uPjYWZmplA3NjYW//33H9q2batQ/vr1azRs2LDoAfuE4wQA1tbWMDExEY/j4+NhaWmp0KcmTZootCGVSvHNN99g69at6NGjB2JiYnDlyhUEBQUV2a9FixZhzpw5+cp3ytYgee6PJfp+ZSIiIlJN5Sph1dXVFX+Wy+Xo3LkzlixZkq+eubm5+PO7D/5IJBLI5XKxDXNzc/Ej/7cZGhoCADw9PfHixQtcunQJZ86cwbx582BpaYmFCxfC1dUV1atXh5OTEwDgwoUL6NWrF+bMmQNfX18YGBhg9+7dWLFiRZH9kkgkCv99W16sR44cgYWFhcI5qVRaZLt513+KcQIUfz/Am6UEBfXpXd9++y1cXV3x4MEDbN26FW3atIG1tXWR1/j7+4sLxQEgPT0dlpaW770XERERlT/lKmF9m5ubG/bv3w8bGxtoaJSsG25ubnj48CE0NDRgY2NTYJ28daw//vgjJBIJnJ2dUaNGDVy+fBmHDx9WmF09d+4crK2tFdZp3rt3L1+bycnJ+Oeff1CjRg0AwPnz56GmpibOdr7N2dkZUqkUycnJCvf6kD5+inEqSJ06dZCcnIx///0XpqamAIDIyMh89erXrw93d3ds2rQJv/32G3744Yf3ti2VSouVsBMREVH5V64eunrbyJEj8fTpU/Tu3RsXL17E3bt38eeff2LQoEHIzc0tVhs+Pj7w8PBA165dceLECSQlJSE8PBwzZsxAVFSUWM/b2xs7duyAl5cXJBIJjIyM4OzsjD179sDb21usZ29vj+TkZOzevRsJCQlYu3YtDh48mO++2tra6N+/P65cuYIzZ85gzJgx6NGjR77lAMCbh7gmTZqE8ePHY/v27UhISMDly5fx008/Yfv27So1Tu9q27YtatWqhf79++Pq1as4d+6cmMy/O/P67bffYvHixcjNzcWXX35ZrLiIiIhKKu9TRCp7eWMtCEKJ2yi3CWuNGjVw7tw55ObmwtfXF/Xq1cPYsWNhYGAANbXidUsikeDo0aPw9PTEoEGD4ODggF69eiEpKUmcEQSAVq1aITc3VyE59fLyQm5ursKsZ5cuXTB+/HiMGjUKrq6uCA8Px8yZM/Pd197eHt26dUOHDh3Qrl071KtXD+vWrSs0znnz5mHWrFlYtGgRnJyc4Ovriz/++AO2trYqNU7vUldXR1BQEDIyMtC4cWN8++23mDFjBoA3SfvbevfuDQ0NDfTp0yffOSIiotKSt4d7RkaGkiOpPPLGOjs7u8RtSISPSXeJPtC5c+fQsmVL3LlzB7Vq1RLL79+/DxsbG0RGRsLNze2D201PT4eBgQGu+ztBT1udD10REVGh7t27h8ePH8PCwgIymazYEzj0YeRyOTIyMvD333/j+fPnePDgAVJTU9G7d2/x4fO89++0tLR8D6m/rdyuYaXy4eDBg5DJZKhduzbu3LmDsWPHokWLFmKymp2djZSUFEybNg3NmjUrUbJKRET0IaysrJCTk4O///5b2aFUCs+fP8e///6LrKwsaGhoQEdH54PbYMJazg0bNgw7duwo8Nw333yDDRs2fOKIFL148QJTpkzB/fv3Ua1aNfj4+CjsmnDu3Dm0atUKDg4O2LdvnxIjJSKiykIikcDOzg7BwcGIj4+Hvr4+H+QtA4Ig4PXr15DL5Xj9+jWePHkCZ2fnImdSC8MlAeVcamqq+K1b79LX10f16tU/cUTKwSUBRET0obKzs3Hq1CnEx8cjJyfnox4KoqJpaGjA2toan3/+ucKzKlwSUElUr1690iSlREREpUlTUxNt27aFh4cHXr16pexwKjRtbW3IZDKoq6uX6HomrFShWE67UKKPGoiIqHJSU1ODvr4+3ztUHB+LIyIiIiKVxhlWqhDy1h0Vtp6XiIiIVE/e+/b71g8zYaUK4cmTJwAAS0tLJUdCREREH+rFixcwMDAo9DwTVqoQqlatCgBITk4u8g+eSl96ejosLS1x//59rgFTAo6/8nDslYdjr1ylOf6CIODFixeoUaNGkfWYsFKFkPctJQYGBvyfl5LwoQXl4vgrD8deeTj2ylVa41+ciSY+dEVEREREKo0JKxERERGpNCasVCFIpVLMnj2bX62nBBx75eL4Kw/HXnk49sqljPHnV7MSERERkUrjDCsRERERqTQmrERERESk0piwEhEREZFKY8JKRERERCqNCSuVe+vWrYOtrS20tbXRqFEjnDlzRtkhVUh//fUXOnfujBo1akAikSAoKEjhvCAICAgIQI0aNaCjowNvb2/cuHFDOcFWMIsWLULjxo2hp6eH6tWro2vXroiPj1eow/EvG+vXr4eLi4u4QbqHhweOHTsmnue4fzqLFi2CRCLBuHHjxDKOf9kJCAiARCJReJmZmYnnP/XYM2Glcm3Pnj0YN24cpk+fjsuXL+Ozzz5D+/btkZycrOzQKpzMzEw0aNAAP/74Y4Hnly5dipUrV+LHH39EZGQkzMzM0LZtW7x48eITR1rxhIWFYeTIkbhw4QKCg4ORk5ODdu3aITMzU6zD8S8bNWvWxOLFixEVFYWoqCi0bt0aXbp0Ed+YOe6fRmRkJDZu3AgXFxeFco5/2apbty5SUlLE17Vr18Rzn3zsBaJyrEmTJsKwYcMUyurUqSNMmzZNSRFVDgCEgwcPisdyuVwwMzMTFi9eLJb9999/goGBgbBhwwYlRFixpaamCgCEsLAwQRA4/p+akZGRsHnzZo77J/LixQuhdu3aQnBwsODl5SWMHTtWEAT+3Ze12bNnCw0aNCjwnDLGnjOsVG69fv0a0dHRaNeunUJ5u3btEB4erqSoKqfExEQ8fPhQ4XchlUrh5eXF30UZSEtLAwBUrVoVAMf/U8nNzcXu3buRmZkJDw8PjvsnMnLkSHTs2BE+Pj4K5Rz/snf79m3UqFEDtra26NWrF+7evQtAOWOvUSatEn0Cjx8/Rm5uLkxNTRXKTU1N8fDhQyVFVTnljXdBv4t79+4pI6QKSxAETJgwAS1btkS9evUAcPzL2rVr1+Dh4YH//vsPMpkMBw8ehLOzs/jGzHEvO7t378alS5cQGRmZ7xz/7stW06ZN8csvv8DBwQH//vsv5s+fj+bNm+PGjRtKGXsmrFTuSSQShWNBEPKV0afB30XZGzVqFK5evYqzZ8/mO8fxLxuOjo6IiYnB8+fPsX//fvTv3x9hYWHieY572bh//z7Gjh2LP//8E9ra2oXW4/iXjfbt24s/169fHx4eHqhVqxa2b9+OZs2aAfi0Y88lAVRuVatWDerq6vlmU1NTU/P9q4/KVt6To/xdlK3Ro0fj0KFDOH36NGrWrCmWc/zLlpaWFuzt7eHu7o5FixahQYMGWLNmDce9jEVHRyM1NRWNGjWChoYGNDQ0EBYWhrVr10JDQ0McY47/p6Grq4v69evj9u3bSvnbZ8JK5ZaWlhYaNWqE4OBghfLg4GA0b95cSVFVTra2tjAzM1P4Xbx+/RphYWH8XZQCQRAwatQoHDhwAKdOnYKtra3CeY7/pyUIArKysjjuZaxNmza4du0aYmJixJe7uzv69u2LmJgY2NnZcfw/oaysLMTFxcHc3Fw5f/tl8igX0Seye/duQVNTU9iyZYsQGxsrjBs3TtDV1RWSkpKUHVqF8+LFC+Hy5cvC5cuXBQDCypUrhcuXLwv37t0TBEEQFi9eLBgYGAgHDhwQrl27JvTu3VswNzcX0tPTlRx5+Td8+HDBwMBACA0NFVJSUsTXy5cvxToc/7Lh7+8v/PXXX0JiYqJw9epV4fvvvxfU1NSEP//8UxAEjvun9vYuAYLA8S9LEydOFEJDQ4W7d+8KFy5cEDp16iTo6emJ76+feuyZsFK599NPPwnW1taClpaW4ObmJm71Q6Xr9OnTAoB8r/79+wuC8Gabk9mzZwtmZmaCVCoVPD09hWvXrik36AqioHEHIGzbtk2sw/EvG4MGDRL//2JiYiK0adNGTFYFgeP+qb2bsHL8y07Pnj0Fc3NzQVNTU6hRo4bQrVs34caNG+L5Tz32EkEQhLKZuyUiIiIi+nhcw0pEREREKo0JKxERERGpNCasRERERKTSmLASERERkUpjwkpEREREKo0JKxERERGpNCasRERERKTSmLASERERkUpjwkpERJWSRCJBUFCQssMgomJgwkpERCojNzcXcrlc2WEQkYphwkpERCXm7e2NUaNGYdSoUTA0NISxsTFmzJiBvG/9fv36NaZMmQILCwvo6uqiadOmCA0NFa8PDAyEoaEhDh8+DGdnZ0ilUty7dw9ZWVmYMmUKLC0tIZVKUbt2bWzZskW8LjY2Fh06dIBMJoOpqSn69euHx48fK8Q1ZswYTJkyBVWrVoWZmRkCAgLE8zY2NgCAL7/8EhKJRDwmItXEhJWIiD7K9u3boaGhgYiICKxduxarVq3C5s2bAQADBw7EuXPnsHv3bly9ehVff/01Pv/8c9y+fVu8/uXLl1i0aBE2b96MGzduoHr16vDz88Pu3buxdu1axMXFYcOGDZDJZACAlJQUeHl5wdXVFVFRUTh+/Dj+/fdf9OjRI19curq6iIiIwNKlSzF37lwEBwcDACIjIwEA27ZtQ0pKinhMRKpJIuT9M5iIiOgDeXt7IzU1FTdu3IBEIgEATJs2DYcOHcIff/yB2rVr48GDB6hRo4Z4jY+PD5o0aYKFCxciMDAQAwcORExMDBo0aAAAuHXrFhwdHREcHAwfH59895w1axYiIiJw4sQJsezBgwewtLREfHw8HBwc4O3tjdzcXJw5c0as06RJE7Ru3RqLFy8G8GYN68GDB9G1a9eyGBoiKkUayg6AiIjKt2bNmonJKgB4eHhgxYoViIqKgiAIcHBwUKiflZUFY2Nj8VhLSwsuLi7icUxMDNTV1eHl5VXg/aKjo3H69GlxxvVtCQkJ4v3ebhMAzM3NkZqa+uEdJCKlY8JKRERlRl1dHdHR0VBXV1cofzvZ1NHRUUh4dXR0imxTLpejc+fOWLJkSb5z5ubm4s+ampoK5yQSCR/oIiqnmLASEdFHuXDhQr7j2rVro2HDhsjNzUVqaio+++yzYrdXv359yOVyhIWFFbgkwM3NDfv374eNjQ00NEr+NqapqYnc3NwSX09Enw4fuiIioo9y//59TJgwAfHx8di1axd++OEHjB07Fg4ODujbty/8/Pxw4MABJCYmIjIyEkuWLMHRo0cLbc/Gxgb9+/fHoEGDEBQUhMTERISGhmLv3r0AgJEjR+Lp06fo3bs3Ll68iLt37+LPP//EoEGDPigBtbGxQUhICB4+fIhnz5599DgQUdlhwkpERB/Fz88Pr169QpMmTTBy5EiMHj0aQ4cOBfDmKXw/Pz9MnDgRjo6O+OKLLxAREQFLS8si21y/fj26d++OESNGoE6dOhgyZAgyMzMBADVq1MC5c+eQm5sLX19f1KtXD2PHjoWBgQHU1Ir/trZixQoEBwfD0tISDRs2LPkAEFGZ4y4BRERUYt7e3nB1dcXq1auVHQoRVWCcYSUiIiIilcaElYiIiIhUGpcEEBEREZFK4wwrEREREak0JqxEREREpNKYsBIRERGRSmPCSkREREQqjQkrEREREak0JqxEREREpNKYsBIRERGRSmPCSkREREQqjQkrEREREam0/wcigYWgGYSsbQAAAABJRU5ErkJggg=="/>
          <p:cNvSpPr>
            <a:spLocks noChangeAspect="1" noChangeArrowheads="1"/>
          </p:cNvSpPr>
          <p:nvPr/>
        </p:nvSpPr>
        <p:spPr bwMode="auto">
          <a:xfrm>
            <a:off x="165683" y="-156033"/>
            <a:ext cx="324604" cy="329213"/>
          </a:xfrm>
          <a:prstGeom prst="rect">
            <a:avLst/>
          </a:prstGeom>
          <a:noFill/>
        </p:spPr>
        <p:txBody>
          <a:bodyPr vert="horz" wrap="square" lIns="97877" tIns="48939" rIns="97877" bIns="4893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9" name="AutoShape 19" descr="data:image/png;base64,iVBORw0KGgoAAAANSUhEUgAAAmsAAAHFCAYAAACtsr7nAAAAOXRFWHRTb2Z0d2FyZQBNYXRwbG90bGliIHZlcnNpb24zLjcuMCwgaHR0cHM6Ly9tYXRwbG90bGliLm9yZy88F64QAAAACXBIWXMAAA9hAAAPYQGoP6dpAAA6VklEQVR4nO3dd3RUdf7/8dekk14gIaEFkEAglCAdlIiASmAFxLUgBNkVWYoUUSkuJauADUFdYFUEFBX1S1kEVkBpSgeJVEEUiEIwS5AEEilJPr8/+GXWIRAS2lwmz8c5cw7zufd+5v2eKLzO55bYjDFGAAAAsCQ3ZxcAAACAyyOsAQAAWBhhDQAAwMIIawAAABZGWAMAALAwwhoAAICFEdYAAAAsjLAGAABgYYQ1AAAACyOsAbjuZs2aJZvNpq1btzq7lBLZu3evevTooWrVqsnHx0dly5ZVw4YNNWDAAGVlZdn3++ijjzR58uRr+qypU6dq1qxZ11awxRT83K/0io6OdnapwC3Fw9kFAIAVbN++XS1btlRsbKxGjx6t6OhoHT9+XN99953mzp2rYcOGKTAwUNKFsLZr1y4NHjz4qj9v6tSpKlu2rHr16nV9GrCAxMREbdiwwWGsefPm6tatm55++mn7mLe3980uDbilEdYAQNLkyZPl5uam1atXKyAgwD7erVs3/eMf/xC/RvnKypUrp3LlyhUaj4iIULNmza55/vPnz8tms8nDg3+6ULpwGhSA03zzzTe6++67FRAQIF9fX7Vo0UJLlixx2Oe///2v+vXrp9q1a8vf31/h4eFq06aNvv76a4f9Dh06JJvNpldffVWTJk1S1apV5e/vr+bNm2vjxo1XrCUjI0OBgYHy9/e/5HabzSZJSkhI0JIlS3T48GGHU3sFxo0bp6ZNmyo0NFSBgYFq2LChZsyY4RD2oqOjtXv3bq1Zs6bQqcGCU4mHDh1y+PzVq1fLZrNp9erV9rHt27erY8eOCg8Pl7e3t6KiopSYmKhffvnlsn0OHjxYfn5+Dqd1Czz00EOKiIjQ+fPnJUkrV65UQkKCwsLCVKZMGVWuXFkPPPCAcnJyivwur+SHH37Qo48+aq87NjZW//znPy/Z7wcffKCnn35aFSpUkLe3tw4cOKBevXrJ399f33//ve655x75+fkpMjJSEydOlCRt3LhRrVq1kp+fn2JiYjR79uxrqhdwNsIaAKdYs2aN2rRpo8zMTM2YMUMff/yxAgIC1KlTJ33yySf2/U6cOCFJGjNmjJYsWaKZM2eqWrVqSkhIcAguBf75z39qxYoVmjx5sj788ENlZ2erQ4cOyszMLLKe5s2bKy0tTd27d9eaNWv0+++/X3K/qVOnqmXLlipfvrw2bNhgfxU4dOiQnnzySX366aeaP3++unbtqoEDB+of//iHfZ8FCxaoWrVqio+Ptx+/YMGCknx9ys7OVrt27fTrr7869Fy5cmWdOnXqssf17t1bOTk5+vTTTx3GT548qX//+9967LHH5OnpqUOHDikxMVFeXl5677339MUXX2jixIny8/PTuXPnSlTrH+3Zs0eNGzfWrl279Nprr2nx4sVKTEzUU089pXHjxhXaf8SIEUpNTdX06dP1+eefKzw8XNKFVbauXbsqMTFR//73v3XfffdpxIgRGjlypJKSktS7d28tWLBANWvWVK9evbRt27arrhlwOgMA19nMmTONJLNly5bL7tOsWTMTHh5uTp06ZR/Lzc01cXFxpmLFiiY/P/+Sx+Xm5prz58+bu+++23Tp0sU+fvDgQSPJ1K1b1+Tm5trHN2/ebCSZjz/+uMiaz5w5Yzp37mwkGUnG3d3dxMfHm1GjRpn09HSHfRMTE02VKlWKnM8YY/Ly8sz58+dNcnKyCQsLc+ipTp06pnXr1oWOKfjuDh486DC+atUqI8msWrXKGGPM1q1bjSSzcOHCK9ZxsYYNG5oWLVo4jE2dOtVIMjt37jTGGPN///d/RpJJSUkp8fx/JMn079/f/v6ee+4xFStWNJmZmQ77DRgwwPj4+JgTJ04YY/7X75133llozqSkJCPJzJs3zz52/vx5U65cOSPJfPvtt/bxjIwM4+7uboYOHXpNfQDOxMoagJsuOztbmzZtUrdu3RxOO7q7u6tHjx765ZdftG/fPvv49OnT1bBhQ/n4+MjDw0Oenp766quvtHfv3kJzJyYmyt3d3f6+Xr16kqTDhw8XWZO3t7cWLFigPXv26PXXX9fDDz+s//73v3rxxRcVGxvrUE9RVq5cqbZt2yooKEju7u7y9PTU6NGjlZGRofT09GLNURy33XabQkJC9Nxzz2n69Onas2dPsY99/PHHtX79eoeeZs6cqcaNGysuLk6S1KBBA3l5ealPnz6aPXu2fvrpp2uu+cyZM/rqq6/UpUsX+fr6Kjc31/7q0KGDzpw5U+iU9QMPPHDJuWw2mzp06GB/7+Hhodtuu02RkZGKj4+3j4eGhio8PPyKP3/AyghrAG663377TcYYRUZGFtoWFRUl6cI1ZJI0adIk/e1vf1PTpk01b948bdy4UVu2bNG99957yVOVYWFhDu8L7jy83GnNi8XGxmrw4MGaM2eOUlNTNWnSJGVkZOjvf//7FY/dvHmz2rdvL0l65513tG7dOm3ZskWjRo0qUQ3FERQUpDVr1qhBgwYaOXKk6tSpo6ioKI0ZM8Z+zdnldO/eXd7e3vZHh+zZs0dbtmzR448/bt+nevXq+vLLLxUeHq7+/furevXqql69uqZMmXLVNWdkZCg3N1dvvvmmPD09HV4Fwev48eMOx1zqvxFJ8vX1lY+Pj8OYl5eXQkNDC+3r5eWlM2fOXHXdgLNxSw2Amy4kJERubm5KS0srtO3o0aOSpLJly0qS5syZo4SEBE2bNs1hv6Kuy7pebDabhgwZouTkZO3ateuK+8+dO1eenp5avHixQ5BYuHBhsT+z4LizZ886jF8cYiSpbt26mjt3rowx2rFjh2bNmqXk5GSVKVNGw4cPv+xnhISE6P7779f777+vF154QTNnzpSPj48eeeQRh/3uuOMO3XHHHcrLy9PWrVv15ptvavDgwYqIiNDDDz9c7J7++LkFq6f9+/e/5D5Vq1Z1eP/HmzeA0oqVNQA3nZ+fn5o2bar58+c7rDbl5+drzpw5qlixomJiYiRd+Mf64udy7dixo9DzvK7VpYKjdCE8ZmVl2Vf8pAurdZdaJSt4rMQfT8P+/vvv+uCDDwrte7k5Cu4K3bFjh8P4okWLLlu7zWZT/fr19frrrys4OFjffvvtZfct8Pjjj+vo0aNaunSp5syZoy5duig4OPiS+7q7u6tp06b2OzaLM/+l+Pr66q677tL27dtVr149NWrUqNDr4pVRAKysAbiBVq5cWegRFJLUoUMHTZgwQe3atdNdd92lYcOGycvLS1OnTtWuXbv08ccf21dUOnbsqH/84x8aM2aMWrdurX379ik5OVlVq1ZVbm7udau1T58+OnnypB544AHFxcXJ3d1d33//vV5//XW5ubnpueees+9bt25dzZ8/X9OmTdPtt98uNzc3NWrUSImJiZo0aZIeffRR9enTRxkZGXr11Vcv+RDYglWxTz75xP4bE+rWravGjRurZs2aGjZsmHJzcxUSEqIFCxbom2++cTh+8eLFmjp1qjp37qxq1arJGKP58+fr5MmTateu3RX7bd++vSpWrKh+/frp2LFjDqdApQvXCa5cuVKJiYmqXLmyzpw5o/fee0+S1LZt26v5iiVJU6ZMUatWrXTHHXfob3/7m6Kjo3Xq1CkdOHBAn3/+uVauXHnVcwMuy8k3OABwQQV3NF7uVXCn49dff23atGlj/Pz8TJkyZUyzZs3M559/7jDX2bNnzbBhw0yFChWMj4+PadiwoVm4cKFJSkpyuCOz4G7QV155pVA9ksyYMWOKrHnZsmWmd+/epnbt2iYoKMh4eHiYyMhI07VrV7NhwwaHfU+cOGG6detmgoODjc1mM3/8q/S9994zNWvWNN7e3qZatWpmwoQJZsaMGYXu8Dx06JBp3769CQgIMJIcetm/f79p3769CQwMNOXKlTMDBw40S5Yscbgb9PvvvzePPPKIqV69uilTpowJCgoyTZo0MbNmzSqyzz8aOXKkkWQqVapk8vLyHLZt2LDBdOnSxVSpUsV4e3ubsLAw07p1a7No0aJiz29M4btBjbnws+rdu7epUKGC8fT0NOXKlTMtWrQwL7zwgn2fgrtBP/vss0JzJiUlGT8/v0LjrVu3NnXq1Ck0XqVKFZOYmFiiugErsRnDY7kBAACsimvWAAAALIywBgAAYGGENQAAAAsjrAEAAFgYYQ0AAMDCCGsAAAAWxkNxXUB+fr6OHj2qgIAAfjULAAC3CGOMTp06paioKLm5XX79jLDmAo4ePapKlSo5uwwAAHAVfv75Z1WsWPGy2wlrLiAgIEDShR92YGCgk6sBAADFkZWVpUqVKtn/Hb8cwpoLKDj1GRgYSFgDAOAWc6VLmLjBAAAAwMIIawAAABZGWAMAALAwwhoAAICFEdYAAAAsjLAGAABgYYQ1AAAACyOsAQAAWBhhDQAAwMIIawAAABZGWAMAALAwwhoAAICFEdYAAAAsjLAGAABgYYQ1AAAACyOsAQAAWJiHswvA9XPn8x/L3buMs8sAAMBlbHulp7NLYGUNAADAy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2k0wa9YsBQcHO7sMAABwC3JqWJs2bZrq1aunwMBABQYGqnnz5vrPf/5TaL+9e/fqT3/6k4KCghQQEKBmzZopNTXVCRVfWXR0tCZPnuzsMgAAgItwalirWLGiJk6cqK1bt2rr1q1q06aN7r//fu3evdu+z48//qhWrVqpVq1aWr16tb777jv9/e9/l4+PjxMrBwAAuDmcGtY6deqkDh06KCYmRjExMXrxxRfl7++vjRs32vcZNWqUOnTooJdfflnx8fGqVq2aEhMTFR4eftl5e/Xqpc6dO2v8+PGKiIhQcHCwxo0bp9zcXD3zzDMKDQ1VxYoV9d577zkct3PnTrVp00ZlypRRWFiY+vTpo9OnTxea99VXX1VkZKTCwsLUv39/nT9/XpKUkJCgw4cPa8iQIbLZbLLZbA7zL1u2TLGxsfL399e9996rtLQ0+7bVq1erSZMm8vPzU3BwsFq2bKnDhw9f0/cLAABufZa5Zi0vL09z585Vdna2mjdvLknKz8/XkiVLFBMTo3vuuUfh4eFq2rSpFi5ceMX5Vq5cqaNHj2rt2rWaNGmSxo4dq44dOyokJESbNm1S37591bdvX/3888+SpJycHN17770KCQnRli1b9Nlnn+nLL7/UgAEDHOZdtWqVfvzxR61atUqzZ8/WrFmzNGvWLEnS/PnzVbFiRSUnJystLc0hjOXk5OjVV1/VBx98oLVr1yo1NVXDhg2TJOXm5qpz585q3bq1duzYoQ0bNqhPnz6Fwh4AACh9nB7Wdu7cKX9/f3l7e6tv375asGCBateuLUlKT0/X6dOnNXHiRN17771avny5unTpoq5du2rNmjVFzhsaGqo33nhDNWvWVO/evVWzZk3l5ORo5MiRqlGjhkaMGCEvLy+tW7dOkvThhx/q999/1/vvv6+4uDi1adNGb731lj744AP9+uuv9nlDQkL01ltvqVatWurYsaMSExP11Vdf2T/T3d1dAQEBKl++vMqXL28/7vz585o+fboaNWqkhg0basCAAfbjsrKylJmZqY4dO6p69eqKjY1VUlKSKleufMnezp49q6ysLIcXAABwTR7OLqBmzZpKSUnRyZMnNW/ePCUlJWnNmjWqXbu28vPzJUn333+/hgwZIklq0KCB1q9fr+nTp6t169aXnbdOnTpyc/tfFo2IiFBcXJz9vbu7u8LCwpSeni7pwk0M9evXl5+fn32fli1bKj8/X/v27VNERIR9Xnd3d/s+kZGR2rlz5xX79PX1VfXq1R2OK/js0NBQ9erVS/fcc4/atWuntm3b6s9//rMiIyMvOdeECRM0bty4QuMf+k9RgI/7JY4AABRX5dFX/jsduJmcvrLm5eWl2267TY0aNdKECRNUv359TZkyRZJUtmxZeXh42FfaCsTGxl7xblBPT0+H9zab7ZJjBYHQGHPZ045/HC9qjpLWY4yxv585c6Y2bNigFi1a6JNPPlFMTIzDtXt/NGLECGVmZtpfBadyAQCA63F6WLuYMUZnz56VdCHINW7cWPv27XPYZ//+/apSpcp1/dzatWsrJSVF2dnZ9rF169bJzc1NMTExxZ7Hy8tLeXl5V1VDfHy8RowYofXr1ysuLk4fffTRJffz9va2P+6k4AUAAFyTU8PayJEj9fXXX+vQoUPauXOnRo0apdWrV6t79+72fZ555hl98skneuedd3TgwAG99dZb+vzzz9WvX7/rWkv37t3l4+OjpKQk7dq1S6tWrdLAgQPVo0cP+ynQ4oiOjtbatWt15MgRHT9+vFjHHDx4UCNGjNCGDRt0+PBhLV++XPv371dsbOzVtgMAAFyEU69Z+/XXX9WjRw+lpaUpKChI9erV0xdffKF27drZ9+nSpYumT5+uCRMm6KmnnlLNmjU1b948tWrV6rrW4uvrq2XLlmnQoEFq3LixfH199cADD2jSpEklmic5OVlPPvmkqlevrrNnzzqc6izqs7///nvNnj1bGRkZioyM1IABA/Tkk09ebTsAAMBF2Exx0gQsLSsrS0FBQdo1IpYbDADgGnGDAW6Wgn+/MzMzi7ykyXLXrAEAAOB/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A9nF4Drp9LwjQoMDHR2GQAA4DpiZQ0AAMDCCGsAAAAWRlgDAACwMMIaAACAhRHWAAAALKzEd4OeOXNGb775platWqX09HTl5+c7bP/222+vW3EAAAClXYnDWu/evbVixQp169ZNTZo0kc1muxF1AQAAQFcR1pYsWaKlS5eqZcuWN6IeAAAA/EGJr1mrUKGCAgICbkQtAAAAuEiJw9prr72m5557TocPH74R9QAAAOAPSnwatFGjRjpz5oyqVasmX19feXp6Omw/ceLEdSsOAACgtCtxWHvkkUd05MgRjR8/XhEREdxgAAAAcAOVOKytX79eGzZsUP369W9EPQAAAPiDEl+zVqtWLf3+++83ohYAAABcpMRhbeLEiXr66ae1evVqZWRkKCsry+EFAACA68dmjDElOcDN7UK+u/haNWOMbDab8vLyrl91KJasrCwFBQUpMzNTgYGBzi4HAAAUQ3H//S7xNWurVq26psIAAABQfCUKa+fPn9fYsWP1r3/9SzExMTeqJgAAAPx/JbpmzdPTU7t27eJxHQAAADdJiW8w6Nmzp2bMmHEjagEAAMBFSnzN2rlz5/Tuu+9qxYoVatSokfz8/By2T5o06boVBwAAUNqVOKzt2rVLDRs2lCTt37/fYRunRwEAAK4v7gYFAACwsBJfs1bgwIEDWrZsmf23GZTwcW0AAAAohhKHtYyMDN19992KiYlRhw4dlJaWJkn661//qqeffvq6FwgAAFCalTisDRkyRJ6enkpNTZWvr699/KGHHtIXX3xxXYsDAAAo7Up8zdry5cu1bNkyVaxY0WG8Ro0aOnz48HUrDAAAAFexspadne2wolbg+PHj8vb2vi5FAQAA4IISh7U777xT77//vv29zWZTfn6+XnnlFd11113XtTgAAIDSrsSnQV955RUlJCRo69atOnfunJ599lnt3r1bJ06c0Lp1625EjQAAAKVWiVfW/P39lZKSoiZNmqhdu3bKzs5W165dtX37dnl6et6IGgEAAEotmynhA9Lc3d2Vlpam8PBwh/GMjAyFh4crLy/vuhaIK8vKylJQUJAyMzMVGBjo7HIAAEAxFPff7xKvrF0u250+fVo+Pj4lnQ4AAABFKPY1a0OHDpV04YaC0aNHO9wRmpeXp02bNqlBgwbXvUAAAIDSrNhhbfv27ZIurKzt3LlTXl5e9m1eXl6qX7++hg0bdv0rBAAAKMWKHdYKfoH7448/rilTpnBtFAAAwE1Q4hsMYD0FFyjWHzhd7t5lnF0OnGjbKz2dXQIAoJhu2A0GAAAAuHk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ZuglmzZik4ONjZZQAAgFuQ08PakSNH9NhjjyksLEy+vr5q0KCBtm3bZt9ujNHYsWMVFRWlMmXKKCEhQbt373ZixUWLjo7W5MmTnV0GAABwEU4Na7/99ptatmwpT09P/ec//9GePXv02muvOaxCvfzyy5o0aZLeeustbdmyReXLl1e7du106tQp5xUOAABwkzg1rL300kuqVKmSZs6cqSZNmig6Olp33323qlevLunCqtrkyZM1atQode3aVXFxcZo9e7ZycnL00UcfXXbeXr16qXPnzho/frwiIiIUHByscePGKTc3V88884xCQ0NVsWJFvffeew7H7dy5U23atFGZMmUUFhamPn366PTp04XmffXVVxUZGamwsDD1799f58+flyQlJCTo8OHDGjJkiGw2m2w2m8P8y5YtU2xsrPz9/XXvvfcqLS3Nvm316tVq0qSJ/Pz8FBwcrJYtW+rw4cPX/B0DAIBbm1PD2qJFi9SoUSM9+OCDCg8PV3x8vN555x379oMHD+rYsWNq3769fczb21utW7fW+vXri5x75cqVOnr0qNauXatJkyZp7Nix6tixo0JCQrRp0yb17dtXffv21c8//yxJysnJ0b333quQkBBt2bJFn332mb788ksNGDDAYd5Vq1bpxx9/1KpVqzR79mzNmjVLs2bNkiTNnz9fFStWVHJystLS0hzCWE5Ojl599VV98MEHWrt2rVJTUzVs2DBJUm5urjp37qzWrVtrx44d2rBhg/r06VMo7BU4e/assrKyHF4AAMA1eTjzw3/66SdNmzZNQ4cO1ciRI7V582Y99dRT8vb2Vs+ePXXs2DFJUkREhMNxERERV1x1Cg0N1RtvvCE3NzfVrFlTL7/8snJycjRy5EhJ0ogRIzRx4kStW7dODz/8sD788EP9/vvvev/99+Xn5ydJeuutt9SpUye99NJL9hpCQkL01ltvyd3dXbVq1VJiYqK++uorPfHEEwoNDZW7u7sCAgJUvnx5h3rOnz+v6dOn21cNBwwYoOTkZElSVlaWMjMz1bFjR/v22NjYy/Y2YcIEjRs3rtD4h/5TFODjXuT3AteWmvyKs0uARVQevdPZJQC4Tpy6spafn6+GDRtq/Pjxio+P15NPPqknnnhC06ZNc9jv4hUmY8xlV50K1KlTR25u/2svIiJCdevWtb93d3dXWFiY0tPTJUl79+5V/fr17UFNklq2bKn8/Hzt27fPYV539/8FosjISPscRfH19bUHsYuPCw0NVa9evXTPPfeoU6dOmjJlisOq3MVGjBihzMxM+6tgdRAAALgep4a1yMhI1a5d22EsNjZWqampkmRfnSpYYSuQnp5eaLXtYp6eng7vbTbbJcfy8/MlFR0A/zhe1BwlrccYY38/c+ZMbdiwQS1atNAnn3yimJgYbdy48ZJzeXt7KzAw0OEFAABck1PDWsuWLR1WrSRp//79qlKliiSpatWqKl++vFasWGHffu7cOa1Zs0YtWrS4rrXUrl1bKSkpys7Oto+tW7dObm5uiomJKfY8Xl5eysvLu6oa4uPjNWLECK1fv15xcXFF3kQBAABKB6eGtSFDhmjjxo0aP368Dhw4oI8++khvv/22+vfvL+nC6tPgwYM1fvx4LViwQLt27VKvXr3k6+urRx999LrW0r17d/n4+CgpKUm7du3SqlWrNHDgQPXo0eOKq3h/FB0drbVr1+rIkSM6fvx4sY45ePCgRowYoQ0bNujw4cNavny59u/fX+R1awAAoHRw6g0GjRs31oIFCzRixAglJyeratWqmjx5srp3727f59lnn9Xvv/+ufv366bffflPTpk21fPlyBQQEXNdafH19tWzZMg0aNEiNGzeWr6+vHnjgAU2aNKlE8yQnJ+vJJ59U9erVdfbsWYdTnUV99vfff6/Zs2crIyNDkZGRGjBggJ588smrbQcAALgImylOmoClZWVlKSgoSLtGxHI3KABJ3A0K3AoK/v3OzMws8vpzp/+6KQAAAFweYQ0AAMDCCGsAAAAWRlgDAACwMMIaAACAhRHWAAAALIywBgAAYGGENQAAAAsjrAEAAFgYYQ0AAMDCCGsAAAAW5tRf5A4AAG6+3NxcnTt3ztlluDwvLy95eFx71CKsAQBQShhjlJqaquPHjzu7lFKjbNmyqly5smw221XPQVgDAKCUKAhqFSpUkL+/v9zcuBrqRsnPz9fp06d15MgRGWMUHR191XMR1gAAKAVyc3PtQa18+fLOLqdU8Pf3lyQdOXJEJ06cUHx8/FWtsBGpAQAoBQquUSsIELg5Cr7vzZs3KyUl5armIKwBAFCKcOrz5ir4vm02m7777jsZY0o+x/UuCgAAAI68vb2Vk5Oj3NzcEh9LWAMAALjBruVuUMIaAABQr1691LlzZ2eXUcj27dvVsWNHhYeHy8fHR9HR0XrooYfsjx9ZvXq1bDabTp48WaJ5Dx06JJvNdtXXkd1MhDUAAGBJ6enpatu2rcqWLatly5Zp7969eu+99xQZGamcnBxnl3fTENYAAMAVrVmzRk2aNJG3t7ciIyM1fPhwh+uvvvjiC7Vq1UrBwcEKCwtTx44d9eOPP9q3F6xkzZ8/X3fddZd8fX1Vv359bdiw4bKfuX79emVlZendd99VfHy8qlatqjZt2mjy5MmqXLmyDh06pLvuukuSFBISIpvNpl69ehWrnqpVq0qS/XEaCQkJkqSEhAQNHjzYoY7OnTvb55WkqVOnqkaNGvLx8VFERIS6det2NV9psRHWAABAkY4cOaIOHTqocePG+u677zRt2jTNmDFDL7zwgn2f7OxsDR06VFu2bNFXX30lNzc3denSRfn5+Q5zjRo1SsOGDVNKSopiYmL0yCOPXPai+/Llyys3N1cLFiy45F2UlSpV0rx58yRJ+/btU1pamqZMmVKsejZv3ixJ+vLLL5WWlqb58+cX67vYunWrnnrqKSUnJ2vfvn364osvdOeddxbr2KvFQ3EBAECRpk6dqkqVKumtt96SzWZTrVq1dPToUT333HMaPXq03Nzc9MADDzgcM2PGDIWHh2vPnj2Ki4uzjw8bNkyJiYmSpHHjxqlOnTo6cOCAatWqVehzmzVrppEjR+rRRx9V37591aRJE7Vp00Y9e/ZURESE3N3dFRoaKkkKDw9XcHCw/dgr1VOuXDlJUlhYWIkeEpyamio/Pz917NhRAQEBqlKliuLj44t9/NVgZQ0AABRp7969at68ucMdjS1bttTp06f1yy+/SJJ+/PFHPfroo6pWrZoCAwPtpxlTU1Md5qpXr579z5GRkZIuXJt2OS+++KKOHTum6dOnq3bt2po+fbpq1aqlnTt3FllzcespqXbt2qlKlSqqVq2aevTooQ8//PCGXz9HWAMAAEUyxhR69ETBacmC8U6dOikjI0PvvPOONm3apE2bNkn6329OKODp6Wn/c8GxF58qvVhYWJgefPBBvfbaa9q7d6+ioqL06quvFnlMceu5mJubW6FTrufPn7f/OSAgQN9++60+/vhjRUZGavTo0apfv36J70YtCcIaAAAoUu3atbV+/XqHELN+/XoFBASoQoUKysjI0N69e/X888/r7rvvVmxsrH777bcbUouXl5eqV6+u7Oxs+3tJysvLs+9TnHoudZwklStXTmlpafb3eXl52rVrl8M+Hh4eatu2rV5++WXt2LFDhw4d0sqVK69fkxfhmjUAACBJyszMLPTcsdDQUPXr10+TJ0/WwIEDNWDAAO3bt09jxozR0KFD5ebmppCQEIWFhentt99WZGSkUlNTNXz48GuuZ/HixZo7d64efvhhxcTEyBijzz//XEuXLtXMmTMlSVWqVJHNZtPixYvVoUMHlSlTplj1hIeHq0yZMvriiy9UsWJF+fj4KCgoSG3atNHQoUO1ZMkSVa9eXa+//rrDqtnixYv1008/6c4771RISIiWLl2q/Px81axZ85r7vRxW1gAAgKQLD5iNj493eI0ePVoVKlTQ0qVLtXnzZtWvX199+/bVX/7yFz3//POSLpw6nDt3rrZt26a4uDgNGTJEr7zyyjXXU7t2bfn6+urpp59WgwYN1KxZM3366ad699131aNHD0lShQoVNG7cOA0fPlwREREaMGBAserx8PDQG2+8oX/961+KiorS/fffL0nq3bu3kpKS1LNnT7Vu3VpVq1a1Px5EkoKDgzV//ny1adNGsbGxmj59uj7++GPVqVPnmvu9HJu5mt8oCkvJyspSUFCQdo2IVYCPu7PLAWABlUcXffE1Sp+cnBzt3btXsbGx8vX1dXY5pUbB975r1y5lZ2friSeesF+3V/Dvd2ZmpgIDAy87BytrAAAAFkZYAwAAsDDCGgAAgIUR1gAAACyMsAYAAGBhhDUAAAALI6wBAABYGGENAADAwghrAAAAFkZYAwAApcbUqVNVtWpV+fj46Pbbb9fXX3/t7JKuiF/kDgAArtntz7x/Uz9v2ys9S3zMJ598osGDB2vq1Klq2bKl/vWvf+m+++7Tnj17VLly5RtQ5fXByhoAACgVJk2apL/85S/661//qtjYWE2ePFmVKlXStGnTnF1akQhrAADA5Z07d07btm1T+/btHcbbt2+v9evXO6mq4iGsAQAAl3f8+HHl5eUpIiLCYTwiIkLHjh1zUlXFQ1gDAAClhs1mc3hvjCk0ZjWENQAA4PLKli0rd3f3Qqto6enphVbbrIawBgAAXJ6Xl5duv/12rVixwmF8xYoVatGihZOqKh4e3QEAAEqFoUOHqkePHmrUqJGaN2+ut99+W6mpqerbt6+zSysSYQ0AAJQKDz30kDIyMpScnKy0tDTFxcVp6dKlqlKlirNLKxJhDQAAXLOreUitM/Tr10/9+vVzdhklwjVrAAAAFkZYAwAAsDDCGgAAgIUR1gAAACyMsAYAAGBhhDUAAAALI6wBAABYGGENAADAwghrAAAAFkZYAwAAsDDCGgAAKBXWrl2rTp06KSoqSjabTQsXLnR2ScXC7wYFAADXLDW57k39vMqjd5b4mOzsbNWvX1+PP/64HnjggRtQ1Y1BWAMAAKXCfffdp/vuu8/ZZZQYp0EBAAAsjLAGAABgYYQ1AAAACyOsAQAAWBg3GLiQSsM3KjAw0NllAACA64iwBgAASoXTp0/rwIED9vcHDx5USkqKQkNDVblyZSdWVjTCGgAAKBW2bt2qu+66y/5+6NChkqSkpCTNmjXLSVVdGWENAABcs6t5SO3NlpCQIGOMs8soMW4wAAAAsDDCGgAAgIUR1gAAACyMsAYAAGBhhDUAAAALI6wBAFCK5OfnO7uEUqXg+76Wu1AJawAAlAJeXl6SLjwYFjdPwfd97ty5q56D56wBAFAKeHh4qGzZsjpy5Igkyd/fX25urNncKPn5+Tp9+rSOHDmikydPKjc396rnIqwBAFBKFPxKpYLAhhvv5MmT+vXXX3X27FkFBgbKw6Pk0YuwBgBAKWGz2VSlShWFhoZq+fLlOnr0qEJCQq4qQKBoxhidO3dO+fn5ys7O1rlz5xQbGyubzVbiufjpAABQygQEBKhdu3ZasmSJ0tPTr+kUHYpms9nk5eWlli1bqlmzZlc1B2ENAIBSKDAwUA8++KBOnTp1TRe/o2g2m02+vr7y8/O7qlU1ibAGAECp5eHhoZCQEGeXgSvgNhAAAAALY2XNBRQ8aC8rK8vJlQAAgOIq+Hf7Sg/MJay5gIyMDElSpUqVnFwJAAAoqVOnTikoKOiy2wlrLiA0NFSSlJqaWuQP21VkZWWpUqVK+vnnnxUYGOjscm44+nV9pa1n+nVtpa1f6ep7Nsbo1KlTioqKKnI/wpoLKHgCdVBQUKn5H0O6cCcT/bqu0tavVPp6pl/XVtr6la6u5+IssnCDAQAAgIUR1gAAACyMsOYCvL29NWbMGHl7ezu7lJuCfl1baetXKn09069rK239Sje+Z5u50v2iAAAAcBpW1gAAACyMsAYAAGBhhDUAAAALI6wBAABYGGHtFjd16lRVrVpVPj4+uv322/X11187u6TrYu3aterUqZOioqJks9m0cOFCh+3GGI0dO1ZRUVEqU6aMEhIStHv3bucUex1MmDBBjRs3VkBAgMLDw9W5c2ft27fPYR9X6nnatGmqV6+e/QGSzZs313/+8x/7dlfq9VImTJggm82mwYMH28dcreexY8fKZrM5vMqXL2/f7mr9StKRI0f02GOPKSwsTL6+vmrQoIG2bdtm3+5qPUdHRxf6GdtsNvXv31+S6/Wbm5ur559/XlWrVlWZMmVUrVo1JScnKz8/377PDevZ4JY1d+5c4+npad555x2zZ88eM2jQIOPn52cOHz7s7NKu2dKlS82oUaPMvHnzjCSzYMECh+0TJ040AQEBZt68eWbnzp3moYceMpGRkSYrK8s5BV+je+65x8ycOdPs2rXLpKSkmMTERFO5cmVz+vRp+z6u1POiRYvMkiVLzL59+8y+ffvMyJEjjaenp9m1a5cxxrV6vdjmzZtNdHS0qVevnhk0aJB93NV6HjNmjKlTp45JS0uzv9LT0+3bXa3fEydOmCpVqphevXqZTZs2mYMHD5ovv/zSHDhwwL6Pq/Wcnp7u8PNdsWKFkWRWrVpljHG9fl944QUTFhZmFi9ebA4ePGg+++wz4+/vbyZPnmzf50b1TFi7hTVp0sT07dvXYaxWrVpm+PDhTqroxrg4rOXn55vy5cubiRMn2sfOnDljgoKCzPTp051Q4fWXnp5uJJk1a9YYY0pHzyEhIebdd9916V5PnTplatSoYVasWGFat25tD2uu2POYMWNM/fr1L7nNFft97rnnTKtWrS673RV7vtigQYNM9erVTX5+vkv2m5iYaHr37u0w1rVrV/PYY48ZY27sz5jToLeoc+fOadu2bWrfvr3DePv27bV+/XonVXVzHDx4UMeOHXPo3dvbW61bt3aZ3jMzMyVJoaGhkly757y8PM2dO1fZ2dlq3ry5S/fav39/JSYmqm3btg7jrtrzDz/8oKioKFWtWlUPP/ywfvrpJ0mu2e+iRYvUqFEjPfjggwoPD1d8fLzeeecd+3ZX7PmPzp07pzlz5qh3796y2Wwu2W+rVq301Vdfaf/+/ZKk7777Tt988406dOgg6cb+jPlF7reo48ePKy8vTxEREQ7jEREROnbsmJOqujkK+rtU74cPH3ZGSdeVMUZDhw5Vq1atFBcXJ8k1e965c6eaN2+uM2fOyN/fXwsWLFDt2rXtf6m5Uq+SNHfuXH377bfasmVLoW2u+PNt2rSp3n//fcXExOjXX3/VCy+8oBYtWmj37t0u2e9PP/2kadOmaejQoRo5cqQ2b96sp556St7e3urZs6dL9vxHCxcu1MmTJ9WrVy9Jrvnf9HPPPafMzEzVqlVL7u7uysvL04svvqhHHnlE0o3tmbB2i7PZbA7vjTGFxlyVq/Y+YMAA7dixQ998802hba7Uc82aNZWSkqKTJ09q3rx5SkpK0po1a+zbXanXn3/+WYMGDdLy5cvl4+Nz2f1cqef77rvP/ue6deuqefPmql69umbPnq1mzZpJcq1+8/Pz1ahRI40fP16SFB8fr927d2vatGnq2bOnfT9X6vmPZsyYofvuu09RUVEO467U7yeffKI5c+boo48+Up06dZSSkqLBgwcrKipKSUlJ9v1uRM+cBr1FlS1bVu7u7oVW0dLT0wuleldTcEeZK/Y+cOBALVq0SKtWrVLFihXt467Ys5eXl2677TY1atRIEyZMUP369TVlyhSX7HXbtm1KT0/X7bffLg8PD3l4eGjNmjV644035OHhYe/LlXq+mJ+fn+rWrasffvjBJX/GkZGRql27tsNYbGysUlNTJbnm/8MFDh8+rC+//FJ//etf7WOu2O8zzzyj4cOH6+GHH1bdunXVo0cPDRkyRBMmTJB0Y3smrN2ivLy8dPvtt2vFihUO4ytWrFCLFi2cVNXNUbVqVZUvX96h93PnzmnNmjW3bO/GGA0YMEDz58/XypUrVbVqVYftrtjzxYwxOnv2rEv2evfdd2vnzp1KSUmxvxo1aqTu3bsrJSVF1apVc7meL3b27Fnt3btXkZGRLvkzbtmyZaHH7ezfv19VqlSR5Nr/D8+cOVPh4eFKTEy0j7livzk5OXJzc4xN7u7u9kd33NCer+n2BDhVwaM7ZsyYYfbs2WMGDx5s/Pz8zKFDh5xd2jU7deqU2b59u9m+fbuRZCZNmmS2b99ufyzJxIkTTVBQkJk/f77ZuXOneeSRR27pW8L/9re/maCgILN69WqHW+FzcnLs+7hSzyNGjDBr1641Bw8eNDt27DAjR440bm5uZvny5cYY1+r1cv54N6gxrtfz008/bVavXm1++ukns3HjRtOxY0cTEBBg//vJ1frdvHmz8fDwMC+++KL54YcfzIcffmh8fX3NnDlz7Pu4Ws/GGJOXl2cqV65snnvuuULbXK3fpKQkU6FCBfujO+bPn2/Kli1rnn32Wfs+N6pnwtot7p///KepUqWK8fLyMg0bNrQ/6uFWt2rVKiOp0CspKckYc+EW6TFjxpjy5csbb29vc+edd5qdO3c6t+hrcKleJZmZM2fa93Glnnv37m3/77ZcuXLm7rvvtgc1Y1yr18u5OKy5Ws8Fz5fy9PQ0UVFRpmvXrmb37t327a7WrzHGfP755yYuLs54e3ubWrVqmbffftthuyv2vGzZMiPJ7Nu3r9A2V+s3KyvLDBo0yFSuXNn4+PiYatWqmVGjRpmzZ8/a97lRPduMMeba1uYAAABwo3DNGgAAgIUR1gAAACyMsAYAAGBhhDUAAAALI6wBAABYGGENAADAwghrAAAAFkZYAwAAsDDCGgCUQjabTQsXLnR2GQCKgbAGABaRl5dn/6XQAFCAsAYAVykhIUEDBgzQgAEDFBwcrLCwMD3//PMq+C1+586d07PPPqsKFSrIz89PTZs21erVq+3Hz5o1S8HBwVq8eLFq164tb29vHT58WGfPntWzzz6rSpUqydvbWzVq1NCMGTPsx+3Zs0cdOnSQv7+/IiIi1KNHDx0/ftyhrqeeekrPPvusQkNDVb58eY0dO9a+PTo6WpLUpUsX2Ww2+3sA1kRYA4BrMHv2bHl4eGjTpk1644039Prrr+vdd9+VJD3++ONat26d5s6dqx07dujBBx/Uvffeqx9++MF+fE5OjiZMmKB3331Xu3fvVnh4uHr27Km5c+fqjTfe0N69ezV9+nT5+/tLktLS0tS6dWs1aNBAW7du1RdffKFff/1Vf/7znwvV5efnp02bNunll19WcnKyVqxYIUnasmWLJGnmzJlKS0uzvwdgTfwidwC4SgkJCUpPT9fu3btls9kkScOHD9eiRYv0+eefq0aNGvrll18UFRVlP6Zt27Zq0qSJxo8fr1mzZunxxx9XSkqK6tevL0nav3+/atasqRUrVqht27aFPnP06NHatGmTli1bZh/75ZdfVKlSJe3bt08xMTFKSEhQXl6evv76a/s+TZo0UZs2bTRx4kRJF65ZW7BggTp37nwjvhoA15GHswsAgFtZs2bN7EFNkpo3b67XXntNW7dulTFGMTExDvufPXtWYWFh9vdeXl6qV6+e/X1KSorc3d3VunXrS37etm3btGrVKvtK2x/9+OOP9s/745ySFBkZqfT09JI3CMDpCGsAcIO4u7tr27Ztcnd3dxj/Y9AqU6aMQ9grU6ZMkXPm5+erU6dOeumllwpti4yMtP/Z09PTYZvNZuPmBeAWRVgDgGuwcePGQu9r1Kih+Ph45eXlKT09XXfccUex56tbt67y8/O1Zs2aS54GbdiwoebNm6fo6Gh5eFz9X+Genp7Ky8u76uMB3DzcYAAA1+Dnn3/W0KFDtW/fPn388cd68803NWjQIMXExKh79+7q2bOn5s+fr4MHD2rLli166aWXtHTp0svOFx0draSkJPXu3VsLFy7UwYMHtXr1an366aeSpP79++vEiRN65JFHtHnzZv30009avny5evfuXaLwFR0dra+++krHjh3Tb7/9ds3fA4Abh7AGANegZ8+e+v3339WkSRP1799fAwcOVJ8+fSRduNuyZ8+eevrpp1WzZk396U9/0qZNm1SpUqUi55w2bZq6deumfv36qVatWnriiSeUnZ0tSYqKitK6deuUl5ene+65R3FxcRo0aJCCgoLk5lb8v9Jfe+01rVixQpUqVVJ8fPzVfwEAbjjuBgWAq5SQkKAGDRpo8uTJzi4FgAtjZQ0AAMDCCGsAAAAWxmlQAAAAC2NlDQAAwMIIawAAABZGWAMAALAwwhoAAICFEdYAAAAsjLAGAABgYYQ1AAAACyOsAQAAWBhhDQAAwML+HxSMFjE3FJgPAAAAAElFTkSuQmCC"/>
          <p:cNvSpPr>
            <a:spLocks noChangeAspect="1" noChangeArrowheads="1"/>
          </p:cNvSpPr>
          <p:nvPr/>
        </p:nvSpPr>
        <p:spPr bwMode="auto">
          <a:xfrm>
            <a:off x="165683" y="-156033"/>
            <a:ext cx="324604" cy="329213"/>
          </a:xfrm>
          <a:prstGeom prst="rect">
            <a:avLst/>
          </a:prstGeom>
          <a:noFill/>
        </p:spPr>
        <p:txBody>
          <a:bodyPr vert="horz" wrap="square" lIns="97877" tIns="48939" rIns="97877" bIns="4893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94608" y="2051018"/>
            <a:ext cx="5332514" cy="489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40720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6792CE-8BD6-F52E-DB88-21B42480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Loan Status and </a:t>
            </a:r>
            <a:r>
              <a:rPr lang="en-IN" dirty="0" smtClean="0"/>
              <a:t>Issue Year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481B4D95-2CFD-901A-1653-8FBB6D3214B4}"/>
              </a:ext>
            </a:extLst>
          </p:cNvPr>
          <p:cNvSpPr txBox="1">
            <a:spLocks/>
          </p:cNvSpPr>
          <p:nvPr/>
        </p:nvSpPr>
        <p:spPr>
          <a:xfrm>
            <a:off x="6524543" y="4631405"/>
            <a:ext cx="5172309" cy="1710074"/>
          </a:xfrm>
          <a:prstGeom prst="rect">
            <a:avLst/>
          </a:prstGeom>
        </p:spPr>
        <p:txBody>
          <a:bodyPr vert="horz" lIns="0" tIns="48939" rIns="0" bIns="48939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72B1345C-BECF-413D-ECFB-4BBD6973ABFB}"/>
              </a:ext>
            </a:extLst>
          </p:cNvPr>
          <p:cNvSpPr txBox="1">
            <a:spLocks/>
          </p:cNvSpPr>
          <p:nvPr/>
        </p:nvSpPr>
        <p:spPr>
          <a:xfrm>
            <a:off x="819274" y="2305606"/>
            <a:ext cx="5309394" cy="1684272"/>
          </a:xfrm>
          <a:prstGeom prst="rect">
            <a:avLst/>
          </a:prstGeom>
        </p:spPr>
        <p:txBody>
          <a:bodyPr vert="horz" lIns="0" tIns="48939" rIns="0" bIns="48939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214"/>
              </a:spcBef>
              <a:buNone/>
            </a:pPr>
            <a:r>
              <a:rPr lang="en-US" sz="1900" b="1" dirty="0" smtClean="0"/>
              <a:t>INFERENCE</a:t>
            </a:r>
            <a:r>
              <a:rPr lang="en-US" sz="1900" dirty="0" smtClean="0"/>
              <a:t>:</a:t>
            </a:r>
          </a:p>
          <a:p>
            <a:pPr>
              <a:buFont typeface="Wingdings" pitchFamily="2" charset="2"/>
              <a:buChar char="q"/>
            </a:pPr>
            <a:r>
              <a:rPr lang="en-US" sz="1900" dirty="0" smtClean="0"/>
              <a:t> Percentage of Charge Off accounts is slightly high in 2011</a:t>
            </a:r>
          </a:p>
        </p:txBody>
      </p:sp>
      <p:sp>
        <p:nvSpPr>
          <p:cNvPr id="10248" name="AutoShape 8" descr="data:image/png;base64,iVBORw0KGgoAAAANSUhEUgAAAqwAAAHFCAYAAAA30as/AAAAOXRFWHRTb2Z0d2FyZQBNYXRwbG90bGliIHZlcnNpb24zLjcuMCwgaHR0cHM6Ly9tYXRwbG90bGliLm9yZy88F64QAAAACXBIWXMAAA9hAAAPYQGoP6dpAAB+u0lEQVR4nO3dd1hUx/s28HtpC7I0EQGRKoKgIiIW1AAqSmzRGGON2KKx90Zs2HtNosaKicYSC19jDaIQFUVAsYGoCKIJBisIGgT2vH/4cn6uFBHBXeD+XNde4cyZM+eZgSv7ODtnViIIggAiIiIiIhWlpuwAiIiIiIiKwoSViIiIiFQaE1YiIiIiUmlMWImIiIhIpTFhJSIiIiKVxoSViIiIiFQaE1YiIiIiUmlMWImIiIhIpTFhJSIiIiKVxoSViOg9AgMDIZFIEBUVpexQPkhcXBz69esHOzs7aGtro1q1anBzc8OoUaOQnp4u1vvtt9+wevXqj7rXunXrEBgY+HEBqyhvb29IJBLxpaOjgwYNGmD16tWQy+XKDo+oUmDCSkRUAV2+fBmNGjVCbGwsZs2ahePHj2PDhg3o2LEjTpw4gadPn4p1mbC+n52dHc6fP4/z589jz549sLCwwPjx4+Hv76/s0IgqBQ1lB0BERKVv9erVUFNTQ2hoKPT09MTy7t27Y968eRAEQYnRlT86Ojpo1qyZeNy+fXvUqVMHP/74I+bPnw9NTc2Pav/ly5eoUqXKx4ZJVGFxhpWIqJScPXsWbdq0gZ6eHqpUqYLmzZvjyJEjCnUePXqEESNGwNnZGTKZDNWrV0fr1q1x5swZhXpJSUmQSCRYvnw5Vq5cCVtbW8hkMnh4eODChQvvjeXJkyfQ19eHTCYr8LxEIgHw5uPuI0eO4N69ewofe+eZM2cOmjZtiqpVq0JfXx9ubm7YsmWLQsJrY2ODGzduICwsTLzexsYGwP8tp0hKSlK4f2hoKCQSCUJDQ8Wyy5cvo1OnTqhevTqkUilq1KiBjh074sGDB4X2c9y4cdDV1VVY4pCnZ8+eMDU1RXZ2NgDg1KlT8Pb2hrGxMXR0dGBlZYWvvvoKL1++LHIsC6KpqYlGjRrh5cuXePTokfj7KmiWWSKRICAgQDwOCAiARCLBpUuX0L17dxgZGaFWrVoAgAEDBkAmk+HGjRto06YNdHV1YWJiglGjRuWL87///oO/vz9sbW2hpaUFCwsLjBw5Es+fP1eoV5x+v379GvPnz0edOnUglUphYmKCgQMH4tGjRx88NkRlgQkrEVEpCAsLQ+vWrZGWloYtW7Zg165d0NPTQ+fOnbFnzx6xXt5H8bNnz8aRI0ewbds22NnZwdvbWyF5y/PTTz8hODgYq1evxs6dO5GZmYkOHTogLS2tyHg8PDyQkpKCvn37IiwsDK9evSqw3rp169CiRQuYmZmJH3mfP39ePJ+UlITvvvsOe/fuxYEDB9CtWzeMHj0a8+bNE+scPHgQdnZ2aNiwoXj9wYMHP2T4kJmZibZt2+Lff/9V6LOVlRVevHhR6HWDBg3Cy5cvsXfvXoXy58+f43//+x+++eYbaGpqIikpCR07doSWlha2bt2K48ePY/HixdDV1cXr168/KNY8CQkJ0NDQgJGRUYmu79atG+zt7fH7779jw4YNYnl2djY6dOiANm3aICgoCKNGjcLPP/+Mnj17inUEQUDXrl2xfPly9OvXD0eOHMGECROwfft2tG7dGllZWQBQrH7L5XJ06dIFixcvRp8+fXDkyBEsXrwYwcHB8Pb2LvRvh+iTEoiIqEjbtm0TAAiRkZGF1mnWrJlQvXp14cWLF2JZTk6OUK9ePaFmzZqCXC4v8LqcnBwhOztbaNOmjfDll1+K5YmJiQIAoX79+kJOTo5YfvHiRQGAsGvXriJj/u+//4SuXbsKAAQAgrq6utCwYUNh+vTpQmpqqkLdjh07CtbW1kW2JwiCkJubK2RnZwtz584VjI2NFfpUt25dwcvLK981eWOXmJioUH769GkBgHD69GlBEAQhKipKACAEBQW9N453ubm5Cc2bN1coW7dunQBAuHbtmiAIgrBv3z4BgBATE/PB7Xt5eQl169YVsrOzhezsbOGff/4Rpk2bJgAQvv76a0EQ/u/3tW3btnzXAxBmz54tHs+ePVsAIMyaNStf3f79+wsAhDVr1iiUL1iwQAAgnD17VhAEQTh+/LgAQFi6dKlCvT179ggAhI0bNxa737t27RIACPv371coj4yMFAAI69atK3xwiD4RzrASEX2kzMxMREREoHv37gofwaurq6Nfv3548OAB4uPjxfINGzbAzc0N2tra0NDQgKamJkJCQhAXF5ev7Y4dO0JdXV08dnFxAQDcu3evyJikUikOHjyI2NhYrFq1Cr169cKjR4+wYMECODk5KcRTlFOnTsHHxwcGBgZQV1eHpqYmZs2ahSdPniA1NbVYbRSHvb09jIyMMHXqVGzYsAGxsbHFvnbgwIEIDw9X6NO2bdvQuHFj1KtXDwDg6uoKLS0tDB06FNu3b8fdu3c/KL4bN25AU1MTmpqaqFGjBlasWIG+ffti06ZNH9TO27766qtCz/Xt21fhuE+fPgCA06dPA3jzewHeLCF429dffw1dXV2EhIQAKF6/Dx8+DENDQ3Tu3Bk5OTniy9XVFWZmZgXO/BN9akxYiYg+0rNnzyAIAszNzfOdq1GjBoA3a0oBYOXKlRg+fDiaNm2K/fv348KFC4iMjMTnn39e4EevxsbGCsdSqRQAiv0xrZOTE8aNG4cdO3YgOTkZK1euxJMnTzBz5sz3Xnvx4kW0a9cOALBp0yacO3cOkZGRmD59+gfFUBwGBgYICwuDq6srvv/+e9StWxc1atTA7NmzxTWohenbty+kUqm4fjQ2NhaRkZEYOHCgWKdWrVo4efIkqlevjpEjR6JWrVqoVasW1qxZU6z4atWqhcjISERFReH69et4/vw5duzYAQMDgxL3uaC/FwDQ0NDI93s3MzMD8H9/R0+ePIGGhgZMTEwU6kkkEpiZmYn1itPvf//9F8+fP4eWlpaYlOe9Hj58iMePH5e4j0SlhbsEEBF9JCMjI6ipqSElJSXfuX/++QcAUK1aNQDAjh074O3tjfXr1yvUK2qdZmmRSCQYP3485s6di+vXr7+3/u7du6GpqYnDhw9DW1tbLA8KCir2PfOuy1tTmaegJKh+/frYvXs3BEHA1atXERgYiLlz50JHRwfTpk0r9B5GRkbo0qULfvnlF8yfPx/btm2DtrY2evfurVDvs88+w2effYbc3FxERUXhhx9+wLhx42BqaopevXq9tx/u7u4f3M+8xLEgbz/c9racnBw8efJEIWl9+PAhgP/7B4yxsTFycnLw6NEjhaRVEAQ8fPgQjRs3Fsve1+9q1arB2NgYx48fLzCet3eZIFIWzrASEX0kXV1dNG3aFAcOHFCYdZTL5dixYwdq1qwJBwcHAG+SlLxZ0jxXr15VeNCpNBSUPANvEuj09HRx5hd4M2tb0GypRCKBhoaGwpKEV69e4ddff81Xt7A28nYLuHr1qkL5oUOHCo1dIpGgQYMGWLVqFQwNDXHp0qVC6+YZOHAg/vnnHxw9ehQ7duzAl19+CUNDwwLrqquro2nTpvjpp58AoFjtv4+pqSm0tbXz9fN///tfidrbuXOnwvFvv/0G4M2uDgDQpk0bAG/+AfS2/fv3IzMzUzz/tsL63alTJzx58gS5ublwd3fP93J0dCxRH4hKE2dYiYiK6dSpU/m2ZwKADh06YNGiRWjbti1atWqFSZMmQUtLC+vWrcP169exa9cucTatU6dOmDdvHmbPng0vLy/Ex8dj7ty5sLW1RU5OTqnFOnToUDx//hxfffUV6tWrB3V1ddy8eROrVq2Cmpoapk6dKtatX78+Dhw4gPXr16NRo0ZQU1ODu7s7OnbsiJUrV6JPnz4YOnQonjx5guXLl+dLuPPa2L17N/bs2SN+s1b9+vXRuHFjODo6YtKkScjJyYGRkREOHjyIs2fPKlx/+PBhrFu3Dl27doWdnR0EQcCBAwfw/PlztG3b9r39bdeuHWrWrIkRI0bg4cOHCssBgDfrhk+dOoWOHTvCysoK//33H7Zu3QoA8PHxKckQK5BIJPjmm2+wdetW1KpVCw0aNMDFixfFRPNDaGlpYcWKFcjIyEDjxo0RHh6O+fPno3379mjZsiUAoG3btvD19cXUqVORnp6OFi1a4OrVq5g9ezYaNmyIfv36FbvfvXr1ws6dO9GhQweMHTsWTZo0gaamJh48eIDTp0+jS5cu+PLLLz96jIg+inKf+SIiUn15T7oX9sp7Av7MmTNC69atBV1dXUFHR0do1qyZ8Mcffyi0lZWVJUyaNEmwsLAQtLW1BTc3NyEoKEjo37+/wpP6eU+dL1u2LF88eOep84KcOHFCGDRokODs7CwYGBgIGhoagrm5udCtWzfh/PnzCnWfPn0qdO/eXTA0NBQkEonw9lvD1q1bBUdHR0EqlQp2dnbCokWLhC1btuR78j8pKUlo166doKenJwBQ6MutW7eEdu3aCfr6+oKJiYkwevRo4ciRIwq7BNy8eVPo3bu3UKtWLUFHR0cwMDAQmjRpIgQGBhbZz7d9//33AgDB0tJSyM3NVTh3/vx54csvvxSsra0FqVQqGBsbC15eXsKhQ4fe227eLgHvk5aWJnz77beCqampoKurK3Tu3FlISkoqdJeAR48e5Wujf//+gq6urnD16lXB29tb0NHREapWrSoMHz5cyMjIUKj76tUrYerUqYK1tbWgqakpmJubC8OHDxeePXv2wf3Ozs4Wli9fLjRo0EDQ1tYWZDKZUKdOHeG7774Tbt++/d6+E5U1iSDw606IiIhUwYABA7Bv3z5kZGQoOxQilcI1rERERESk0piwEhEREZFK45IAIiIiIlJpnGElIiIiIpXGhJWIiIiIVBoTViIiIiJSafziAKoQ5HI5/vnnH+jp6RX6dYdERESkWgRBwIsXL1CjRg2oqRU+j8qElSqEf/75B5aWlsoOg4iIiErg/v37qFmzZqHnmbBShaCnpwfgzR+8vr6+kqMhIiKi4khPT4elpaX4Pl4YJqxUIeQtA9DX12fCSkREVM68bzkfE1aqUDxn7IK6VEfZYRAREX0S0cv8lB3CJ8FdAoiIiIhIpTFhJSIiIiKVxoSViIiIiFQaE1YiIiIiUmnlMmH19vbGuHHjilU3MDAQhoaGZRqPKgoICICrq6t4PGDAAHTt2rXIaz5kXD9FO0REREQAdwkA8Ca5CwoKQkxMjLJDKTNr1qyBIAil2mZoaChatWqFZ8+eKfyj4MCBA9DU1CzVexEREVHlxYS1kjAwMPhk96pateonuxcRERFVfCq/JCAzMxN+fn6QyWQwNzfHihUrFM6/fv0aU6ZMgYWFBXR1ddG0aVOEhobmaycoKAgODg7Q1tZG27Ztcf/+fQBvlgzMmTMHV65cgUQigUQiQWBg4Hvjev78OYYOHQpTU1Noa2ujXr16OHz4sHh+//79qFu3LqRSKWxsbPLFbWNjg4ULF2LQoEHQ09ODlZUVNm7cqNCvUaNGwdzcHNra2rCxscGiRYvE88nJyejSpQtkMhn09fXRo0cP/Pvvv4XG++6SgPeNKwDs2LED7u7u0NPTg5mZGfr06YPU1FQAQFJSElq1agUAMDIygkQiwYABAwDkXxLw7Nkz+Pn5wcjICFWqVEH79u1x+/Zt8Xzeso0TJ07AyckJMpkMn3/+OVJSUor4DRAREVFlofIJ6+TJk3H69GkcPHgQf/75J0JDQxEdHS2eHzhwIM6dO4fdu3fj6tWr+Prrr/H5558rJEQvX77EggULsH37dpw7dw7p6eno1asXAKBnz56YOHEi6tati5SUFKSkpKBnz55FxiSXy9G+fXuEh4djx44diI2NxeLFi6Gurg4AiI6ORo8ePdCrVy9cu3YNAQEBmDlzZr5EeMWKFXB3d8fly5cxYsQIDB8+HDdv3gQArF27FocOHcLevXsRHx+PHTt2wMbGBgAgCAK6du2Kp0+fIiwsDMHBwUhISHhv3B8yrsCbpHnevHm4cuUKgoKCkJiYKCallpaW2L9/PwAgPj4eKSkpWLNmTYH3GjBgAKKionDo0CGcP38egiCgQ4cOyM7OFuu8fPkSy5cvx6+//oq//voLycnJmDRpUqHxZ2VlIT09XeFFREREFZNKLwnIyMjAli1b8Msvv6Bt27YAgO3bt6NmzZoAgISEBOzatQsPHjxAjRo1AACTJk3C8ePHsW3bNixcuBAAkJ2djR9//BFNmzYV23BycsLFixfRpEkTyGQyaGhowMzMrFhxnTx5EhcvXkRcXBwcHBwAAHZ2duL5lStXok2bNpg5cyYAwMHBAbGxsVi2bJmY8AFAhw4dMGLECADA1KlTsWrVKoSGhqJOnTpITk5G7dq10bJlS0gkElhbWyvc/+rVq0hMTISlpSUA4Ndff0XdunURGRmJxo0bf9S45hk0aJD4s52dHdauXYsmTZogIyMDMplM/Oi/evXqhT7Ydvv2bRw6dAjnzp1D8+bNAQA7d+6EpaUlgoKC8PXXXwN48zvasGEDatWqBQAYNWoU5s6dW2gfFi1ahDlz5uQr3ylbAz1t9SL7T0REVFEkz11W5vewmnWtzO/xPio9w5qQkIDXr1/Dw8NDLKtatSocHR0BAJcuXYIgCHBwcIBMJhNfYWFhSEhIEK/R0NCAu7u7eFynTh0YGhoiLi6uRHHFxMSgZs2aYrL6rri4OLRo0UKhrEWLFrh9+zZyc3PFMhcXF/FniUQCMzMz8SP3AQMGICYmBo6OjhgzZgz+/PNPhfYtLS3FZBUAnJ2di92n941rnsuXL6NLly6wtraGnp4evL29AbxZjlBccXFx0NDQEP+xAADGxsZwdHRUiLVKlSpisgoA5ubm4lgUxN/fH2lpaeIrb4kHERERVTwqPcP6vqfa5XI51NXVER0dLX4cn0cmkykcSySSfNcXVFYcOjpFf1e9IAj52i6oL+8+SS+RSCCXywEAbm5uSExMxLFjx3Dy5En06NEDPj4+2LdvX4HtF3bfwuJ7n8zMTLRr1w7t2rXDjh07YGJiguTkZPj6+uL169fvvf5993o31oLGoqg4pVIppFJpseMgIiKi8kulZ1jt7e2hqamJCxcuiGXPnj3DrVu3AAANGzZEbm4uUlNTYW9vr/B6++P9nJwcREVFicfx8fF4/vw56tSpAwDQ0tJSmPl8HxcXFzx48ECM413Ozs44e/asQll4eDgcHBzyJdZF0dfXR8+ePbFp0ybs2bMH+/fvx9OnT+Hs7Izk5GSFWcXY2FikpaXBycnpve2+b1wB4ObNm3j8+DEWL16Mzz77DHXq1Mk346mlpQUARY6ds7MzcnJyEBERIZY9efIEt27dKlasRERERCqdsMpkMgwePBiTJ09GSEgIrl+/jgEDBkBN7U3YDg4O6Nu3L/z8/HDgwAEkJiYiMjISS5YswdGjR8V2NDU1MXr0aERERODSpUsYOHAgmjVrhiZNmgB488R+YmIiYmJi8PjxY2RlZRUZl5eXFzw9PfHVV18hODhYnAk9fvw4AGDixIkICQnBvHnzcOvWLWzfvh0//vhjkQ8RvWvVqlXYvXs3bt68iVu3buH333+HmZkZDA0N4ePjAxcXF/Tt2xeXLl3CxYsX4efnBy8vL4WlDyUdVwCwsrKClpYWfvjhB9y9exeHDh3CvHnzFNqxtraGRCLB4cOH8ejRI2RkZOS7V+3atdGlSxcMGTIEZ8+exZUrV/DNN9/AwsICXbp0KfZ4EBERUeWl0gkrACxbtgyenp744osv4OPjg5YtW6JRo0bi+W3btsHPzw8TJ06Eo6MjvvjiC0RERCis76xSpQqmTp2KPn36wMPDAzo6Oti9e7d4/quvvsLnn3+OVq1awcTEBLt27XpvXPv370fjxo3Ru3dvODs7Y8qUKeJMo5ubG/bu3Yvdu3ejXr16mDVrFubOnavwwNX7yGQyLFmyBO7u7mjcuDGSkpJw9OhRqKmpQSKRICgoCEZGRvD09ISPjw/s7OywZ8+eYrf/vnE1MTFBYGAgfv/9dzg7O2Px4sVYvny5QhsWFhaYM2cOpk2bBlNTU4waNarAe23btg2NGjVCp06d4OHhAUEQcPToUX65ABERERWLRCjtrz8iUoL09HQYGBjgur8TdwkgIiIqRWW5S0De+3daWhr09fULrafyM6xEREREVLkxYS3Azp07FbbJevtVt25dZYdHREREVKmo9LZWyvLFF18o7Bv6Nq67JCIiIvq0mLAWQE9PD3p6esoOg4iIiIjAhJUqGMtpF4pctE1ERETlD9ewEhEREZFKY8JKRERERCqNCSsRERERqTQmrERERESk0vjQFVUonjN2QV2qo+wwSImil/kpOwQiIiplnGElIiIiIpXGhJWIiIiIVBoTViIiIiJSaUxYiYiIiEilMWElIiIiIpXGhLWCSkpKgkQiQUxMDAAgNDQUEokEz58/V2pcxfFu7ERERFS5MWGtJJo3b46UlBQYGBgAAAIDA2FoaKjcoIiIiIiKgQmrisvOzi6VdrS0tGBmZgaJRFIq7ZWG169fKzsEIiIiKgeYsCqBXC7HkiVLYG9vD6lUCisrKyxYsED8KHzv3r3w9vaGtrY2duzYAQDYtm0bnJycoK2tjTp16mDdunUKbV68eBENGzaEtrY23N3dcfnyZYXzby8JCA0NxcCBA5GWlgaJRAKJRIKAgID3xp2VlYUpU6bA0tISUqkUtWvXxpYtWwAAubm5GDx4MGxtbaGjowNHR0esWbNG4foBAwaga9euWLRoEWrUqAEHB4dixU5ERESVG7/pSgn8/f2xadMmrFq1Ci1btkRKSgpu3rwpnp86dSpWrFiBbdu2QSqVYtOmTZg9ezZ+/PFHNGzYEJcvX8aQIUOgq6uL/v37IzMzE506dULr1q2xY8cOJCYmYuzYsYXev3nz5li9ejVmzZqF+Ph4AIBMJntv3H5+fjh//jzWrl2LBg0aIDExEY8fPwbwJgmvWbMm9u7di2rVqiE8PBxDhw6Fubk5evToIbYREhICfX19BAcHQxCED449T1ZWFrKyssTj9PT0915DRERE5RMT1k/sxYsXWLNmDX788Uf0798fAFCrVi20bNkSSUlJAIBx48ahW7du4jXz5s3DihUrxDJbW1vExsbi559/Rv/+/bFz507k5uZi69atqFKlCurWrYsHDx5g+PDhBcagpaUFAwMDSCQSmJmZFSvuW7duYe/evQgODoaPjw8AwM7OTjyvqamJOXPmiMe2trYIDw/H3r17FRJWXV1dbN68GVpaWgCAjRs3flDseRYtWqRwvzw7ZWugp61erD7Rx7GadU3ZIRARUSXBhPUTi4uLQ1ZWFtq0aVNoHXd3d/HnR48e4f79+xg8eDCGDBkilufk5IgPUMXFxaFBgwaoUqWKeN7Dw6NU446JiYG6ujq8vLwKrbNhwwZs3rwZ9+7dw6tXr/D69Wu4uroq1Klfv76YrH5M7P7+/pgwYYJ4nJ6eDktLyw/oEREREZUXTFg/MR0dnffW0dXVFX+Wy+UAgE2bNqFp06YK9dTV38wkCoJQihEW7H1x7927F+PHj8eKFSvg4eEBPT09LFu2DBEREQr13u4bUPLYpVIppFJpia4lIiKi8oUPXX1itWvXho6ODkJCQopV39TUFBYWFrh79y7s7e0VXra2tgAAZ2dnXLlyBa9evRKvu3DhQpHtamlpITc3t9hx169fH3K5HGFhYQWeP3PmDJo3b44RI0agYcOGsLe3R0JCwnvbLUnsREREVLkwYf3EtLW1MXXqVEyZMgW//PILEhIScOHCBfFp+4IEBARg0aJFWLNmDW7duoVr165h27ZtWLlyJQCgT58+UFNTw+DBgxEbG4ujR49i+fLlRcZhY2ODjIwMhISE4PHjx3j58uV76/fv3x+DBg1CUFAQEhMTERoair179wIA7O3tERUVhRMnTuDWrVuYOXMmIiMj3zseJYmdiIiIKhcmrEowc+ZMTJw4EbNmzYKTkxN69uyJ1NTUQut/++232Lx5MwIDA1G/fn14eXkhMDBQnGGVyWT4448/EBsbi4YNG2L69OlYsmRJkTE0b94cw4YNQ8+ePWFiYoKlS5e+N+7169eje/fuGDFiBOrUqYMhQ4YgMzMTADBs2DB069YNPXv2RNOmTfHkyROMGDHivW2WJHYiIiKqXCTCp1gASVTG0tPTYWBggOv+Ttwl4BPhLgFERPSx8t6/09LSoK+vX2g9zrASERERkUpjwkoA3jw0JZPJCn0RERERKQu3tSIAb/Z+jYmJUXYYRERERPlwDStVCMVdA0NERESqg2tYiYiIiKhCYMJKRERERCqNCSsRERERqTQmrERERESk0piwEhEREZFK47ZWVKF4ztgFdamOssOoNKKX+Sk7BCIiqgQ4w0pEREREKo0JKxERERGpNCasRERERKTSmLASERERkUpjwkqlxtvbG+PGjVN2GERERFTBMGGlDxYaGgqJRILnz58rOxQiIiKqBJiwkkrLzs5WdghERESkZExYqUBZWVkYM2YMqlevDm1tbbRs2RKRkZFISkpCq1atAABGRkaQSCQYMGCAeJ1cLseUKVNQtWpVmJmZISAgQKHdtLQ0DB06FNWrV4e+vj5at26NK1euiOcDAgLg6uqKrVu3ws7ODlKpFIIgfIouExERkYpiwkoFmjJlCvbv34/t27fj0qVLsLe3h6+vL/T09LB//34AQHx8PFJSUrBmzRrxuu3bt0NXVxcRERFYunQp5s6di+DgYACAIAjo2LEjHj58iKNHjyI6Ohpubm5o06YNnj59KrZx584d7N27F/v370dMTEyB8WVlZSE9PV3hRURERBWTROD0Fb0jMzMTRkZGCAwMRJ8+fQC8+WjexsYG48aNQ+PGjdGqVSs8e/YMhoaG4nXe3t7Izc3FmTNnxLImTZqgdevWWLx4MU6dOoUvv/wSqampkEqlYh17e3tMmTIFQ4cORUBAABYuXIi///4bJiYmhcYYEBCAOXPm5Cu/7u8EPW31UhgFKitWs64pOwQiIlIR6enpMDAwQFpaGvT19QutxxlWyichIQHZ2dlo0aKFWKapqYkmTZogLi6uyGtdXFwUjs3NzZGamgoAiI6ORkZGBoyNjSGTycRXYmIiEhISxGusra2LTFYBwN/fH2lpaeLr/v37H9pNIiIiKic0lB0AqZ68SXeJRJKv/N2yd2lqaiocSyQSyOVyAG/Wt5qbmyM0NDTfdW/P1Orq6r43RqlUqjBLS0RERBUXZ1gpH3t7e2hpaeHs2bNiWXZ2NqKiouDk5AQtLS0AQG5u7ge16+bmhocPH0JDQwP29vYKr2rVqpVqH4iIiKjiYMJK+ejq6mL48OGYPHkyjh8/jtjYWAwZMgQvX77E4MGDYW1tDYlEgsOHD+PRo0fIyMgoVrs+Pj7w8PBA165dceLECSQlJSE8PBwzZsxAVFRUGfeKiIiIyismrFSgxYsX46uvvkK/fv3g5uaGO3fu4MSJEzAyMoKFhQXmzJmDadOmwdTUFKNGjSpWmxKJBEePHoWnpycGDRoEBwcH9OrVC0lJSTA1NS3jHhEREVF5xV0CqELIe8qQuwSoPu4SQEREebhLABERERFVCExYiYiIiEilMWElIiIiIpXGhJWIiIiIVBq/OIAqFMtpF4pctE1ERETlD2dYiYiIiEilMWElIiIiIpXGhJWIiIiIVBoTViIiIiJSaXzoiioUzxm7oC7VUXYYKiF6mZ+yQyAiIioVnGElIiIiIpXGhJWIiIiIVBoTViIiIiJSaUxYiYiIiEilKTVh9fb2xrhx45QZwgcLCAiAq6urssMgIiIiqjQ4w/qBJk2ahJCQEGWHUWGVx3/EEBERUdnitlYfSCaTQSaTffL7CoKA3NxcaGjwV0ZERESVi9JnWOVyOaZMmYKqVavCzMwMAQEB4rnk5GR06dIFMpkM+vr66NGjB/7991/xfN7H81u3boWVlRVkMhmGDx+O3NxcLF26FGZmZqhevToWLFigcM+0tDQMHToU1atXh76+Plq3bo0rV64UK953lwQMGDAAXbt2xcKFC2FqagpDQ0PMmTMHOTk5mDx5MqpWrYqaNWti69at4jVJSUmQSCTYvXs3mjdvDm1tbdStWxehoaFindDQUEgkEpw4cQLu7u6QSqU4c+YMsrKyMGbMGFSvXh3a2tpo2bIlIiMjxbGsWbMmNmzYoBDzpUuXIJFIcPfu3WL1v6zGNa/dX3/9FTY2NjAwMECvXr3w4sULcSzDwsKwZs0aSCQSSCQSJCUlFev3QkRERBWX0hPW7du3Q1dXFxEREVi6dCnmzp2L4OBgCIKArl274unTpwgLC0NwcDASEhLQs2dPhesTEhJw7NgxHD9+HLt27cLWrVvRsWNHPHjwAGFhYViyZAlmzJiBCxcuAHgzU9mxY0c8fPgQR48eRXR0NNzc3NCmTRs8ffq0RH04deoU/vnnH/z1119YuXIlAgIC0KlTJxgZGSEiIgLDhg3DsGHDcP/+fYXrJk+ejIkTJ+Ly5cto3rw5vvjiCzx58kShzpQpU7Bo0SLExcXBxcUFU6ZMwf79+7F9+3ZcunQJ9vb28PX1xdOnT6GmpoZevXph586dCm389ttv8PDwgJ2dXbH7X1bjmpCQgKCgIBw+fBiHDx9GWFgYFi9eDABYs2YNPDw8MGTIEKSkpCAlJQWWlpYl+p0QERFRxaH0hNXFxQWzZ89G7dq14efnB3d3d4SEhODkyZO4evUqfvvtNzRq1AhNmzbFr7/+irCwMHFGEXgzq7h161Y4Ozujc+fOaNWqFeLj47F69Wo4Ojpi4MCBcHR0FGcvT58+jWvXruH333+Hu7s7ateujeXLl8PQ0BD79u0rUR+qVq2KtWvXwtHREYMGDYKjoyNevnyJ77//HrVr14a/vz+0tLRw7tw5hetGjRqFr776Ck5OTli/fj0MDAywZcsWhTpz585F27ZtUatWLWhra2P9+vVYtmwZ2rdvD2dnZ2zatAk6OjridX379sW5c+dw7949cXx2796Nb7755oP6X1bjKpfLERgYiHr16uGzzz5Dv379xDXBBgYG0NLSQpUqVWBmZgYzMzOoq6sXOOZZWVlIT09XeBEREVHFpPQFkS4uLgrH5ubmSE1NRVxcHCwtLRVm2JydnWFoaIi4uDg0btwYAGBjYwM9PT2xjqmpKdTV1aGmpqZQlpqaCgCIjo5GRkYGjI2NFe776tUrJCQklKgPdevWzXe/evXqicfq6uowNjYWY8jj4eEh/qyhoQF3d3fExcUp1HF3dxd/TkhIQHZ2Nlq0aCGWaWpqokmTJuJ1DRs2RJ06dbBr1y5MmzYNYWFhSE1NRY8ePT6o/2U1ru+2m/f7/lCLFi3CnDlz8pXvlK2BnnbBSW55ZzXrmrJDICIiUgqlJ6yampoKxxKJBHK5HIIgQCKR5Kv/bnlB1xfWJvBmhs/c3FxhvWgeQ0PDUutDUTEU5d0+6+rqij8LglBgnXfHpG/fvvjtt98wbdo0/Pbbb/D19UW1atUAFL//ZTWuJR2Xd/n7+2PChAnicXp6OpcPEBERVVBKT1gL4+zsjOTkZNy/f19MRGJjY5GWlgYnJ6cSt+vm5oaHDx9CQ0MDNjY2pRRtyVy4cAGenp4AgJycHERHR2PUqFGF1re3t4eWlhbOnj2LPn36AACys7MRFRWlsBVUnz59MGPGDERHR2Pfvn1Yv369eK6s+l9a7WppaSE3N/e99aRSKaRSaYnvQ0REROWH0tewFsbHxwcuLi7o27cvLl26hIsXL8LPzw9eXl4KH5OXpF0PDw907doVJ06cQFJSEsLDwzFjxgxERUWVYg/e76effsLBgwdx8+ZNjBw5Es+ePcOgQYMKra+rq4vhw4dj8uTJOH78OGJjYzFkyBC8fPkSgwcPFuvZ2tqiefPmGDx4MHJyctClSxfxXFn1v7TatbGxQUREBJKSkvD48eMSzb4SERFRxaKyCatEIkFQUBCMjIzg6ekJHx8f2NnZYc+ePR/d7tGjR+Hp6YlBgwbBwcEBvXr1QlJSEkxNTUsp+uJZvHgxlixZggYNGuDMmTP43//+J350X9Q1X331Ffr16wc3NzfcuXMHJ06cgJGRkUK9vn374sqVK+jWrRt0dHTE8rLqf2m1O2nSJKirq8PZ2RkmJiZITk4ucUxERERUMUiEvIWR9MkkJSXB1tYWly9f5te8lpL09HQYGBjgur8TH7oiIiIqJ/Lev9PS0qCvr19oPZWdYSUiIiIiApiw5lO3bl3x61fffb27IT8RERERlT2V3SVAWY4ePYrs7OwCz5XWGlcbGxtwJQYRERFR8TBhfYe1tbWyQyAiIiKitzBhpQrFctqFIhdtExERUfnDNaxEREREpNKYsBIRERGRSmPCSkREREQqjQkrEREREak0PnRFFYrnjF1Ql+q8v2I5FL3MT9khEBERKQVnWImIiIhIpTFhJSIiIiKVxoSViIiIiFQaE1YiIiIiUmlMWImIiIhIpTFh/UgBAQFwdXVVdhhlZsCAAejatauywyAiIqJKjAnrR5o0aRJCQkKUHQYRERFRhcWE9SPJZDIYGxt/VBvZ2dmlFM2Hef36tVLuS0RERPQhKlXC6u3tjdGjR2PcuHEwMjKCqakpNm7ciMzMTAwcOBB6enqoVasWjh07BgDIzc3F4MGDYWtrCx0dHTg6OmLNmjUKbb67JEAul2Pu3LmoWbMmpFIpXF1dcfz4cfF8UlISJBIJ9u7dC29vb2hra2PHjh1Fxh0YGAhDQ0MEBQXBwcEB2traaNu2Le7fvy/WKeij+3HjxsHb21uh/6NGjcKECRNQrVo1tG3bFgBw48YNdOzYEfr6+tDT08Nnn32GhIQEhbaWL18Oc3NzGBsbY+TIkQpJ9o4dO+Du7g49PT2YmZmhT58+SE1NFc8/e/YMffv2hYmJCXR0dFC7dm1s27ZNPP/333+jZ8+eMDIygrGxMbp06YKkpKQix4SIiIgqj0qVsALA9u3bUa1aNVy8eBGjR4/G8OHD8fXXX6N58+a4dOkSfH190a9fP7x8+RJyuRw1a9bE3r17ERsbi1mzZuH777/H3r17C21/zZo1WLFiBZYvX46rV6/C19cXX3zxBW7fvq1Qb+rUqRgzZgzi4uLg6+v73rhfvnyJBQsWYPv27Th37hzS09PRq1evEvVfQ0MD586dw88//4y///4bnp6e0NbWxqlTpxAdHY1BgwYhJydHvOb06dNISEjA6dOnsX37dgQGBiIwMFA8//r1a8ybNw9XrlxBUFAQEhMTMWDAAPH8zJkzERsbi2PHjiEuLg7r169HtWrVxH61atUKMpkMf/31F86ePQuZTIbPP/+8yBngrKwspKenK7yIiIioYpIIgiAoO4hPxdvbG7m5uThz5gyANzOoBgYG6NatG3755RcAwMOHD2Fubo7z58+jWbNm+doYOXIk/v33X+zbtw/AmxnWoKAgxMTEAAAsLCwwcuRIfP/99+I1TZo0QePGjfHTTz8hKSkJtra2WL16NcaOHVusuAMDAzFw4EBcuHABTZs2BQDcvHkTTk5OiIiIQJMmTTBgwAA8f/4cQUFB4nXjxo1DTEwMQkNDxf6npaXh8uXLYp3vv/8eu3fvRnx8PDQ1NfPde8CAAQgNDUVCQgLU1dUBAD169ICamhp2795dYLyRkZFo0qQJXrx4AZlMhi+++ALVqlXD1q1b89XdunUrli5diri4OEgkEgBvEuC8GeV27doVeI+AgADMmTMnX/l1fyfoaasXeI2yWM26puwQiIiIVFJ6ejoMDAyQlpYGfX39QutVuhlWFxcX8Wd1dXUYGxujfv36YpmpqSkAiB9pb9iwAe7u7jAxMYFMJsOmTZuQnJxcYNvp6en4559/0KJFC4XyFi1aIC4uTqHM3d39g+LW0NBQuKZOnTowNDTM1+77vHvfmJgYfPbZZwUmq3nq1q0rJqsAYG5urvCR/+XLl9GlSxdYW1tDT09PXIaQN07Dhw/H7t274erqiilTpiA8PFy8Njo6Gnfu3IGenh5kMhlkMhmqVq2K//77L9+yhLf5+/sjLS1NfL29PIKIiIgqFg1lB/CpvZuYSSQShbK8WT65XI69e/di/PjxWLFiBTw8PKCnp4dly5YhIiKiyHvktZFHEIR8Zbq6uh8c+7ttvF2mpqaGdyfLC3qY69376ujovPe+BY2ZXC4HAGRmZqJdu3Zo164dduzYARMTEyQnJ8PX11f8SL99+/a4d+8ejhw5gpMnT6JNmzYYOXIkli9fDrlcjkaNGmHnzp357mtiYlJoTFKpFFKp9L2xExERUflX6WZYP8SZM2fQvHlzjBgxAg0bNoS9vX2Rs376+vqoUaMGzp49q1AeHh4OJyenj4olJycHUVFR4nF8fDyeP3+OOnXqAHiT3KWkpChck7dMoSguLi44c+ZMiXcquHnzJh4/fozFixfjs88+Q506dRRmX/OYmJhgwIAB2LFjB1avXo2NGzcCANzc3HD79m1Ur14d9vb2Ci8DA4MSxUREREQVCxPWItjb2yMqKgonTpzArVu3MHPmTERGRhZ5zeTJk7FkyRLs2bMH8fHxmDZtGmJiYoq9XrUwmpqaGD16NCIiInDp0iUMHDgQzZo1Q5MmTQAArVu3RlRUFH755Rfcvn0bs2fPxvXr19/b7qhRo8QHuKKionD79m38+uuviI+PL1ZcVlZW0NLSwg8//IC7d+/i0KFDmDdvnkKdWbNm4X//+x/u3LmDGzdu4PDhw2IC37dvX1SrVg1dunTBmTNnkJiYiLCwMIwdOxYPHjz4wFEiIiKiiogJaxGGDRuGbt26oWfPnmjatCmePHmCESNGFHnNmDFjMHHiREycOBH169fH8ePHcejQIdSuXfujYqlSpQqmTp2KPn36wMPDAzo6OgoPPfn6+mLmzJmYMmUKGjdujBcvXsDPz++97RobG+PUqVPIyMiAl5cXGjVqhE2bNhW5pvVtJiYmCAwMxO+//w5nZ2csXrwYy5cvV6ijpaUFf39/uLi4wNPTE+rq6mLsVapUwV9//QUrKyt069YNTk5OGDRoEF69elXk4msiIiKqPCrVLgFlwd/fH2fOnMm3DKA0BQYGYty4cXj+/HmZ3aO8y3vKkLsEEBERlR/cJaCMCYKAhIQEhISEoG7dusoOh4iIiKjCYsJaQmlpaXB2doaWlpbCnqsl0b59e3FLp3dfCxcuLKWIiYiIiMqnSretVWkxNDREVlZWqbS1efNmvHr1qsBzVatWRdWqVRW+OYqIiIioMmHCqgIsLCyUHUKFYTntAh/WIiIiqmC4JICIiIiIVBoTViIiIiJSaUxYiYiIiEilMWElIiIiIpXGhJWIiIiIVBp3CaAKxXPGLqhLdZQdRj7Ry97/NblERERUMM6wEhEREZFKY8JKRERERCqNCSsRERERqTQmrERERESk0piwEhEREZFKY8JKRERERCqNCSuptOzsbGWHQERERErGhJVKnVwux5IlS2Bvbw+pVAorKyssWLAAADB16lQ4ODigSpUqsLOzw8yZMxWS0oCAALi6umLr1q2ws7ODVCqFIAjK6goRERGpAH5xAJU6f39/bNq0CatWrULLli2RkpKCmzdvAgD09PQQGBiIGjVq4Nq1axgyZAj09PQwZcoU8fo7d+5g79692L9/P9TV1Qu8R1ZWFrKyssTj9PT0su0UERERKY1E4PQVlaIXL17AxMQEP/74I7799tv31l+2bBn27NmDqKgoAG9mWBcuXIi///4bJiYmhV4XEBCAOXPm5Cu/7u8EPe2Ck9zSZjXr2ie5DxERUUWVnp4OAwMDpKWlQV9fv9B6XBJApSouLg5ZWVlo06ZNgef37duHli1bwszMDDKZDDNnzkRycrJCHWtr6yKTVeDNLG5aWpr4un//fqn1gYiIiFQLE1YqVTo6OoWeu3DhAnr16oX27dvj8OHDuHz5MqZPn47Xr18r1NPV1X3vfaRSKfT19RVeREREVDExYaVSVbt2bejo6CAkJCTfuXPnzsHa2hrTp0+Hu7s7ateujXv37ikhSiIiIipP+NAVlSptbW1MnToVU6ZMgZaWFlq0aIFHjx7hxo0bsLe3R3JyMnbv3o3GjRvjyJEjOHjwoLJDJiIiIhXHGVYqdTNnzsTEiRMxa9YsODk5oWfPnkhNTUWXLl0wfvx4jBo1Cq6urggPD8fMmTOVHS4RERGpOO4SQBVC3lOG3CWAiIio/OAuAURERERUITBhJSIiIiKVxoSViIiIiFQaE1YiIiIiUmnc1ooqFMtpF/glAkRERBUMZ1iJiIiISKUxYSUiIiIilcaElYiIiIhUWokT1oSEBMyYMQO9e/dGamoqAOD48eO4ceNGqQVHRERERFSih67CwsLQvn17tGjRAn/99RcWLFiA6tWr4+rVq9i8eTP27dtX2nESFYvnjF1Ql+ooOwxEL/NTdghEREQVRolmWKdNm4b58+cjODgYWlpaYnmrVq1w/vz5UguOiIiIiKhECeu1a9fw5Zdf5is3MTHBkydPPjooIiIiIqI8JUpYDQ0NkZKSkq/88uXLsLCw+OigiIiIiIjylChh7dOnD6ZOnYqHDx9CIpFALpfj3LlzmDRpEvz8uHaPiIiIiEpPiRLWBQsWwMrKChYWFsjIyICzszM8PT3RvHlzzJgxo7RjJCIiIqJKrEQJq6amJnbu3Inbt29j79692LFjB27evIlff/0V6urqpR1jhRUQEABXV1fxeMCAAejatWuxrvX29sa4cePKJK48EokEQUFBZXoPIiIiovcp0bZWeezs7GBnZ4fc3Fxcu3YNz549g5GRUWnFRkqWkpLC3ycREREpXYlmWMeNG4ctW7YAAHJzc+Hl5QU3NzdYWloiNDS0NOMjJTIzM4NUKlV2GERERFTJlShh3bdvHxo0aAAA+OOPP3D37l3cvHkT48aNw/Tp00s1wE9p3759qF+/PnR0dGBsbAwfHx9kZmaKH9UvXLgQpqamMDQ0xJw5c5CTk4PJkyejatWqqFmzJrZu3arQ3tSpU+Hg4IAqVarAzs4OM2fORHZ2dqnFm5OTg1GjRsHQ0BDGxsaYMWMGBEEQzxf0kb6hoSECAwMBAK9fv8aoUaNgbm4ObW1t2NjYYNGiRQVen5SUBIlEggMHDqBVq1aoUqUKGjRokG/f3fDwcHh6ekJHRweWlpYYM2YMMjMzxfPr1q1D7dq1oa2tDVNTU3Tv3l08V9j4ExERUeVWooT18ePHMDMzAwAcPXoUPXr0gIODAwYPHoxr166VaoCfSkpKCnr37o1BgwYhLi4OoaGh6Natm5gAnjp1Cv/88w/++usvrFy5EgEBAejUqROMjIwQERGBYcOGYdiwYbh//77Ypp6eHgIDAxEbG4s1a9Zg06ZNWLVqVanFvH37dmhoaCAiIgJr167FqlWrsHnz5mJfv3btWhw6dAh79+5FfHw8duzYARsbmyKvmT59OiZNmoSYmBg4ODigd+/eyMnJAfBmf15fX19069YNV69exZ49e3D27FmMGjUKABAVFYUxY8Zg7ty5iI+Px/Hjx+Hp6Qng/eP/rqysLKSnpyu8iIiIqGIq0RpWU1NTxMbGwtzcHMePH8e6desAAC9fviy3D12lpKQgJycH3bp1g7W1NQCgfv364vmqVati7dq1UFNTg6OjI5YuXYqXL1/i+++/BwD4+/tj8eLFOHfuHHr16gUACjsm2NjYYOLEidizZw+mTJlSKjFbWlpi1apVkEgkcHR0xLVr17Bq1SoMGTKkWNcnJyejdu3aaNmyJSQSidjvokyaNAkdO3YEAMyZMwd169bFnTt3UKdOHSxbtgx9+vQRHwarXbs21q5dCy8vL6xfvx7JycnQ1dVFp06doKenB2trazRs2BDA+8f/XYsWLcKcOXPyle+UrYGetvL/BpPnLlN2CB/Ealb5/IcmERFVDiWaYR04cCB69OiBevXqQSKRoG3btgCAiIgI1KlTp1QD/FQaNGiANm3aoH79+vj666+xadMmPHv2TDxft25dqKn933CZmpoqJFTq6uowNjZGamqqWLZv3z60bNkSZmZmkMlkmDlzJpKTk0st5mbNmkEikYjHHh4euH37NnJzc4t1/YABAxATEwNHR0eMGTMGf/7553uvcXFxEX82NzcHALHP0dHRCAwMhEwmE1++vr6Qy+VITExE27ZtYW1tDTs7O/Tr1w87d+7Ey5cvAbx//N/l7++PtLQ08fX2zDYRERFVLCVKWAMCArB582YMHToU586dEx/MUVdXx7Rp00o1wE9FXV0dwcHBOHbsGJydnfHDDz/A0dERiYmJAN5s5fU2iURSYJlcLgcAXLhwAb169UL79u1x+PBhXL58GdOnT8fr168/TYf+fzzvfqT+9hpaNzc3JCYmYt68eXj16hV69OihsKa0IG/3OS9ZzuuzXC7Hd999h5iYGPF15coV3L59G7Vq1YKenh4uXbqEXbt2wdzcHLNmzUKDBg3w/Pnz947/u6RSKfT19RVeREREVDGVeFurghKb/v37f1QwyiaRSNCiRQu0aNECs2bNgrW1NQ4ePFiits6dOwdra2uFh9Du3btXWqECeJMUv3tcu3ZtcVmGiYmJwlfo3r59W5zRzKOvr4+ePXuiZ8+e6N69Oz7//HM8ffoUVatW/eB43NzccOPGDdjb2xdaR0NDAz4+PvDx8cHs2bNhaGiIU6dOoVu3boWO/4QJEz44FiIiIqo4SpywhoWFYfny5YiLi4NEIoGTkxMmT56Mzz77rDTj+2QiIiIQEhKCdu3aoXr16oiIiMCjR4/g5OSEq1evfnB79vb2SE5Oxu7du9G4cWMcOXKkxMlvYe7fv48JEybgu+++w6VLl/DDDz9gxYoV4vnWrVvjxx9/RLNmzSCXyzF16lSFGdJVq1bB3Nwcrq6uUFNTw++//w4zMzMYGhqWKJ6pU6eiWbNmGDlyJIYMGQJdXV3ExcUhODgYP/zwAw4fPoy7d+/C09MTRkZGOHr0KORyORwdHYscfyIiIqrcSrQkYMeOHfDx8UGVKlUwZswYjBo1Cjo6OmjTpg1+++230o7xk9DX18dff/2FDh06wMHBATNmzMCKFSvQvn37ErXXpUsXjB8/HqNGjYKrqyvCw8Mxc+bMUo3Zz88Pr169QpMmTTBy5EiMHj0aQ4cOFc+vWLEClpaW8PT0RJ8+fTBp0iRUqVJFPC+TybBkyRK4u7ujcePGSEpKwtGjRxXW6n4IFxcXhIWF4fbt2/jss8/QsGFDzJw5U1zramhoiAMHDqB169ZwcnLChg0bsGvXLtStW7fUx5+IiIgqDolQ2L5BRXBycsLQoUMxfvx4hfKVK1di06ZNiIuLK7UAiYojPT0dBgYGuO7vpBK7BJQ33CWAiIiUIe/9Oy0trcjnUUo0lXb37l107tw5X/kXX3xR6EMyREREREQlUaKE1dLSEiEhIfnKQ0JCYGlp+dFBVXbJyckKW0O9+yrNrbGIiIiIVF2JHrqaOHEixowZg5iYGDRv3hwSiQRnz55FYGAg1qxZU9oxVjo1atRATExMkeeJiIiIKosSrWEFgIMHD2LFihXietW8XQK6dOlSqgESFUdx18AQERGR6iju+3eJE1YiVcKElYiIqPwp7vt3ifdhBYCoqCiFfVgbNWr0Mc0REREREeVTooT1wYMH6N27N86dOyduMv/8+XM0b94cu3bt4oNXRERERFRqSrRLwKBBg5CdnY24uDg8ffoUT58+RVxcHARBwODBg0s7RiIiIiKqxEq0hlVHRwfh4eFo2LChQvmlS5fQokULvHr1qtQCJCoOrmElIiIqf8p0DauVlRWys7Pzlefk5MDCwqIkTRKVCs8Zu6Au1SmTtqOX+ZVJu0RERFS0Ei0JWLp0KUaPHo2oqCjkTdBGRUVh7NixWL58eakGSERERESVW4mWBBgZGeHly5fIycmBhsabSdq8n3V1dRXqPn36tHQiJSpC3kcKDUZv4AwrERFROVGmSwJWr15d0riIiIiIiD7IByesOTk5AABfX1+YmZmVekBERERERG/74DWsGhoaGD58OLKyssoiHlIxNjY2751Rl0gkCAoKAgAkJSVBIpEgJiamzGMjIiKiyqFED101bdoUly9fLu1YqAKwtLRESkoK6tWrp+xQiIiIqIIo0RrWESNGYOLEiXjw4AEaNWqU70ErFxeXUgmOyh91dXUuFSEiIqJSVaIZ1p49eyIxMRFjxoxBixYt4OrqioYNG4r/pU/jjz/+gKGhIeRyOQAgJiYGEokEkydPFut899136N27NwAgPDwcnp6e0NHRgaWlJcaMGYPMzEyxbmpqKjp37gwdHR3Y2tpi586d+e55+/ZteHp6QltbG87OzggODlY4/+6SgNDQUEgkEoSEhMDd3R1VqlRB8+bNER8fr3Dd/PnzUb16dejp6eHbb7/FtGnT4OrqWhrDREREROVciRLWxMTEfK+7d++K/6VPw9PTEy9evBCXZ4SFhaFatWoICwsT64SGhsLLywvXrl2Dr68vunXrhqtXr2LPnj04e/YsRo0aJdYdMGAAkpKScOrUKezbtw/r1q1DamqqeF4ul6Nbt25QV1fHhQsXsGHDBkydOrVYsU6fPh0rVqxAVFQUNDQ0MGjQIPHczp07sWDBAixZsgTR0dGwsrLC+vXri2wvKysL6enpCi8iIiKqmEq0JMDa2rq046ASMDAwgKurK0JDQ9GoUSOEhoZi/PjxmDNnDl68eIHMzEzcunUL3t7eWLhwIfr06YNx48YBAGrXro21a9fCy8sL69evR3JyMo4dO4YLFy6gadOmAIAtW7bAyclJvN/JkycRFxeHpKQk1KxZEwCwcOFCtG/f/r2xLliwAF5eXgCAadOmoWPHjvjvv/+gra2NH374AYMHD8bAgQMBALNmzcKff/6JjIyMQttbtGgR5syZk698p2wN9LTVizeA77Cada1E1xEREVHZKlHC+ssvvxR53s+PG6x/Kt7e3ggNDcWECRNw5swZzJ8/H/v378fZs2fx/PlzmJqaok6dOoiOjsadO3cUPuYXBAFyuRyJiYm4desWNDQ04O7uLp6vU6cODA0NxeO4uDhYWVmJySoAeHh4FCvOt9c1m5ubA3izBMHKygrx8fEYMWKEQv0mTZrg1KlThbbn7++PCRMmiMfp6emwtLQsVixERERUvpQoYR07dqzCcXZ2Nl6+fAktLS1UqVKFCesn5O3tjS1btuDKlStQU1ODs7MzvLy8EBYWhmfPnomzmnK5HN999x3GjBmTr428pBF4s0VVYQr6UrSi6r9NU1Mz3zV5a28Laud9X8AmlUohlUqLdW8iIiIq30q0hvXZs2cKr4yMDMTHx6Nly5bYtWtXacdIRchbx7p69Wp4eXlBIpHAy8sLoaGh4vpVAHBzc8ONGzdgb2+f76WlpQUnJyfk5OQgKipKbDs+Ph7Pnz8Xj52dnZGcnIx//vlHLDt//vxH98HR0REXL15UKHs7DiIiIqrcSpSwFqR27dpYvHhxvtlXKlt561h37NgBb29vAG+S2EuXLonrVwFg6tSpOH/+PEaOHImYmBjcvn0bhw4dwujRowG8SRo///xzDBkyBBEREYiOjsa3334LHR0d8V4+Pj5wdHSEn58frly5gjNnzmD69Okf3YfRo0djy5Yt2L59O27fvo358+fj6tWrxZ69JSIiooqt1BJW4M0enG/PvtGn0apVK+Tm5orJqZGREZydnWFiYiI+NOXi4oKwsDDcvn0bn332GRo2bIiZM2eK60kBYNu2bbC0tISXlxe6deuGoUOHonr16uJ5NTU1HDx4EFlZWWjSpAm+/fZbLFiw4KPj79u3L/z9/TFp0iS4ubkhMTERAwYMgLa29ke3TUREROWfRHjfYsECHDp0SOFYEASkpKTgxx9/hKWlJY4dO1ZqAVLl1LZtW5iZmeHXX38tVv309HQYGBjgur8TdwkgIiIqJ/Lev9PS0qCvr19ovRI9dNW1a1eFY4lEAhMTE7Ru3RorVqwoSZNUib18+RIbNmyAr68v1NXVsWvXLpw8eTLflxIQERFR5VSihPXtp7vzflZTK9XVBVSJSCQSHD16FPPnz0dWVhYcHR2xf/9++Pj4KDs0IiIiUgElzjK3bNmCevXqQUdHBzo6OqhXrx42b95cmrFRJaGjo4OTJ0/i6dOnyMzMxKVLl9CtWzdlh0VEREQqokQzrDNnzsSqVaswevRoceP48+fPY/z48UhKSsL8+fNLNUgiIiIiqrxK9NBVtWrV8MMPP6B3794K5bt27cLo0aPx+PHjUguQqDiKu2ibiIiIVEdx379LtCQgNzdX4Ss88zRq1Ag5OTklaZKIiIiIqEAlSli/+eYbrF+/Pl/5xo0b0bdv348OioiIiIgoT4nWsAJvHrr6888/0axZMwDAhQsXcP/+ffj5+WHChAlivZUrV358lERERERUaZUoYb1+/Trc3NwAAAkJCQAAExMTmJiY4Pr162I9frUmEREREX2sEiWsp0+fLu04iEqF54xdUJfqlOja6GV+pRwNERERlQbu9k9EREREKo0JKxERERGpNCasRERERKTSmLASERERkUpjwkofzNvbG+PGjROPbWxssHr16jJrn4iIiCq3Eu/DSpQnMjISurq6yg6DiIiIKigmrPTRTExMlB0CERERVWBcElCBeHt7Y/To0Rg3bhyMjIxgamqKjRs3IjMzEwMHDoSenh5q1aqFY8eOidfExsaiQ4cOkMlkMDU1Rb9+/fD48WPxfGZmJvz8/CCTyWBubo4VK1bku++7SwKeP3+OoUOHwtTUFNra2qhXrx4OHz4MAHjy5Al69+6NmjVrokqVKqhfvz527dpVdoNCRERE5R4T1gpm+/btqFatGi5evIjRo0dj+PDh+Prrr9G8eXNcunQJvr6+6NevH16+fImUlBR4eXnB1dUVUVFROH78OP7991/06NFDbG/y5Mk4ffo0Dh48iD///BOhoaGIjo4u9P5yuRzt27dHeHg4duzYgdjYWCxevBjq6uoAgP/++w+NGjXC4cOHcf36dQwdOhT9+vVDREREmY8NERERlU9cElDBNGjQADNmzAAA+Pv7Y/HixahWrRqGDBkCAJg1axbWr1+Pq1ev4ujRo3Bzc8PChQvF67du3QpLS0vcunULNWrUwJYtW/DLL7+gbdu2AN4kxDVr1iz0/idPnsTFixcRFxcHBwcHAICdnZ143sLCApMmTRKPR48ejePHj+P3339H06ZNi93PrKwsZGVlicfp6enFvpaIiIjKFyasFYyLi4v4s7q6OoyNjVG/fn2xzNTUFACQmpqK6OhonD59GjKZLF87CQkJePXqFV6/fg0PDw+xvGrVqnB0dCz0/jExMahZs6aYrL4rNzcXixcvxp49e/D333+LieeHPrS1aNEizJkzJ1/5Ttka6Gmrf1BbeZLnLgMAWM26VqLriYiIqGwwYa1gNDU1FY4lEolCmUQiAfDmo3u5XI7OnTtjyZIl+doxNzfH7du3P/j+Ojo6RZ5fsWIFVq1ahdWrV6N+/frQ1dXFuHHj8Pr16w+6j7+/PyZMmCAep6enw9LS8oPjJSIiItXHhLUSc3Nzw/79+2FjYwMNjfx/Cvb29tDU1MSFCxdgZWUFAHj27Blu3boFLy+vAtt0cXHBgwcPcOvWrQJnWc+cOYMuXbrgm2++AfAmcb59+zacnJw+KHapVAqpVPpB1xAREVH5xIeuKrGRI0fi6dOn6N27Ny5evIi7d+/izz//xKBBg5CbmwuZTIbBgwdj8uTJCAkJwfXr1zFgwACoqRX+Z+Pl5QVPT0989dVXCA4ORmJiIo4dO4bjx48DeJMEBwcHIzw8HHFxcfjuu+/w8OHDT9VlIiIiKoeYsFZiNWrUwLlz55CbmwtfX1/Uq1cPY8eOhYGBgZiULlu2DJ6envjiiy/g4+ODli1bolGjRkW2u3//fjRu3Bi9e/eGs7MzpkyZgtzcXADAzJkz4ebmBl9fX3h7e8PMzAxdu3Yt664SERFROSYRBEFQdhBEHys9PR0GBga47u9U4oeu8vChKyIiok8j7/07LS0N+vr6hdbjDCsRERERqTQmrERERESk0piwEhEREZFKY8JKRERERCqN+7BShWI57UKRi7aJiIio/OEMKxERERGpNCasRERERKTSmLASERERkUpjwkpEREREKo0PXVGF4jljF9SlOh90TfQyvzKKhoiIiEoDZ1iJiIiISKUxYSUiIiIilcaElYiIiIhUGhNWIiIiIlJpTFiJiIiISKUxYaVSFRAQAFdXV2WHQURERBUIE1YqVZMmTUJISIiywyAiIqIKhPuwUqmSyWSQyWTKDoOIiIgqEM6wVmDe3t4YPXo0xo0bByMjI5iammLjxo3IzMzEwIEDoaenh1q1auHYsWPiNWFhYWjSpAmkUinMzc0xbdo05OTkAAB+/vlnWFhYQC6XK9zniy++QP/+/QHkXxIwYMAAdO3aFcuXL4e5uTmMjY0xcuRIZGdni3VSUlLQsWNH6OjowNbWFr/99htsbGywevXqshscIiIiKjeYsFZw27dvR7Vq1XDx4kWMHj0aw4cPx9dff43mzZvj0qVL8PX1Rb9+/fDy5Uv8/fff6NChAxo3bowrV65g/fr12LJlC+bPnw8A+Prrr/H48WOcPn1abP/Zs2c4ceIE+vbtW2gMp0+fRkJCAk6fPo3t27cjMDAQgYGB4nk/Pz/8888/CA0Nxf79+7Fx40akpqYW2a+srCykp6crvIiIiKhikgiCICg7CCob3t7eyM3NxZkzZwAAubm5MDAwQLdu3fDLL78AAB4+fAhzc3OcP38ef/zxB/bv34+4uDhIJBIAwLp16zB16lSkpaVBTU0NXbp0QbVq1bBlyxYAwMaNGzF79mw8ePAA6urqCAgIQFBQEGJiYgC8mWENDQ1FQkIC1NXVAQA9evSAmpoadu/ejZs3b8LJyQmRkZFwd3cHANy5cwe1a9fGqlWrMG7cuAL7FhAQgDlz5uQrv+7vBD1t9Q8eK6tZ1z74GiIiIvo46enpMDAwQFpaGvT19QutxxnWCs7FxUX8WV1dHcbGxqhfv75YZmpqCgBITU1FXFwcPDw8xGQVAFq0aIGMjAw8ePAAANC3b1/s378fWVlZAICdO3eiV69eYjJakLp16yqcNzc3F2dQ4+PjoaGhATc3N/G8vb09jIyMiuyXv78/0tLSxNf9+/ffOxZERERUPvGhqwpOU1NT4VgikSiU5SWncrkcgiAoJKsAkDcBn1feuXNnyOVyHDlyBI0bN8aZM2ewcuXKD44hbx1sYRP875v4l0qlkEqlRdYhIiKiioEzrCRydnZGeHi4QrIYHh4OPT09WFhYAAB0dHTQrVs37Ny5E7t27YKDgwMaNWpU4nvWqVMHOTk5uHz5slh2584dPH/+vMRtEhERUcXChJVEI0aMwP379zF69GjcvHkT//vf/zB79mxMmDABamr/96fSt29fHDlyBFu3bsU333zzUfesU6cOfHx8MHToUFy8eBGXL1/G0KFDoaOjk2+2l4iIiConJqwksrCwwNGjR3Hx4kU0aNAAw4YNw+DBgzFjxgyFeq1bt0bVqlURHx+PPn36fPR9f/nlF5iamsLT0xNffvklhgwZAj09PWhra39020RERFT+cZcAUjkPHjyApaUlTp48iTZt2hTrmrynDLlLABERUflR3F0C+NAVKd2pU6eQkZGB+vXrIyUlBVOmTIGNjQ08PT2VHRoRERGpACaspHTZ2dn4/vvvcffuXejp6aF58+bYuXNnvt0FiIiIqHJiwkpK5+vrC19fX2WHQURERCqKCStVKJbTLhS5BoaIiIjKH+4SQEREREQqjQkrEREREak0JqxEREREpNKYsBIRERGRSmPCSkREREQqjbsEUIXiOWMX1KU6hZ6PXub3CaMhIiKi0sAZViIiIiJSaUxYiYiIiEilMWElIiIiIpXGhJWIiIiIVBoTVipVSUlJkEgkiImJUXYoREREVEFwlwAqsQEDBuD58+cICgoSyywtLZGSkoJq1aopLzAiIiKqUJiwUqlSV1eHmZmZssMgIiKiCoRLAsqpn3/+GRYWFpDL5QrlX3zxBfr374+EhAR06dIFpqamkMlkaNy4MU6ePKlQNysrC1OmTIGlpSWkUilq166NLVu2AAByc3MxePBg2NraQkdHB46OjlizZo14bUBAALZv347//e9/kEgkkEgkCA0NLXBJQFhYGJo0aQKpVApzc3NMmzYNOTk54nlvb2+MGTMGU6ZMQdWqVWFmZoaAgIDSHzQiIiIql5iwllNff/01Hj9+jNOnT4tlz549w4kTJ9C3b19kZGSgQ4cOOHnyJC5fvgxfX1907twZycnJYn0/Pz/s3r0ba9euRVxcHDZs2ACZTAYAkMvlqFmzJvbu3YvY2FjMmjUL33//Pfbu3QsAmDRpEnr06IHPP/8cKSkpSElJQfPmzfPF+ffff6NDhw5o3Lgxrly5gvXr12PLli2YP3++Qr3t27dDV1cXERERWLp0KebOnYvg4OBC+5+VlYX09HSFFxEREVVMEkEQBGUHQSXTpUsXVKtWTZwV3bhxI2bPno0HDx5AXV09X/26deti+PDhGDVqFG7dugVHR0cEBwfDx8enWPcbOXIk/v33X+zbtw9AwWtYk5KSYGtri8uXL8PV1RXTp0/H/v37ERcXB4lEAgBYt24dpk6dirS0NKipqcHb2xu5ubk4c+aM2E6TJk3QunVrLF68uMBYAgICMGfOnHzl1/2doKedv+95rGZdK1ZfiYiIqOylp6fDwMAAaWlp0NfXL7QeZ1jLsb59+2L//v3IysoCAOzcuRO9evWCuro6MjMzMWXKFDg7O8PQ0BAymQw3b94UZ1hjYmKgrq4OLy+vQtvfsGED3N3dYWJiAplMhk2bNinM0BZHXFwcPDw8xGQVAFq0aIGMjAw8ePBALHNxcVG4ztzcHKmpqYW26+/vj7S0NPF1//79D4qLiIiIyg8+dFWOde7cGXK5HEeOHEHjxo1x5swZrFy5EgAwefJknDhxAsuXL4e9vT10dHTQvXt3vH79GgCgo6NTZNt79+7F+PHjsWLFCnh4eEBPTw/Lli1DRETEB8UoCIJCsppXBkChXFNTU6GORCLJtz73bVKpFFKp9INiISIiovKJCWs5pqOjg27dumHnzp24c+cOHBwc0KhRIwDAmTNnMGDAAHz55ZcAgIyMDCQlJYnX1q9fH3K5HGFhYQUuCThz5gyaN2+OESNGiGUJCQkKdbS0tJCbm1tkjM7Ozti/f79C4hoeHg49PT1YWFiUqN9ERERUuXBJQDnXt29fHDlyBFu3bsU333wjltvb2+PAgQOIiYnBlStX0KdPH4UZSxsbG/Tv3x+DBg1CUFAQEhMTERoaKj5UZW9vj6ioKJw4cQK3bt3CzJkzERkZqXBvGxsbXL16FfHx8Xj8+DGys7PzxTdixAjcv38fo0ePxs2bN/G///0Ps2fPxoQJE6Cmxj8/IiIiej9mDOVc69atUbVqVcTHx6NPnz5i+apVq2BkZITmzZujc+fO8PX1hZubm8K169evR/fu3TFixAjUqVMHQ4YMQWZmJgBg2LBh6NatG3r27ImmTZviyZMnCrOtADBkyBA4OjqK61zPnTuXLz4LCwscPXoUFy9eRIMGDTBs2DAMHjwYM2bMKIPRICIiooqIuwRQhZD3lCF3CSAiIio/uEsAEREREVUITFiJiIiISKUxYSUiIiIilcaElYiIiIhUGvdhpQrFctqFIhdtExERUfnDGVYiIiIiUmlMWImIiIhIpTFhJSIiIiKVxoSViIiIiFQaH7qiCsVzxi6oS3UKPBe9zO8TR0NERESlgTOsRERERKTSOMNKRERElVJOTg5ev36t7DAqNC0tLWhofHy6yYSViIiIKhVBEJCcnIzHjx8rO5RKoVq1arCysoJEIilxG0xYiYiIqFLJS1YtLCwgk8mgpsYVkmVBLpcjIyMDf//9N+RyOWxtbUvcFhNWgre3N1xdXbF69Wplh0JERFSmcnJyxGTVzMxM2eFUeDKZDADw999/486dO/D29oampuYHt8N/UhAREVGlkbdmNS+RorKXN9Y3b97EqVOnkJub+8FtMGElIiKiSofLAD6dvLE2MDBAXFwc0tLSPryN0g6Kyie5XI4pU6agatWqMDMzQ0BAgHguOTkZXbp0gUwmg76+Pnr06IF///1XPD9gwAB07dpVob1x48bB29tbPN63bx/q168PHR0dGBsbw8fHB5mZmeL5bdu2wcnJCdra2qhTpw7WrVtXVl0lIiIiJZBKpcjOzsbLly8/+FomrAQA2L59O3R1dREREYGlS5di7ty5CA4OhiAI6Nq1K54+fYqwsDAEBwcjISEBPXv2LHbbKSkp6N27NwYNGoS4uDiEhoaiW7duEAQBALBp0yZMnz4dCxYsQFxcHBYuXIiZM2di+/btZdVdIiIi+sS4SwB9NBcXF8yePRsAULt2bfz4448ICQkBAFy9ehWJiYmwtLQEAPz666+oW7cuIiMj0bhx4/e2nZKSgpycHHTr1g3W1tYAgPr164vn582bhxUrVqBbt24AAFtbW8TGxuLnn39G//79C2wzKysLWVlZ4nF6enoJek1ERPR/BgwYgOfPnyMoKEjZoSi4fPkyZs6ciYsXLyI9PR1mZmZo2rQpfvrpJ1SrVg2hoaFo1aoVnj17BkNDw2K3m5SUBFtbW1y+fBmurq5lFn9pYMJKAN4krG8zNzdHamoq4uLiYGlpKSarAODs7AxDQ0PExcUVK2Ft0KAB2rRpg/r168PX1xft2rVD9+7dYWRkhEePHuH+/fsYPHgwhgwZIl6Tk5MDAwODQttctGgR5syZk698p2wN9LTVC7wmee4yWM269t54iYiIVEVqaip8fHzQuXNnnDhxAoaGhkhMTMShQ4dK9NF6ecUlAQQA+baYkEgkkMvlEAShwCn8t8vV1NTEj/fzZGdniz+rq6sjODgYx44dg7OzM3744Qc4OjoiMTERcrkcwJtlATExMeLr+vXruHDhQqHx+vv7Iy0tTXzdv3+/xH0nIiIqjrCwMDRp0gRSqRTm5uaYNm0acnJyxPPHjx9Hy5YtYWhoCGNjY3Tq1AkJCQni+aSkJEgkEhw4cACtWrVClSpV0KBBA5w/f77Qe4aHhyM9PR2bN29Gw4YNYWtri9atW2P16tWwsrJCUlISWrVqBQAwMjKCRCLBgAEDihVP3r6oDRs2hEQiEZ898fb2xrhx4xTi6Nq1q9guAKxbtw61a9eGtrY2TE1N0b1795IMabExYaUiOTs7Izk5WSEhjI2NRVpaGpycnAAAJiYmSElJUbguJiZG4VgikaBFixaYM2cOLl++DC0tLRw8eBCmpqawsLDA3bt3YW9vr/AqaoNhqVQKfX19hRcREVFZ+fvvv9GhQwc0btwYV65cwfr167FlyxbMnz9frJOZmYkJEyYgMjISISEhUFNTw5dffilOzuSZPn06Jk2ahJiYGDg4OKB3794Kie/bzMzMkJOTg4MHD+abHAIAS0tL7N+/HwAQHx+PlJQUrFmzpljxXLx4EQBw8uRJpKSk4MCBA8Uai6ioKIwZMwZz585FfHw8jh8/Dk9Pz2JdW1JcEkBF8vHxgYuLC/r27YvVq1cjJycHI0aMgJeXF9zd3QEArVu3xrJly/DLL7/Aw8MDO3bswPXr19GwYUMAQEREBEJCQtCuXTtUr14dERERePTokZjwBgQEYMyYMdDX10f79u2RlZWFqKgoPHv2DBMmTFBa34mIiPKsW7cOlpaW+PHHHyGRSFCnTh38888/mDp1KmbNmgU1NTV89dVXCtds2bIF1atXR2xsLOrVqyeWT5o0CR07dgQAzJkzB3Xr1sWdO3dQp06dfPdt1qwZvv/+e/Tp0wfDhg1DkyZN0Lp1a/j5+cHU1BTq6uqoWrUqAKB69eoKa1jfF4+JiQkAwNjY+IO+RCE5ORm6urro1KkT9PT0YG1tLb7nlxXOsFKRJBIJgoKCYGRkBE9PT/j4+MDOzg579uwR6/j6+mLmzJmYMmUKGjdujBcvXsDPz088r6+vj7/++gsdOnSAg4MDZsyYgRUrVqB9+/YAgG+//RabN29GYGAg6tevDy8vLwQGBn7UV7gRERGVpri4OHh4eCgsk2vRogUyMjLw4MEDAEBCQgL69OkDOzs76Ovri+9jycnJCm29/dyIubk5gDdrVQuzYMECPHz4EBs2bICzszM2bNiAOnXq4Nq1op/LKG48H6pt27awtraGnZ0d+vXrh507d5b5elrOsBJCQ0Pzlb39hKSVlRX+97//FdnGnDlzCnwICgCcnJxw/PjxIq/v06cP+vTp895YiYiIlKGgZzryPqLPK+/cuTMsLS2xadMm1KhRA3K5HPXq1RO/XSvP28+N5F377rKBdxkbG+Prr7/G119/jUWLFqFhw4ZYvnx5kVtAFjeed73v2RQ9PT1cunQJoaGh+PPPPzFr1iwEBAQgMjLyg3Yp+BCcYSUiIiJ6D2dnZ4SHhyskcuHh4dDT04OFhQWePHmCuLg4zJgxA23atIGTkxOePXtWJrFoaWmhVq1a4hfwaGlpAYDCV54WJ56CrgPyP5uSm5uL69evK9TR0NCAj48Pli5diqtXryIpKQmnTp0qvU6+gzOsRERERP9fWlpavgeHq1atihEjRmD16tUYPXo0Ro0ahfj4eMyePRsTJkyAmpoajIyMYGxsjI0bN8Lc3BzJycmYNm3aR8dz+PBh7N69G7169YKDgwMEQcAff/yBo0ePYtu2bQAAa2trSCQSHD58GB06dICOjk6x4qlevTp0dHRw/Phx1KxZE9ra2jAwMEDr1q0xYcIEHDlyBLVq1cKqVavw/PlzhZju3r0LT09PGBkZ4ejRo5DL5XB0dPzo/haGM6xERERE/19oaCgaNmyo8Jo1axYsLCxw9OhRXLx4EQ0aNMCwYcMwePBgzJgxA8Cbj9F3796N6Oho1KtXD+PHj8eyZcs+Oh5nZ2dUqVIFEydOhKurK5o1a4a9e/di8+bN6NevHwDAwsICc+bMwbRp02BqaopRo0YVKx4NDQ2sXbsWP//8M2rUqIEuXboAAAYNGoT+/fvDz88PXl5esLW1FbfOAgBDQ0McOHAArVu3hpOTEzZs2IBdu3ahbt26H93fwkiEgvZIICpn0tPTYWBggOv+ToV+cQAAfnEAEVEl9/LlS8TFxcHJyQlVqlRRdjiVQt6YJyQk4N69e+jduzdq1qwJ4P/ev9PS0orcopJLAqhCsZx2gXuyEhERVTBcEkBEREREKo0JKxERERGpNCasRERERKTSmLASERERkUpjwkpEREREKo27BFCF4jljF9SlOvnKo5f5KSEaIiIiKg2cYSUiIiIilcaElYiIiIhUGhNWIiIiokpk3bp1sLW1hba2Nho1aoQzZ84oO6T34hpWIiIiolLQaPIvn/R+JXk+Y8+ePRg3bhzWrVuHFi1a4Oeff0b79u0RGxsLKyurMoiydHCGVQWFhoZCIpHg+fPnyg4FNjY2WL169Se9Z1JSEiQSCWJiYj7pfYmIiCq6lStXYvDgwfj222/h5OSE1atXw9LSEuvXr1d2aEViwkoAgMDAQBgaGuYrj4yMxNChQz99QERERFSqXr9+jejoaLRr106hvF27dggPD1dSVMXDJQFUJBMTE2WHQERERKXg8ePHyM3NhampqUK5qakpHj58qKSoioczrJ+AIAhYunQp7OzsoKOjgwYNGmDfvn3i+aNHj8LBwQE6Ojpo1aoVkpKSFK4PCAiAq6urQtnq1athY2OjULZ161bUrVsXUqkU5ubmGDVqlHhu5cqVqF+/PnR1dWFpaYkRI0YgIyMDwJslCAMHDkRaWhokEgkkEgkCAgIA5F8SkJycjC5dukAmk0FfXx89evTAv//+my/WX3/9FTY2NjAwMECvXr3w4sULsc7x48fRsmVLGBoawtjYGJ06dUJCQkIJRpaIiIg+lEQiUTgWBCFfmaphwvoJzJgxA9u2bcP69etx48YNjB8/Ht988w3CwsJw//59dOvWDR06dEBMTAy+/fZbTJs27YPvsX79eowcORJDhw7FtWvXcOjQIdjb24vn1dTUsHbtWly/fh3bt2/HqVOnMGXKFABA8+bNsXr1aujr6yMlJQUpKSmYNGlSvnsIgoCuXbvi6dOnCAsLQ3BwMBISEtCzZ0+FegkJCQgKCsLhw4dx+PBhhIWFYfHixeL5zMxMTJgwAZGRkQgJCYGamhq+/PJLyOXyYvc3KysL6enpCi8iIiIqXLVq1aCurp5vNjU1NTXfrKuq4ZKAMpaZmYmVK1fi1KlT8PDwAADY2dnh7Nmz+Pnnn2FjYwM7OzusWrUKEokEjo6OuHbtGpYsWfJB95k/fz4mTpyIsWPHimWNGzcWfx43bpz4s62tLebNm4fhw4dj3bp10NLSgoGBASQSCczMzAq9x8mTJ3H16lUkJibC0tISAPDrr7+ibt26iIyMFO8nl8sRGBgIPT09AEC/fv0QEhKCBQsWAAC++uorhXa3bNmC6tWrIzY2FvXq1StWfxctWoQ5c+bkK98pWwM9bfV85clzlwEArGZdK1b7REREFY2WlhYaNWqE4OBgfPnll2J5cHAwunTposTI3o8zrGUsNjYW//33H9q2bQuZTCa+fvnlFyQkJCAuLg7NmjVTmIrPS2yLKzU1Ff/88w/atGlTaJ3Tp0+jbdu2sLCwgJ6eHvz8/PDkyRNkZmYW+z5xcXGwtLQUk1UAcHZ2hqGhIeLi4sQyGxsbMVkFAHNzc6SmporHCQkJ6NOnD+zs7KCvrw9bW1sAb5YbFJe/vz/S0tLE1/3794t9LRERUWU1YcIEbN68GVu3bkVcXBzGjx+P5ORkDBs2TNmhFYkzrGUs72PuI0eOwMLCQuGcVCrF6NGj39uGmpoaBEFQKMvOzhZ/1tHRKfL6e/fuoUOHDhg2bBjmzZuHqlWr4uzZsxg8eLBCO+9T2BqXd8s1NTUVzkskEoWP+zt37gxLS0ts2rQJNWrUgFwuR7169fD69etixyKVSiGVSotdn4iIiICePXviyZMnmDt3LlJSUlCvXj0cPXoU1tbWyg6tSExYy5izszOkUimSk5Ph5eVV4PmgoCCFsgsXLigcm5iY4OHDhwqJ4dt7lOrp6cHGxgYhISFo1apVvntERUUhJycHK1asgJram0n1vXv3KtTR0tJCbm7ue/uSnJyM+/fvi7OssbGxSEtLg5OTU5HX5nny5Ani4uLw888/47PPPgMAnD17tljXEhERqbKSbOSvDCNGjMCIESOUHcYHYcJaxvT09DBp0iSMHz8ecrkcLVu2RHp6OsLDwyGTyTBs2DCsWLECEyZMwHfffYfo6GgEBgYqtOHt7Y1Hjx5h6dKl6N69O44fP45jx45BX19frBMQEIBhw4ahevXqaN++PV68eIFz585h9OjRqFWrFnJycvDDDz+gc+fOOHfuHDZs2KBwDxsbG2RkZCAkJAQNGjRAlSpVUKVKFYU6Pj4+cHFxQd++fbF69Wrk5ORgxIgR8PLygru7e7HGw8jICMbGxti4cSPMzc2RnJxcoofMiIiIqPLgGtZPYN68eZg1axYWLVoEJycn+Pr64o8//oCtrS2srKywf/9+/PHHH2jQoAE2bNiAhQsXKlzv5OSEdevW4aeffkKDBg1w8eLFfE/x9+/fH6tXr8a6detQt25ddOrUCbdv3wYAuLq6YuXKlViyZAnq1auHnTt3YtGiRQrXN2/eHMOGDUPPnj1hYmKCpUuX5uuHRCJBUFAQjIyM4OnpCR8fH9jZ2WHPnj3FHgs1NTXs3r0b0dHRqFevHsaPH49ly5YV+3oiIiKqfCTCu4sjicqh9PR0GBgY4Lq/U4G7BOThLgFERJXby5cvERcXBycnp3yfJFLZyBvzhIQE3Lt3D71790bNmjUB/N/7d1pamsInx+/iDCsRERERqTQmrERERESk0piwEhEREZFKY8JKRERERCqN21pRhWI57UKRi7aJiIio/OEMKxERERGpNCasRERERKTSmLASERERVRJ//fUXOnfujBo1aohfCFQecA0rERERUSlInlv/k96vJF+Gk5mZiQYNGmDgwIH46quvyiCqssGElSoUzxm7ELP2O2WHQUREpJLat2+P9u3bKzuMD8YlAURERESk0piwEhEREZFKY8JKRERERCqNCSsRERERqTQmrJ9YQEAAXF1di6wzYMAAdO3a9ZPEQ0RERKTquEsAERERUSWRkZGBO3fuiMeJiYmIiYlB1apVYWVlpcTIilZuE9bXr19DS0tL2WFQIbKzs6GpqansMIiIiOgtUVFRaNWqlXg8YcIEAED//v0RGBiopKiKQSgnvLy8hJEjRwrjx48XjI2NBU9PT+HGjRtC+/btBV1dXaF69erCN998Izx69EjhmtGjRwuTJ08WjIyMBFNTU2H27NkK7T5//lwYMmSIYGJiIujp6QmtWrUSYmJixHNqampCVFSUIAiCIJfLBSMjI8Hd3V28/rfffhPMzMzE4ylTpgi1a9cWdHR0BFtbW2HGjBnC69evxfOzZ88WGjRoIGzYsEGoWbOmoKOjI3Tv3l149uyZWKd///5Cly5dxGO5XC4sWbJEsLW1FbS1tQUXFxfh999/L/bYlfU4vd2vLVu2CLa2toJEIhHkcrkQFxcntGjRQpBKpYKTk5MQHBwsABAOHjwoCIIgtGrVShg5cqTCvR4/fixoaWkJISEhxe5jWlqaAEBoMHpDsa8hIqLKJzMzU4iKihIyMzOVHUqlkTfme/bsEZYuXSrcv39fPJf3/p2WllZkG+VqDev27duhoaGBc+fOYfHixfDy8oKrqyuioqJw/Phx/Pvvv+jRo0e+a3R1dREREYGlS5di7ty5CA4OBgAIgoCOHTvi4cOHOHr0KKKjo+Hm5oY2bdrg6dOnMDAwgKurK0JDQwEAV69eFf+bnp4OAAgNDYWXl5d4Pz09PQQGBiI2NhZr1qzBpk2bsGrVKoWY7ty5g7179+KPP/7A8ePHERMTg5EjRxba7xkzZmDbtm1Yv349bty4gfHjx+Obb75BWFjYe8csJSWlzMfp3X7t378fMTExkMvl6Nq1K6pUqYKIiAhs3LgR06dPV7jvt99+i99++w1ZWVli2c6dO1GjRg2FfwESERFRJVa2OXXp8fLyElxdXcXjmTNnCu3atVOoc//+fQGAEB8fL17TsmVLhTqNGzcWpk6dKgiCIISEhAj6+vrCf//9p1CnVq1aws8//ywIgiBMmDBB6NSpkyAIgrB69Wqhe/fugpubm3DkyBFBEATBwcFBWL9+faFxL126VGjUqJF4PHv2bEFdXV3hXxfHjh0T1NTUhJSUFEEQFGdYMzIyBG1tbSE8PFyh3cGDBwu9e/cu9L55PtU4zZ49W9DU1BRSU1MV+qWhoSH2SxCEfDOs//33n1C1alVhz549Yh1XV1chICCgyH79999/QlpamvjK6xNnWImIqCicYf30SmOGtVytYXV3dxd/jo6OxunTpyGTyfLVS0hIgIODAwDAxcVF4Zy5uTlSU1PFNjIyMmBsbKxQ59WrV0hISAAAeHt7Y8uWLZDL5QgLC0ObNm1gZWWFsLAwuLm54datWwozrPv27cPq1atx584dZGRkICcnB/r6+grtW1lZoWbNmuKxh4cH5HI54uPjYWZmplA3NjYW//33H9q2batQ/vr1azRs2LDoAfuE4wQA1tbWMDExEY/j4+NhaWmp0KcmTZootCGVSvHNN99g69at6NGjB2JiYnDlyhUEBQUV2a9FixZhzpw5+cp3ytYgee6PJfp+ZSIiIlJN5Sph1dXVFX+Wy+Xo3LkzlixZkq+eubm5+PO7D/5IJBLI5XKxDXNzc/Ej/7cZGhoCADw9PfHixQtcunQJZ86cwbx582BpaYmFCxfC1dUV1atXh5OTEwDgwoUL6NWrF+bMmQNfX18YGBhg9+7dWLFiRZH9kkgkCv99W16sR44cgYWFhcI5qVRaZLt513+KcQIUfz/Am6UEBfXpXd9++y1cXV3x4MEDbN26FW3atIG1tXWR1/j7+4sLxQEgPT0dlpaW770XERERlT/lKmF9m5ubG/bv3w8bGxtoaJSsG25ubnj48CE0NDRgY2NTYJ28daw//vgjJBIJnJ2dUaNGDVy+fBmHDx9WmF09d+4crK2tFdZp3rt3L1+bycnJ+Oeff1CjRg0AwPnz56GmpibOdr7N2dkZUqkUycnJCvf6kD5+inEqSJ06dZCcnIx///0XpqamAIDIyMh89erXrw93d3ds2rQJv/32G3744Yf3ti2VSouVsBMREVH5V64eunrbyJEj8fTpU/Tu3RsXL17E3bt38eeff2LQoEHIzc0tVhs+Pj7w8PBA165dceLECSQlJSE8PBwzZsxAVFSUWM/b2xs7duyAl5cXJBIJjIyM4OzsjD179sDb21usZ29vj+TkZOzevRsJCQlYu3YtDh48mO++2tra6N+/P65cuYIzZ85gzJgx6NGjR77lAMCbh7gmTZqE8ePHY/v27UhISMDly5fx008/Yfv27So1Tu9q27YtatWqhf79++Pq1as4d+6cmMy/O/P67bffYvHixcjNzcWXX35ZrLiIiIhKKu9TRCp7eWMtCEKJ2yi3CWuNGjVw7tw55ObmwtfXF/Xq1cPYsWNhYGAANbXidUsikeDo0aPw9PTEoEGD4ODggF69eiEpKUmcEQSAVq1aITc3VyE59fLyQm5ursKsZ5cuXTB+/HiMGjUKrq6uCA8Px8yZM/Pd197eHt26dUOHDh3Qrl071KtXD+vWrSs0znnz5mHWrFlYtGgRnJyc4Ovriz/++AO2trYqNU7vUldXR1BQEDIyMtC4cWN8++23mDFjBoA3SfvbevfuDQ0NDfTp0yffOSIiotKSt4d7RkaGkiOpPPLGOjs7u8RtSISPSXeJPtC5c+fQsmVL3LlzB7Vq1RLL79+/DxsbG0RGRsLNze2D201PT4eBgQGu+ztBT1udD10REVGh7t27h8ePH8PCwgIymazYEzj0YeRyOTIyMvD333/j+fPnePDgAVJTU9G7d2/x4fO89++0tLR8D6m/rdyuYaXy4eDBg5DJZKhduzbu3LmDsWPHokWLFmKymp2djZSUFEybNg3NmjUrUbJKRET0IaysrJCTk4O///5b2aFUCs+fP8e///6LrKwsaGhoQEdH54PbYMJazg0bNgw7duwo8Nw333yDDRs2fOKIFL148QJTpkzB/fv3Ua1aNfj4+CjsmnDu3Dm0atUKDg4O2LdvnxIjJSKiykIikcDOzg7BwcGIj4+Hvr4+H+QtA4Ig4PXr15DL5Xj9+jWePHkCZ2fnImdSC8MlAeVcamqq+K1b79LX10f16tU/cUTKwSUBRET0obKzs3Hq1CnEx8cjJyfnox4KoqJpaGjA2toan3/+ucKzKlwSUElUr1690iSlREREpUlTUxNt27aFh4cHXr16pexwKjRtbW3IZDKoq6uX6HomrFShWE67UKKPGoiIqHJSU1ODvr4+3ztUHB+LIyIiIiKVxhlWqhDy1h0Vtp6XiIiIVE/e+/b71g8zYaUK4cmTJwAAS0tLJUdCREREH+rFixcwMDAo9DwTVqoQqlatCgBITk4u8g+eSl96ejosLS1x//59rgFTAo6/8nDslYdjr1ylOf6CIODFixeoUaNGkfWYsFKFkPctJQYGBvyfl5LwoQXl4vgrD8deeTj2ylVa41+ciSY+dEVEREREKo0JKxERERGpNCasVCFIpVLMnj2bX62nBBx75eL4Kw/HXnk49sqljPHnV7MSERERkUrjDCsRERERqTQmrERERESk0piwEhEREZFKY8JKRERERCqNCSuVe+vWrYOtrS20tbXRqFEjnDlzRtkhVUh//fUXOnfujBo1akAikSAoKEjhvCAICAgIQI0aNaCjowNvb2/cuHFDOcFWMIsWLULjxo2hp6eH6tWro2vXroiPj1eow/EvG+vXr4eLi4u4QbqHhweOHTsmnue4fzqLFi2CRCLBuHHjxDKOf9kJCAiARCJReJmZmYnnP/XYM2Glcm3Pnj0YN24cpk+fjsuXL+Ozzz5D+/btkZycrOzQKpzMzEw0aNAAP/74Y4Hnly5dipUrV+LHH39EZGQkzMzM0LZtW7x48eITR1rxhIWFYeTIkbhw4QKCg4ORk5ODdu3aITMzU6zD8S8bNWvWxOLFixEVFYWoqCi0bt0aXbp0Ed+YOe6fRmRkJDZu3AgXFxeFco5/2apbty5SUlLE17Vr18Rzn3zsBaJyrEmTJsKwYcMUyurUqSNMmzZNSRFVDgCEgwcPisdyuVwwMzMTFi9eLJb9999/goGBgbBhwwYlRFixpaamCgCEsLAwQRA4/p+akZGRsHnzZo77J/LixQuhdu3aQnBwsODl5SWMHTtWEAT+3Ze12bNnCw0aNCjwnDLGnjOsVG69fv0a0dHRaNeunUJ5u3btEB4erqSoKqfExEQ8fPhQ4XchlUrh5eXF30UZSEtLAwBUrVoVAMf/U8nNzcXu3buRmZkJDw8PjvsnMnLkSHTs2BE+Pj4K5Rz/snf79m3UqFEDtra26NWrF+7evQtAOWOvUSatEn0Cjx8/Rm5uLkxNTRXKTU1N8fDhQyVFVTnljXdBv4t79+4pI6QKSxAETJgwAS1btkS9evUAcPzL2rVr1+Dh4YH//vsPMpkMBw8ehLOzs/jGzHEvO7t378alS5cQGRmZ7xz/7stW06ZN8csvv8DBwQH//vsv5s+fj+bNm+PGjRtKGXsmrFTuSSQShWNBEPKV0afB30XZGzVqFK5evYqzZ8/mO8fxLxuOjo6IiYnB8+fPsX//fvTv3x9hYWHieY572bh//z7Gjh2LP//8E9ra2oXW4/iXjfbt24s/169fHx4eHqhVqxa2b9+OZs2aAfi0Y88lAVRuVatWDerq6vlmU1NTU/P9q4/KVt6To/xdlK3Ro0fj0KFDOH36NGrWrCmWc/zLlpaWFuzt7eHu7o5FixahQYMGWLNmDce9jEVHRyM1NRWNGjWChoYGNDQ0EBYWhrVr10JDQ0McY47/p6Grq4v69evj9u3bSvnbZ8JK5ZaWlhYaNWqE4OBghfLg4GA0b95cSVFVTra2tjAzM1P4Xbx+/RphYWH8XZQCQRAwatQoHDhwAKdOnYKtra3CeY7/pyUIArKysjjuZaxNmza4du0aYmJixJe7uzv69u2LmJgY2NnZcfw/oaysLMTFxcHc3Fw5f/tl8igX0Seye/duQVNTU9iyZYsQGxsrjBs3TtDV1RWSkpKUHVqF8+LFC+Hy5cvC5cuXBQDCypUrhcuXLwv37t0TBEEQFi9eLBgYGAgHDhwQrl27JvTu3VswNzcX0tPTlRx5+Td8+HDBwMBACA0NFVJSUsTXy5cvxToc/7Lh7+8v/PXXX0JiYqJw9epV4fvvvxfU1NSEP//8UxAEjvun9vYuAYLA8S9LEydOFEJDQ4W7d+8KFy5cEDp16iTo6emJ76+feuyZsFK599NPPwnW1taClpaW4ObmJm71Q6Xr9OnTAoB8r/79+wuC8Gabk9mzZwtmZmaCVCoVPD09hWvXrik36AqioHEHIGzbtk2sw/EvG4MGDRL//2JiYiK0adNGTFYFgeP+qb2bsHL8y07Pnj0Fc3NzQVNTU6hRo4bQrVs34caNG+L5Tz32EkEQhLKZuyUiIiIi+nhcw0pEREREKo0JKxERERGpNCasRERERKTSmLASERERkUpjwkpEREREKo0JKxERERGpNCasRERERKTSmLASERERkUpjwkpERJWSRCJBUFCQssMgomJgwkpERCojNzcXcrlc2WEQkYphwkpERCXm7e2NUaNGYdSoUTA0NISxsTFmzJiBvG/9fv36NaZMmQILCwvo6uqiadOmCA0NFa8PDAyEoaEhDh8+DGdnZ0ilUty7dw9ZWVmYMmUKLC0tIZVKUbt2bWzZskW8LjY2Fh06dIBMJoOpqSn69euHx48fK8Q1ZswYTJkyBVWrVoWZmRkCAgLE8zY2NgCAL7/8EhKJRDwmItXEhJWIiD7K9u3boaGhgYiICKxduxarVq3C5s2bAQADBw7EuXPnsHv3bly9ehVff/01Pv/8c9y+fVu8/uXLl1i0aBE2b96MGzduoHr16vDz88Pu3buxdu1axMXFYcOGDZDJZACAlJQUeHl5wdXVFVFRUTh+/Dj+/fdf9OjRI19curq6iIiIwNKlSzF37lwEBwcDACIjIwEA27ZtQ0pKinhMRKpJIuT9M5iIiOgDeXt7IzU1FTdu3IBEIgEATJs2DYcOHcIff/yB2rVr48GDB6hRo4Z4jY+PD5o0aYKFCxciMDAQAwcORExMDBo0aAAAuHXrFhwdHREcHAwfH59895w1axYiIiJw4sQJsezBgwewtLREfHw8HBwc4O3tjdzcXJw5c0as06RJE7Ru3RqLFy8G8GYN68GDB9G1a9eyGBoiKkUayg6AiIjKt2bNmonJKgB4eHhgxYoViIqKgiAIcHBwUKiflZUFY2Nj8VhLSwsuLi7icUxMDNTV1eHl5VXg/aKjo3H69GlxxvVtCQkJ4v3ebhMAzM3NkZqa+uEdJCKlY8JKRERlRl1dHdHR0VBXV1cofzvZ1NHRUUh4dXR0imxTLpejc+fOWLJkSb5z5ubm4s+ampoK5yQSCR/oIiqnmLASEdFHuXDhQr7j2rVro2HDhsjNzUVqaio+++yzYrdXv359yOVyhIWFFbgkwM3NDfv374eNjQ00NEr+NqapqYnc3NwSX09Enw4fuiIioo9y//59TJgwAfHx8di1axd++OEHjB07Fg4ODujbty/8/Pxw4MABJCYmIjIyEkuWLMHRo0cLbc/Gxgb9+/fHoEGDEBQUhMTERISGhmLv3r0AgJEjR+Lp06fo3bs3Ll68iLt37+LPP//EoEGDPigBtbGxQUhICB4+fIhnz5599DgQUdlhwkpERB/Fz88Pr169QpMmTTBy5EiMHj0aQ4cOBfDmKXw/Pz9MnDgRjo6O+OKLLxAREQFLS8si21y/fj26d++OESNGoE6dOhgyZAgyMzMBADVq1MC5c+eQm5sLX19f1KtXD2PHjoWBgQHU1Ir/trZixQoEBwfD0tISDRs2LPkAEFGZ4y4BRERUYt7e3nB1dcXq1auVHQoRVWCcYSUiIiIilcaElYiIiIhUGpcEEBEREZFK4wwrEREREak0JqxEREREpNKYsBIRERGRSmPCSkREREQqjQkrEREREak0JqxEREREpNKYsBIRERGRSmPCSkREREQqjQkrEREREam0/wcigYWgGYSsbQAAAABJRU5ErkJggg=="/>
          <p:cNvSpPr>
            <a:spLocks noChangeAspect="1" noChangeArrowheads="1"/>
          </p:cNvSpPr>
          <p:nvPr/>
        </p:nvSpPr>
        <p:spPr bwMode="auto">
          <a:xfrm>
            <a:off x="165683" y="-156033"/>
            <a:ext cx="324604" cy="329213"/>
          </a:xfrm>
          <a:prstGeom prst="rect">
            <a:avLst/>
          </a:prstGeom>
          <a:noFill/>
        </p:spPr>
        <p:txBody>
          <a:bodyPr vert="horz" wrap="square" lIns="97877" tIns="48939" rIns="97877" bIns="4893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9" name="AutoShape 19" descr="data:image/png;base64,iVBORw0KGgoAAAANSUhEUgAAAmsAAAHFCAYAAACtsr7nAAAAOXRFWHRTb2Z0d2FyZQBNYXRwbG90bGliIHZlcnNpb24zLjcuMCwgaHR0cHM6Ly9tYXRwbG90bGliLm9yZy88F64QAAAACXBIWXMAAA9hAAAPYQGoP6dpAAA6VklEQVR4nO3dd3RUdf7/8dekk14gIaEFkEAglCAdlIiASmAFxLUgBNkVWYoUUSkuJauADUFdYFUEFBX1S1kEVkBpSgeJVEEUiEIwS5AEEilJPr8/+GXWIRAS2lwmz8c5cw7zufd+5v2eKLzO55bYjDFGAAAAsCQ3ZxcAAACAyyOsAQAAWBhhDQAAwMIIawAAABZGWAMAALAwwhoAAICFEdYAAAAsjLAGAABgYYQ1AAAACyOsAbjuZs2aJZvNpq1btzq7lBLZu3evevTooWrVqsnHx0dly5ZVw4YNNWDAAGVlZdn3++ijjzR58uRr+qypU6dq1qxZ11awxRT83K/0io6OdnapwC3Fw9kFAIAVbN++XS1btlRsbKxGjx6t6OhoHT9+XN99953mzp2rYcOGKTAwUNKFsLZr1y4NHjz4qj9v6tSpKlu2rHr16nV9GrCAxMREbdiwwWGsefPm6tatm55++mn7mLe3980uDbilEdYAQNLkyZPl5uam1atXKyAgwD7erVs3/eMf/xC/RvnKypUrp3LlyhUaj4iIULNmza55/vPnz8tms8nDg3+6ULpwGhSA03zzzTe6++67FRAQIF9fX7Vo0UJLlixx2Oe///2v+vXrp9q1a8vf31/h4eFq06aNvv76a4f9Dh06JJvNpldffVWTJk1S1apV5e/vr+bNm2vjxo1XrCUjI0OBgYHy9/e/5HabzSZJSkhI0JIlS3T48GGHU3sFxo0bp6ZNmyo0NFSBgYFq2LChZsyY4RD2oqOjtXv3bq1Zs6bQqcGCU4mHDh1y+PzVq1fLZrNp9erV9rHt27erY8eOCg8Pl7e3t6KiopSYmKhffvnlsn0OHjxYfn5+Dqd1Czz00EOKiIjQ+fPnJUkrV65UQkKCwsLCVKZMGVWuXFkPPPCAcnJyivwur+SHH37Qo48+aq87NjZW//znPy/Z7wcffKCnn35aFSpUkLe3tw4cOKBevXrJ399f33//ve655x75+fkpMjJSEydOlCRt3LhRrVq1kp+fn2JiYjR79uxrqhdwNsIaAKdYs2aN2rRpo8zMTM2YMUMff/yxAgIC1KlTJ33yySf2/U6cOCFJGjNmjJYsWaKZM2eqWrVqSkhIcAguBf75z39qxYoVmjx5sj788ENlZ2erQ4cOyszMLLKe5s2bKy0tTd27d9eaNWv0+++/X3K/qVOnqmXLlipfvrw2bNhgfxU4dOiQnnzySX366aeaP3++unbtqoEDB+of//iHfZ8FCxaoWrVqio+Ptx+/YMGCknx9ys7OVrt27fTrr7869Fy5cmWdOnXqssf17t1bOTk5+vTTTx3GT548qX//+9967LHH5OnpqUOHDikxMVFeXl5677339MUXX2jixIny8/PTuXPnSlTrH+3Zs0eNGzfWrl279Nprr2nx4sVKTEzUU089pXHjxhXaf8SIEUpNTdX06dP1+eefKzw8XNKFVbauXbsqMTFR//73v3XfffdpxIgRGjlypJKSktS7d28tWLBANWvWVK9evbRt27arrhlwOgMA19nMmTONJLNly5bL7tOsWTMTHh5uTp06ZR/Lzc01cXFxpmLFiiY/P/+Sx+Xm5prz58+bu+++23Tp0sU+fvDgQSPJ1K1b1+Tm5trHN2/ebCSZjz/+uMiaz5w5Yzp37mwkGUnG3d3dxMfHm1GjRpn09HSHfRMTE02VKlWKnM8YY/Ly8sz58+dNcnKyCQsLc+ipTp06pnXr1oWOKfjuDh486DC+atUqI8msWrXKGGPM1q1bjSSzcOHCK9ZxsYYNG5oWLVo4jE2dOtVIMjt37jTGGPN///d/RpJJSUkp8fx/JMn079/f/v6ee+4xFStWNJmZmQ77DRgwwPj4+JgTJ04YY/7X75133llozqSkJCPJzJs3zz52/vx5U65cOSPJfPvtt/bxjIwM4+7uboYOHXpNfQDOxMoagJsuOztbmzZtUrdu3RxOO7q7u6tHjx765ZdftG/fPvv49OnT1bBhQ/n4+MjDw0Oenp766quvtHfv3kJzJyYmyt3d3f6+Xr16kqTDhw8XWZO3t7cWLFigPXv26PXXX9fDDz+s//73v3rxxRcVGxvrUE9RVq5cqbZt2yooKEju7u7y9PTU6NGjlZGRofT09GLNURy33XabQkJC9Nxzz2n69Onas2dPsY99/PHHtX79eoeeZs6cqcaNGysuLk6S1KBBA3l5ealPnz6aPXu2fvrpp2uu+cyZM/rqq6/UpUsX+fr6Kjc31/7q0KGDzpw5U+iU9QMPPHDJuWw2mzp06GB/7+Hhodtuu02RkZGKj4+3j4eGhio8PPyKP3/AyghrAG663377TcYYRUZGFtoWFRUl6cI1ZJI0adIk/e1vf1PTpk01b948bdy4UVu2bNG99957yVOVYWFhDu8L7jy83GnNi8XGxmrw4MGaM2eOUlNTNWnSJGVkZOjvf//7FY/dvHmz2rdvL0l65513tG7dOm3ZskWjRo0qUQ3FERQUpDVr1qhBgwYaOXKk6tSpo6ioKI0ZM8Z+zdnldO/eXd7e3vZHh+zZs0dbtmzR448/bt+nevXq+vLLLxUeHq7+/furevXqql69uqZMmXLVNWdkZCg3N1dvvvmmPD09HV4Fwev48eMOx1zqvxFJ8vX1lY+Pj8OYl5eXQkNDC+3r5eWlM2fOXHXdgLNxSw2Amy4kJERubm5KS0srtO3o0aOSpLJly0qS5syZo4SEBE2bNs1hv6Kuy7pebDabhgwZouTkZO3ateuK+8+dO1eenp5avHixQ5BYuHBhsT+z4LizZ886jF8cYiSpbt26mjt3rowx2rFjh2bNmqXk5GSVKVNGw4cPv+xnhISE6P7779f777+vF154QTNnzpSPj48eeeQRh/3uuOMO3XHHHcrLy9PWrVv15ptvavDgwYqIiNDDDz9c7J7++LkFq6f9+/e/5D5Vq1Z1eP/HmzeA0oqVNQA3nZ+fn5o2bar58+c7rDbl5+drzpw5qlixomJiYiRd+Mf64udy7dixo9DzvK7VpYKjdCE8ZmVl2Vf8pAurdZdaJSt4rMQfT8P+/vvv+uCDDwrte7k5Cu4K3bFjh8P4okWLLlu7zWZT/fr19frrrys4OFjffvvtZfct8Pjjj+vo0aNaunSp5syZoy5duig4OPiS+7q7u6tp06b2OzaLM/+l+Pr66q677tL27dtVr149NWrUqNDr4pVRAKysAbiBVq5cWegRFJLUoUMHTZgwQe3atdNdd92lYcOGycvLS1OnTtWuXbv08ccf21dUOnbsqH/84x8aM2aMWrdurX379ik5OVlVq1ZVbm7udau1T58+OnnypB544AHFxcXJ3d1d33//vV5//XW5ubnpueees+9bt25dzZ8/X9OmTdPtt98uNzc3NWrUSImJiZo0aZIeffRR9enTRxkZGXr11Vcv+RDYglWxTz75xP4bE+rWravGjRurZs2aGjZsmHJzcxUSEqIFCxbom2++cTh+8eLFmjp1qjp37qxq1arJGKP58+fr5MmTateu3RX7bd++vSpWrKh+/frp2LFjDqdApQvXCa5cuVKJiYmqXLmyzpw5o/fee0+S1LZt26v5iiVJU6ZMUatWrXTHHXfob3/7m6Kjo3Xq1CkdOHBAn3/+uVauXHnVcwMuy8k3OABwQQV3NF7uVXCn49dff23atGlj/Pz8TJkyZUyzZs3M559/7jDX2bNnzbBhw0yFChWMj4+PadiwoVm4cKFJSkpyuCOz4G7QV155pVA9ksyYMWOKrHnZsmWmd+/epnbt2iYoKMh4eHiYyMhI07VrV7NhwwaHfU+cOGG6detmgoODjc1mM3/8q/S9994zNWvWNN7e3qZatWpmwoQJZsaMGYXu8Dx06JBp3769CQgIMJIcetm/f79p3769CQwMNOXKlTMDBw40S5Yscbgb9PvvvzePPPKIqV69uilTpowJCgoyTZo0MbNmzSqyzz8aOXKkkWQqVapk8vLyHLZt2LDBdOnSxVSpUsV4e3ubsLAw07p1a7No0aJiz29M4btBjbnws+rdu7epUKGC8fT0NOXKlTMtWrQwL7zwgn2fgrtBP/vss0JzJiUlGT8/v0LjrVu3NnXq1Ck0XqVKFZOYmFiiugErsRnDY7kBAACsimvWAAAALIywBgAAYGGENQAAAAsjrAEAAFgYYQ0AAMDCCGsAAAAWxkNxXUB+fr6OHj2qgIAAfjULAAC3CGOMTp06paioKLm5XX79jLDmAo4ePapKlSo5uwwAAHAVfv75Z1WsWPGy2wlrLiAgIEDShR92YGCgk6sBAADFkZWVpUqVKtn/Hb8cwpoLKDj1GRgYSFgDAOAWc6VLmLjBAAAAwMIIawAAABZGWAMAALAwwhoAAICFEdYAAAAsjLAGAABgYYQ1AAAACyOsAQAAWBhhDQAAwMIIawAAABZGWAMAALAwwhoAAICFEdYAAAAsjLAGAABgYYQ1AAAACyOsAQAAWJiHswvA9XPn8x/L3buMs8sAAMBlbHulp7NLYGUNAADAy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2k0wa9YsBQcHO7sMAABwC3JqWJs2bZrq1aunwMBABQYGqnnz5vrPf/5TaL+9e/fqT3/6k4KCghQQEKBmzZopNTXVCRVfWXR0tCZPnuzsMgAAgItwalirWLGiJk6cqK1bt2rr1q1q06aN7r//fu3evdu+z48//qhWrVqpVq1aWr16tb777jv9/e9/l4+PjxMrBwAAuDmcGtY6deqkDh06KCYmRjExMXrxxRfl7++vjRs32vcZNWqUOnTooJdfflnx8fGqVq2aEhMTFR4eftl5e/Xqpc6dO2v8+PGKiIhQcHCwxo0bp9zcXD3zzDMKDQ1VxYoV9d577zkct3PnTrVp00ZlypRRWFiY+vTpo9OnTxea99VXX1VkZKTCwsLUv39/nT9/XpKUkJCgw4cPa8iQIbLZbLLZbA7zL1u2TLGxsfL399e9996rtLQ0+7bVq1erSZMm8vPzU3BwsFq2bKnDhw9f0/cLAABufZa5Zi0vL09z585Vdna2mjdvLknKz8/XkiVLFBMTo3vuuUfh4eFq2rSpFi5ceMX5Vq5cqaNHj2rt2rWaNGmSxo4dq44dOyokJESbNm1S37591bdvX/3888+SpJycHN17770KCQnRli1b9Nlnn+nLL7/UgAEDHOZdtWqVfvzxR61atUqzZ8/WrFmzNGvWLEnS/PnzVbFiRSUnJystLc0hjOXk5OjVV1/VBx98oLVr1yo1NVXDhg2TJOXm5qpz585q3bq1duzYoQ0bNqhPnz6Fwh4AACh9nB7Wdu7cKX9/f3l7e6tv375asGCBateuLUlKT0/X6dOnNXHiRN17771avny5unTpoq5du2rNmjVFzhsaGqo33nhDNWvWVO/evVWzZk3l5ORo5MiRqlGjhkaMGCEvLy+tW7dOkvThhx/q999/1/vvv6+4uDi1adNGb731lj744AP9+uuv9nlDQkL01ltvqVatWurYsaMSExP11Vdf2T/T3d1dAQEBKl++vMqXL28/7vz585o+fboaNWqkhg0basCAAfbjsrKylJmZqY4dO6p69eqKjY1VUlKSKleufMnezp49q6ysLIcXAABwTR7OLqBmzZpKSUnRyZMnNW/ePCUlJWnNmjWqXbu28vPzJUn333+/hgwZIklq0KCB1q9fr+nTp6t169aXnbdOnTpyc/tfFo2IiFBcXJz9vbu7u8LCwpSeni7pwk0M9evXl5+fn32fli1bKj8/X/v27VNERIR9Xnd3d/s+kZGR2rlz5xX79PX1VfXq1R2OK/js0NBQ9erVS/fcc4/atWuntm3b6s9//rMiIyMvOdeECRM0bty4QuMf+k9RgI/7JY4AABRX5dFX/jsduJmcvrLm5eWl2267TY0aNdKECRNUv359TZkyRZJUtmxZeXh42FfaCsTGxl7xblBPT0+H9zab7ZJjBYHQGHPZ045/HC9qjpLWY4yxv585c6Y2bNigFi1a6JNPPlFMTIzDtXt/NGLECGVmZtpfBadyAQCA63F6WLuYMUZnz56VdCHINW7cWPv27XPYZ//+/apSpcp1/dzatWsrJSVF2dnZ9rF169bJzc1NMTExxZ7Hy8tLeXl5V1VDfHy8RowYofXr1ysuLk4fffTRJffz9va2P+6k4AUAAFyTU8PayJEj9fXXX+vQoUPauXOnRo0apdWrV6t79+72fZ555hl98skneuedd3TgwAG99dZb+vzzz9WvX7/rWkv37t3l4+OjpKQk7dq1S6tWrdLAgQPVo0cP+ynQ4oiOjtbatWt15MgRHT9+vFjHHDx4UCNGjNCGDRt0+PBhLV++XPv371dsbOzVtgMAAFyEU69Z+/XXX9WjRw+lpaUpKChI9erV0xdffKF27drZ9+nSpYumT5+uCRMm6KmnnlLNmjU1b948tWrV6rrW4uvrq2XLlmnQoEFq3LixfH199cADD2jSpEklmic5OVlPPvmkqlevrrNnzzqc6izqs7///nvNnj1bGRkZioyM1IABA/Tkk09ebTsAAMBF2Exx0gQsLSsrS0FBQdo1IpYbDADgGnGDAW6Wgn+/MzMzi7ykyXLXrAEAAOB/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A9nF4Drp9LwjQoMDHR2GQAA4DpiZQ0AAMDCCGsAAAAWRlgDAACwMMIaAACAhRHWAAAALKzEd4OeOXNGb775platWqX09HTl5+c7bP/222+vW3EAAAClXYnDWu/evbVixQp169ZNTZo0kc1muxF1AQAAQFcR1pYsWaKlS5eqZcuWN6IeAAAA/EGJr1mrUKGCAgICbkQtAAAAuEiJw9prr72m5557TocPH74R9QAAAOAPSnwatFGjRjpz5oyqVasmX19feXp6Omw/ceLEdSsOAACgtCtxWHvkkUd05MgRjR8/XhEREdxgAAAAcAOVOKytX79eGzZsUP369W9EPQAAAPiDEl+zVqtWLf3+++83ohYAAABcpMRhbeLEiXr66ae1evVqZWRkKCsry+EFAACA68dmjDElOcDN7UK+u/haNWOMbDab8vLyrl91KJasrCwFBQUpMzNTgYGBzi4HAAAUQ3H//S7xNWurVq26psIAAABQfCUKa+fPn9fYsWP1r3/9SzExMTeqJgAAAPx/JbpmzdPTU7t27eJxHQAAADdJiW8w6Nmzp2bMmHEjagEAAMBFSnzN2rlz5/Tuu+9qxYoVatSokfz8/By2T5o06boVBwAAUNqVOKzt2rVLDRs2lCTt37/fYRunRwEAAK4v7gYFAACwsBJfs1bgwIEDWrZsmf23GZTwcW0AAAAohhKHtYyMDN19992KiYlRhw4dlJaWJkn661//qqeffvq6FwgAAFCalTisDRkyRJ6enkpNTZWvr699/KGHHtIXX3xxXYsDAAAo7Up8zdry5cu1bNkyVaxY0WG8Ro0aOnz48HUrDAAAAFexspadne2wolbg+PHj8vb2vi5FAQAA4IISh7U777xT77//vv29zWZTfn6+XnnlFd11113XtTgAAIDSrsSnQV955RUlJCRo69atOnfunJ599lnt3r1bJ06c0Lp1625EjQAAAKVWiVfW/P39lZKSoiZNmqhdu3bKzs5W165dtX37dnl6et6IGgEAAEotmynhA9Lc3d2Vlpam8PBwh/GMjAyFh4crLy/vuhaIK8vKylJQUJAyMzMVGBjo7HIAAEAxFPff7xKvrF0u250+fVo+Pj4lnQ4AAABFKPY1a0OHDpV04YaC0aNHO9wRmpeXp02bNqlBgwbXvUAAAIDSrNhhbfv27ZIurKzt3LlTXl5e9m1eXl6qX7++hg0bdv0rBAAAKMWKHdYKfoH7448/rilTpnBtFAAAwE1Q4hsMYD0FFyjWHzhd7t5lnF0OnGjbKz2dXQIAoJhu2A0GAAAAuHk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ZuglmzZik4ONjZZQAAgFuQ08PakSNH9NhjjyksLEy+vr5q0KCBtm3bZt9ujNHYsWMVFRWlMmXKKCEhQbt373ZixUWLjo7W5MmTnV0GAABwEU4Na7/99ptatmwpT09P/ec//9GePXv02muvOaxCvfzyy5o0aZLeeustbdmyReXLl1e7du106tQp5xUOAABwkzg1rL300kuqVKmSZs6cqSZNmig6Olp33323qlevLunCqtrkyZM1atQode3aVXFxcZo9e7ZycnL00UcfXXbeXr16qXPnzho/frwiIiIUHByscePGKTc3V88884xCQ0NVsWJFvffeew7H7dy5U23atFGZMmUUFhamPn366PTp04XmffXVVxUZGamwsDD1799f58+flyQlJCTo8OHDGjJkiGw2m2w2m8P8y5YtU2xsrPz9/XXvvfcqLS3Nvm316tVq0qSJ/Pz8FBwcrJYtW+rw4cPX/B0DAIBbm1PD2qJFi9SoUSM9+OCDCg8PV3x8vN555x379oMHD+rYsWNq3769fczb21utW7fW+vXri5x75cqVOnr0qNauXatJkyZp7Nix6tixo0JCQrRp0yb17dtXffv21c8//yxJysnJ0b333quQkBBt2bJFn332mb788ksNGDDAYd5Vq1bpxx9/1KpVqzR79mzNmjVLs2bNkiTNnz9fFStWVHJystLS0hzCWE5Ojl599VV98MEHWrt2rVJTUzVs2DBJUm5urjp37qzWrVtrx44d2rBhg/r06VMo7BU4e/assrKyHF4AAMA1eTjzw3/66SdNmzZNQ4cO1ciRI7V582Y99dRT8vb2Vs+ePXXs2DFJUkREhMNxERERV1x1Cg0N1RtvvCE3NzfVrFlTL7/8snJycjRy5EhJ0ogRIzRx4kStW7dODz/8sD788EP9/vvvev/99+Xn5ydJeuutt9SpUye99NJL9hpCQkL01ltvyd3dXbVq1VJiYqK++uorPfHEEwoNDZW7u7sCAgJUvnx5h3rOnz+v6dOn21cNBwwYoOTkZElSVlaWMjMz1bFjR/v22NjYy/Y2YcIEjRs3rtD4h/5TFODjXuT3AteWmvyKs0uARVQevdPZJQC4Tpy6spafn6+GDRtq/Pjxio+P15NPPqknnnhC06ZNc9jv4hUmY8xlV50K1KlTR25u/2svIiJCdevWtb93d3dXWFiY0tPTJUl79+5V/fr17UFNklq2bKn8/Hzt27fPYV539/8FosjISPscRfH19bUHsYuPCw0NVa9evXTPPfeoU6dOmjJlisOq3MVGjBihzMxM+6tgdRAAALgep4a1yMhI1a5d22EsNjZWqampkmRfnSpYYSuQnp5eaLXtYp6eng7vbTbbJcfy8/MlFR0A/zhe1BwlrccYY38/c+ZMbdiwQS1atNAnn3yimJgYbdy48ZJzeXt7KzAw0OEFAABck1PDWsuWLR1WrSRp//79qlKliiSpatWqKl++vFasWGHffu7cOa1Zs0YtWrS4rrXUrl1bKSkpys7Oto+tW7dObm5uiomJKfY8Xl5eysvLu6oa4uPjNWLECK1fv15xcXFF3kQBAABKB6eGtSFDhmjjxo0aP368Dhw4oI8++khvv/22+vfvL+nC6tPgwYM1fvx4LViwQLt27VKvXr3k6+urRx999LrW0r17d/n4+CgpKUm7du3SqlWrNHDgQPXo0eOKq3h/FB0drbVr1+rIkSM6fvx4sY45ePCgRowYoQ0bNujw4cNavny59u/fX+R1awAAoHRw6g0GjRs31oIFCzRixAglJyeratWqmjx5srp3727f59lnn9Xvv/+ufv366bffflPTpk21fPlyBQQEXNdafH19tWzZMg0aNEiNGzeWr6+vHnjgAU2aNKlE8yQnJ+vJJ59U9erVdfbsWYdTnUV99vfff6/Zs2crIyNDkZGRGjBggJ588smrbQcAALgImylOmoClZWVlKSgoSLtGxHI3KABJ3A0K3AoK/v3OzMws8vpzp/+6KQAAAFweYQ0AAMDCCGsAAAAWRlgDAACwMMIaAACAhRHWAAAALIywBgAAYGGENQAAAAsjrAEAAFgYYQ0AAMDCCGsAAAAW5tRf5A4AAG6+3NxcnTt3ztlluDwvLy95eFx71CKsAQBQShhjlJqaquPHjzu7lFKjbNmyqly5smw221XPQVgDAKCUKAhqFSpUkL+/v9zcuBrqRsnPz9fp06d15MgRGWMUHR191XMR1gAAKAVyc3PtQa18+fLOLqdU8Pf3lyQdOXJEJ06cUHx8/FWtsBGpAQAoBQquUSsIELg5Cr7vzZs3KyUl5armIKwBAFCKcOrz5ir4vm02m7777jsZY0o+x/UuCgAAAI68vb2Vk5Oj3NzcEh9LWAMAALjBruVuUMIaAABQr1691LlzZ2eXUcj27dvVsWNHhYeHy8fHR9HR0XrooYfsjx9ZvXq1bDabTp48WaJ5Dx06JJvNdtXXkd1MhDUAAGBJ6enpatu2rcqWLatly5Zp7969eu+99xQZGamcnBxnl3fTENYAAMAVrVmzRk2aNJG3t7ciIyM1fPhwh+uvvvjiC7Vq1UrBwcEKCwtTx44d9eOPP9q3F6xkzZ8/X3fddZd8fX1Vv359bdiw4bKfuX79emVlZendd99VfHy8qlatqjZt2mjy5MmqXLmyDh06pLvuukuSFBISIpvNpl69ehWrnqpVq0qS/XEaCQkJkqSEhAQNHjzYoY7OnTvb55WkqVOnqkaNGvLx8VFERIS6det2NV9psRHWAABAkY4cOaIOHTqocePG+u677zRt2jTNmDFDL7zwgn2f7OxsDR06VFu2bNFXX30lNzc3denSRfn5+Q5zjRo1SsOGDVNKSopiYmL0yCOPXPai+/Llyys3N1cLFiy45F2UlSpV0rx58yRJ+/btU1pamqZMmVKsejZv3ixJ+vLLL5WWlqb58+cX67vYunWrnnrqKSUnJ2vfvn364osvdOeddxbr2KvFQ3EBAECRpk6dqkqVKumtt96SzWZTrVq1dPToUT333HMaPXq03Nzc9MADDzgcM2PGDIWHh2vPnj2Ki4uzjw8bNkyJiYmSpHHjxqlOnTo6cOCAatWqVehzmzVrppEjR+rRRx9V37591aRJE7Vp00Y9e/ZURESE3N3dFRoaKkkKDw9XcHCw/dgr1VOuXDlJUlhYWIkeEpyamio/Pz917NhRAQEBqlKliuLj44t9/NVgZQ0AABRp7969at68ucMdjS1bttTp06f1yy+/SJJ+/PFHPfroo6pWrZoCAwPtpxlTU1Md5qpXr579z5GRkZIuXJt2OS+++KKOHTum6dOnq3bt2po+fbpq1aqlnTt3FllzcespqXbt2qlKlSqqVq2aevTooQ8//PCGXz9HWAMAAEUyxhR69ETBacmC8U6dOikjI0PvvPOONm3apE2bNkn6329OKODp6Wn/c8GxF58qvVhYWJgefPBBvfbaa9q7d6+ioqL06quvFnlMceu5mJubW6FTrufPn7f/OSAgQN9++60+/vhjRUZGavTo0apfv36J70YtCcIaAAAoUu3atbV+/XqHELN+/XoFBASoQoUKysjI0N69e/X888/r7rvvVmxsrH777bcbUouXl5eqV6+u7Oxs+3tJysvLs+9TnHoudZwklStXTmlpafb3eXl52rVrl8M+Hh4eatu2rV5++WXt2LFDhw4d0sqVK69fkxfhmjUAACBJyszMLPTcsdDQUPXr10+TJ0/WwIEDNWDAAO3bt09jxozR0KFD5ebmppCQEIWFhentt99WZGSkUlNTNXz48GuuZ/HixZo7d64efvhhxcTEyBijzz//XEuXLtXMmTMlSVWqVJHNZtPixYvVoUMHlSlTplj1hIeHq0yZMvriiy9UsWJF+fj4KCgoSG3atNHQoUO1ZMkSVa9eXa+//rrDqtnixYv1008/6c4771RISIiWLl2q/Px81axZ85r7vRxW1gAAgKQLD5iNj493eI0ePVoVKlTQ0qVLtXnzZtWvX199+/bVX/7yFz3//POSLpw6nDt3rrZt26a4uDgNGTJEr7zyyjXXU7t2bfn6+urpp59WgwYN1KxZM3366ad699131aNHD0lShQoVNG7cOA0fPlwREREaMGBAserx8PDQG2+8oX/961+KiorS/fffL0nq3bu3kpKS1LNnT7Vu3VpVq1a1Px5EkoKDgzV//ny1adNGsbGxmj59uj7++GPVqVPnmvu9HJu5mt8oCkvJyspSUFCQdo2IVYCPu7PLAWABlUcXffE1Sp+cnBzt3btXsbGx8vX1dXY5pUbB975r1y5lZ2friSeesF+3V/Dvd2ZmpgIDAy87BytrAAAAFkZYAwAAsDDCGgAAgIUR1gAAACyMsAYAAGBhhDUAAAALI6wBAABYGGENAADAwghrAAAAFkZYAwAApcbUqVNVtWpV+fj46Pbbb9fXX3/t7JKuiF/kDgAArtntz7x/Uz9v2ys9S3zMJ598osGDB2vq1Klq2bKl/vWvf+m+++7Tnj17VLly5RtQ5fXByhoAACgVJk2apL/85S/661//qtjYWE2ePFmVKlXStGnTnF1akQhrAADA5Z07d07btm1T+/btHcbbt2+v9evXO6mq4iGsAQAAl3f8+HHl5eUpIiLCYTwiIkLHjh1zUlXFQ1gDAAClhs1mc3hvjCk0ZjWENQAA4PLKli0rd3f3Qqto6enphVbbrIawBgAAXJ6Xl5duv/12rVixwmF8xYoVatGihZOqKh4e3QEAAEqFoUOHqkePHmrUqJGaN2+ut99+W6mpqerbt6+zSysSYQ0AAJQKDz30kDIyMpScnKy0tDTFxcVp6dKlqlKlirNLKxJhDQAAXLOreUitM/Tr10/9+vVzdhklwjVrAAAAFkZYAwAAsDDCGgAAgIUR1gAAACyMsAYAAGBhhDUAAAALI6wBAABYGGENAADAwghrAAAAFkZYAwAAsDDCGgAAKBXWrl2rTp06KSoqSjabTQsXLnR2ScXC7wYFAADXLDW57k39vMqjd5b4mOzsbNWvX1+PP/64HnjggRtQ1Y1BWAMAAKXCfffdp/vuu8/ZZZQYp0EBAAAsjLAGAABgYYQ1AAAACyOsAQAAWBg3GLiQSsM3KjAw0NllAACA64iwBgAASoXTp0/rwIED9vcHDx5USkqKQkNDVblyZSdWVjTCGgAAKBW2bt2qu+66y/5+6NChkqSkpCTNmjXLSVVdGWENAABcs6t5SO3NlpCQIGOMs8soMW4wAAAAsDDCGgAAgIUR1gAAACyMsAYAAGBhhDUAAAALI6wBAFCK5OfnO7uEUqXg+76Wu1AJawAAlAJeXl6SLjwYFjdPwfd97ty5q56D56wBAFAKeHh4qGzZsjpy5Igkyd/fX25urNncKPn5+Tp9+rSOHDmikydPKjc396rnIqwBAFBKFPxKpYLAhhvv5MmT+vXXX3X27FkFBgbKw6Pk0YuwBgBAKWGz2VSlShWFhoZq+fLlOnr0qEJCQq4qQKBoxhidO3dO+fn5ys7O1rlz5xQbGyubzVbiufjpAABQygQEBKhdu3ZasmSJ0tPTr+kUHYpms9nk5eWlli1bqlmzZlc1B2ENAIBSKDAwUA8++KBOnTp1TRe/o2g2m02+vr7y8/O7qlU1ibAGAECp5eHhoZCQEGeXgSvgNhAAAAALY2XNBRQ8aC8rK8vJlQAAgOIq+Hf7Sg/MJay5gIyMDElSpUqVnFwJAAAoqVOnTikoKOiy2wlrLiA0NFSSlJqaWuQP21VkZWWpUqVK+vnnnxUYGOjscm44+nV9pa1n+nVtpa1f6ep7Nsbo1KlTioqKKnI/wpoLKHgCdVBQUKn5H0O6cCcT/bqu0tavVPp6pl/XVtr6la6u5+IssnCDAQAAgIUR1gAAACyMsOYCvL29NWbMGHl7ezu7lJuCfl1baetXKn09069rK239Sje+Z5u50v2iAAAAcBpW1gAAACyMsAYAAGBhhDUAAAALI6wBAABYGGHtFjd16lRVrVpVPj4+uv322/X11187u6TrYu3aterUqZOioqJks9m0cOFCh+3GGI0dO1ZRUVEqU6aMEhIStHv3bucUex1MmDBBjRs3VkBAgMLDw9W5c2ft27fPYR9X6nnatGmqV6+e/QGSzZs313/+8x/7dlfq9VImTJggm82mwYMH28dcreexY8fKZrM5vMqXL2/f7mr9StKRI0f02GOPKSwsTL6+vmrQoIG2bdtm3+5qPUdHRxf6GdtsNvXv31+S6/Wbm5ur559/XlWrVlWZMmVUrVo1JScnKz8/377PDevZ4JY1d+5c4+npad555x2zZ88eM2jQIOPn52cOHz7s7NKu2dKlS82oUaPMvHnzjCSzYMECh+0TJ040AQEBZt68eWbnzp3moYceMpGRkSYrK8s5BV+je+65x8ycOdPs2rXLpKSkmMTERFO5cmVz+vRp+z6u1POiRYvMkiVLzL59+8y+ffvMyJEjjaenp9m1a5cxxrV6vdjmzZtNdHS0qVevnhk0aJB93NV6HjNmjKlTp45JS0uzv9LT0+3bXa3fEydOmCpVqphevXqZTZs2mYMHD5ovv/zSHDhwwL6Pq/Wcnp7u8PNdsWKFkWRWrVpljHG9fl944QUTFhZmFi9ebA4ePGg+++wz4+/vbyZPnmzf50b1TFi7hTVp0sT07dvXYaxWrVpm+PDhTqroxrg4rOXn55vy5cubiRMn2sfOnDljgoKCzPTp051Q4fWXnp5uJJk1a9YYY0pHzyEhIebdd9916V5PnTplatSoYVasWGFat25tD2uu2POYMWNM/fr1L7nNFft97rnnTKtWrS673RV7vtigQYNM9erVTX5+vkv2m5iYaHr37u0w1rVrV/PYY48ZY27sz5jToLeoc+fOadu2bWrfvr3DePv27bV+/XonVXVzHDx4UMeOHXPo3dvbW61bt3aZ3jMzMyVJoaGhkly757y8PM2dO1fZ2dlq3ry5S/fav39/JSYmqm3btg7jrtrzDz/8oKioKFWtWlUPP/ywfvrpJ0mu2e+iRYvUqFEjPfjggwoPD1d8fLzeeecd+3ZX7PmPzp07pzlz5qh3796y2Wwu2W+rVq301Vdfaf/+/ZKk7777Tt988406dOgg6cb+jPlF7reo48ePKy8vTxEREQ7jEREROnbsmJOqujkK+rtU74cPH3ZGSdeVMUZDhw5Vq1atFBcXJ8k1e965c6eaN2+uM2fOyN/fXwsWLFDt2rXtf6m5Uq+SNHfuXH377bfasmVLoW2u+PNt2rSp3n//fcXExOjXX3/VCy+8oBYtWmj37t0u2e9PP/2kadOmaejQoRo5cqQ2b96sp556St7e3urZs6dL9vxHCxcu1MmTJ9WrVy9Jrvnf9HPPPafMzEzVqlVL7u7uysvL04svvqhHHnlE0o3tmbB2i7PZbA7vjTGFxlyVq/Y+YMAA7dixQ998802hba7Uc82aNZWSkqKTJ09q3rx5SkpK0po1a+zbXanXn3/+WYMGDdLy5cvl4+Nz2f1cqef77rvP/ue6deuqefPmql69umbPnq1mzZpJcq1+8/Pz1ahRI40fP16SFB8fr927d2vatGnq2bOnfT9X6vmPZsyYofvuu09RUVEO467U7yeffKI5c+boo48+Up06dZSSkqLBgwcrKipKSUlJ9v1uRM+cBr1FlS1bVu7u7oVW0dLT0wuleldTcEeZK/Y+cOBALVq0SKtWrVLFihXt467Ys5eXl2677TY1atRIEyZMUP369TVlyhSX7HXbtm1KT0/X7bffLg8PD3l4eGjNmjV644035OHhYe/LlXq+mJ+fn+rWrasffvjBJX/GkZGRql27tsNYbGysUlNTJbnm/8MFDh8+rC+//FJ//etf7WOu2O8zzzyj4cOH6+GHH1bdunXVo0cPDRkyRBMmTJB0Y3smrN2ivLy8dPvtt2vFihUO4ytWrFCLFi2cVNXNUbVqVZUvX96h93PnzmnNmjW3bO/GGA0YMEDz58/XypUrVbVqVYftrtjzxYwxOnv2rEv2evfdd2vnzp1KSUmxvxo1aqTu3bsrJSVF1apVc7meL3b27Fnt3btXkZGRLvkzbtmyZaHH7ezfv19VqlSR5Nr/D8+cOVPh4eFKTEy0j7livzk5OXJzc4xN7u7u9kd33NCer+n2BDhVwaM7ZsyYYfbs2WMGDx5s/Pz8zKFDh5xd2jU7deqU2b59u9m+fbuRZCZNmmS2b99ufyzJxIkTTVBQkJk/f77ZuXOneeSRR27pW8L/9re/maCgILN69WqHW+FzcnLs+7hSzyNGjDBr1641Bw8eNDt27DAjR440bm5uZvny5cYY1+r1cv54N6gxrtfz008/bVavXm1++ukns3HjRtOxY0cTEBBg//vJ1frdvHmz8fDwMC+++KL54YcfzIcffmh8fX3NnDlz7Pu4Ws/GGJOXl2cqV65snnvuuULbXK3fpKQkU6FCBfujO+bPn2/Kli1rnn32Wfs+N6pnwtot7p///KepUqWK8fLyMg0bNrQ/6uFWt2rVKiOp0CspKckYc+EW6TFjxpjy5csbb29vc+edd5qdO3c6t+hrcKleJZmZM2fa93Glnnv37m3/77ZcuXLm7rvvtgc1Y1yr18u5OKy5Ws8Fz5fy9PQ0UVFRpmvXrmb37t327a7WrzHGfP755yYuLs54e3ubWrVqmbffftthuyv2vGzZMiPJ7Nu3r9A2V+s3KyvLDBo0yFSuXNn4+PiYatWqmVGjRpmzZ8/a97lRPduMMeba1uYAAABwo3DNGgAAgIUR1gAAACyMsAYAAGBhhDUAAAALI6wBAABYGGENAADAwghrAAAAFkZYAwAAsDDCGgCUQjabTQsXLnR2GQCKgbAGABaRl5dn/6XQAFCAsAYAVykhIUEDBgzQgAEDFBwcrLCwMD3//PMq+C1+586d07PPPqsKFSrIz89PTZs21erVq+3Hz5o1S8HBwVq8eLFq164tb29vHT58WGfPntWzzz6rSpUqydvbWzVq1NCMGTPsx+3Zs0cdOnSQv7+/IiIi1KNHDx0/ftyhrqeeekrPPvusQkNDVb58eY0dO9a+PTo6WpLUpUsX2Ww2+3sA1kRYA4BrMHv2bHl4eGjTpk1644039Prrr+vdd9+VJD3++ONat26d5s6dqx07dujBBx/Uvffeqx9++MF+fE5OjiZMmKB3331Xu3fvVnh4uHr27Km5c+fqjTfe0N69ezV9+nT5+/tLktLS0tS6dWs1aNBAW7du1RdffKFff/1Vf/7znwvV5efnp02bNunll19WcnKyVqxYIUnasmWLJGnmzJlKS0uzvwdgTfwidwC4SgkJCUpPT9fu3btls9kkScOHD9eiRYv0+eefq0aNGvrll18UFRVlP6Zt27Zq0qSJxo8fr1mzZunxxx9XSkqK6tevL0nav3+/atasqRUrVqht27aFPnP06NHatGmTli1bZh/75ZdfVKlSJe3bt08xMTFKSEhQXl6evv76a/s+TZo0UZs2bTRx4kRJF65ZW7BggTp37nwjvhoA15GHswsAgFtZs2bN7EFNkpo3b67XXntNW7dulTFGMTExDvufPXtWYWFh9vdeXl6qV6+e/X1KSorc3d3VunXrS37etm3btGrVKvtK2x/9+OOP9s/745ySFBkZqfT09JI3CMDpCGsAcIO4u7tr27Ztcnd3dxj/Y9AqU6aMQ9grU6ZMkXPm5+erU6dOeumllwpti4yMtP/Z09PTYZvNZuPmBeAWRVgDgGuwcePGQu9r1Kih+Ph45eXlKT09XXfccUex56tbt67y8/O1Zs2aS54GbdiwoebNm6fo6Gh5eFz9X+Genp7Ky8u76uMB3DzcYAAA1+Dnn3/W0KFDtW/fPn388cd68803NWjQIMXExKh79+7q2bOn5s+fr4MHD2rLli166aWXtHTp0svOFx0draSkJPXu3VsLFy7UwYMHtXr1an366aeSpP79++vEiRN65JFHtHnzZv30009avny5evfuXaLwFR0dra+++krHjh3Tb7/9ds3fA4Abh7AGANegZ8+e+v3339WkSRP1799fAwcOVJ8+fSRduNuyZ8+eevrpp1WzZk396U9/0qZNm1SpUqUi55w2bZq6deumfv36qVatWnriiSeUnZ0tSYqKitK6deuUl5ene+65R3FxcRo0aJCCgoLk5lb8v9Jfe+01rVixQpUqVVJ8fPzVfwEAbjjuBgWAq5SQkKAGDRpo8uTJzi4FgAtjZQ0AAMDCCGsAAAAWxmlQAAAAC2NlDQAAwMIIawAAABZGWAMAALAwwhoAAICFEdYAAAAsjLAGAABgYYQ1AAAACyOsAQAAWBhhDQAAwML+HxSMFjE3FJgPAAAAAElFTkSuQmCC"/>
          <p:cNvSpPr>
            <a:spLocks noChangeAspect="1" noChangeArrowheads="1"/>
          </p:cNvSpPr>
          <p:nvPr/>
        </p:nvSpPr>
        <p:spPr bwMode="auto">
          <a:xfrm>
            <a:off x="165683" y="-156033"/>
            <a:ext cx="324604" cy="329213"/>
          </a:xfrm>
          <a:prstGeom prst="rect">
            <a:avLst/>
          </a:prstGeom>
          <a:noFill/>
        </p:spPr>
        <p:txBody>
          <a:bodyPr vert="horz" wrap="square" lIns="97877" tIns="48939" rIns="97877" bIns="4893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65346" y="2179839"/>
            <a:ext cx="5666953" cy="4683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40720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6792CE-8BD6-F52E-DB88-21B42480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Loan Status and </a:t>
            </a:r>
            <a:r>
              <a:rPr lang="en-IN" dirty="0" smtClean="0"/>
              <a:t>Issue Month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481B4D95-2CFD-901A-1653-8FBB6D3214B4}"/>
              </a:ext>
            </a:extLst>
          </p:cNvPr>
          <p:cNvSpPr txBox="1">
            <a:spLocks/>
          </p:cNvSpPr>
          <p:nvPr/>
        </p:nvSpPr>
        <p:spPr>
          <a:xfrm>
            <a:off x="6524543" y="4631405"/>
            <a:ext cx="5172309" cy="1710074"/>
          </a:xfrm>
          <a:prstGeom prst="rect">
            <a:avLst/>
          </a:prstGeom>
        </p:spPr>
        <p:txBody>
          <a:bodyPr vert="horz" lIns="0" tIns="48939" rIns="0" bIns="48939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72B1345C-BECF-413D-ECFB-4BBD6973ABFB}"/>
              </a:ext>
            </a:extLst>
          </p:cNvPr>
          <p:cNvSpPr txBox="1">
            <a:spLocks/>
          </p:cNvSpPr>
          <p:nvPr/>
        </p:nvSpPr>
        <p:spPr>
          <a:xfrm>
            <a:off x="819274" y="2305606"/>
            <a:ext cx="5309394" cy="1684272"/>
          </a:xfrm>
          <a:prstGeom prst="rect">
            <a:avLst/>
          </a:prstGeom>
        </p:spPr>
        <p:txBody>
          <a:bodyPr vert="horz" lIns="0" tIns="48939" rIns="0" bIns="48939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214"/>
              </a:spcBef>
              <a:buNone/>
            </a:pPr>
            <a:r>
              <a:rPr lang="en-US" sz="1900" b="1" dirty="0" smtClean="0"/>
              <a:t>INFERENCE</a:t>
            </a:r>
            <a:r>
              <a:rPr lang="en-US" sz="1900" dirty="0" smtClean="0"/>
              <a:t>:</a:t>
            </a:r>
          </a:p>
          <a:p>
            <a:pPr>
              <a:buFont typeface="Wingdings" pitchFamily="2" charset="2"/>
              <a:buChar char="q"/>
            </a:pPr>
            <a:r>
              <a:rPr lang="en-US" sz="1900" dirty="0" smtClean="0"/>
              <a:t>Percentage of Charge Off accounts is slightly high in May, Jun, Sep, Oct, Nov and Dec compared to Fully Paid</a:t>
            </a:r>
          </a:p>
        </p:txBody>
      </p:sp>
      <p:sp>
        <p:nvSpPr>
          <p:cNvPr id="10248" name="AutoShape 8" descr="data:image/png;base64,iVBORw0KGgoAAAANSUhEUgAAAqwAAAHFCAYAAAA30as/AAAAOXRFWHRTb2Z0d2FyZQBNYXRwbG90bGliIHZlcnNpb24zLjcuMCwgaHR0cHM6Ly9tYXRwbG90bGliLm9yZy88F64QAAAACXBIWXMAAA9hAAAPYQGoP6dpAAB+u0lEQVR4nO3dd1hUx/s28HtpC7I0EQGRKoKgIiIW1AAqSmzRGGON2KKx90Zs2HtNosaKicYSC19jDaIQFUVAsYGoCKIJBisIGgT2vH/4cn6uFBHBXeD+XNde4cyZM+eZgSv7ODtnViIIggAiIiIiIhWlpuwAiIiIiIiKwoSViIiIiFQaE1YiIiIiUmlMWImIiIhIpTFhJSIiIiKVxoSViIiIiFQaE1YiIiIiUmlMWImIiIhIpTFhJSIiIiKVxoSViOg9AgMDIZFIEBUVpexQPkhcXBz69esHOzs7aGtro1q1anBzc8OoUaOQnp4u1vvtt9+wevXqj7rXunXrEBgY+HEBqyhvb29IJBLxpaOjgwYNGmD16tWQy+XKDo+oUmDCSkRUAV2+fBmNGjVCbGwsZs2ahePHj2PDhg3o2LEjTpw4gadPn4p1mbC+n52dHc6fP4/z589jz549sLCwwPjx4+Hv76/s0IgqBQ1lB0BERKVv9erVUFNTQ2hoKPT09MTy7t27Y968eRAEQYnRlT86Ojpo1qyZeNy+fXvUqVMHP/74I+bPnw9NTc2Pav/ly5eoUqXKx4ZJVGFxhpWIqJScPXsWbdq0gZ6eHqpUqYLmzZvjyJEjCnUePXqEESNGwNnZGTKZDNWrV0fr1q1x5swZhXpJSUmQSCRYvnw5Vq5cCVtbW8hkMnh4eODChQvvjeXJkyfQ19eHTCYr8LxEIgHw5uPuI0eO4N69ewofe+eZM2cOmjZtiqpVq0JfXx9ubm7YsmWLQsJrY2ODGzduICwsTLzexsYGwP8tp0hKSlK4f2hoKCQSCUJDQ8Wyy5cvo1OnTqhevTqkUilq1KiBjh074sGDB4X2c9y4cdDV1VVY4pCnZ8+eMDU1RXZ2NgDg1KlT8Pb2hrGxMXR0dGBlZYWvvvoKL1++LHIsC6KpqYlGjRrh5cuXePTokfj7KmiWWSKRICAgQDwOCAiARCLBpUuX0L17dxgZGaFWrVoAgAEDBkAmk+HGjRto06YNdHV1YWJiglGjRuWL87///oO/vz9sbW2hpaUFCwsLjBw5Es+fP1eoV5x+v379GvPnz0edOnUglUphYmKCgQMH4tGjRx88NkRlgQkrEVEpCAsLQ+vWrZGWloYtW7Zg165d0NPTQ+fOnbFnzx6xXt5H8bNnz8aRI0ewbds22NnZwdvbWyF5y/PTTz8hODgYq1evxs6dO5GZmYkOHTogLS2tyHg8PDyQkpKCvn37IiwsDK9evSqw3rp169CiRQuYmZmJH3mfP39ePJ+UlITvvvsOe/fuxYEDB9CtWzeMHj0a8+bNE+scPHgQdnZ2aNiwoXj9wYMHP2T4kJmZibZt2+Lff/9V6LOVlRVevHhR6HWDBg3Cy5cvsXfvXoXy58+f43//+x+++eYbaGpqIikpCR07doSWlha2bt2K48ePY/HixdDV1cXr168/KNY8CQkJ0NDQgJGRUYmu79atG+zt7fH7779jw4YNYnl2djY6dOiANm3aICgoCKNGjcLPP/+Mnj17inUEQUDXrl2xfPly9OvXD0eOHMGECROwfft2tG7dGllZWQBQrH7L5XJ06dIFixcvRp8+fXDkyBEsXrwYwcHB8Pb2LvRvh+iTEoiIqEjbtm0TAAiRkZGF1mnWrJlQvXp14cWLF2JZTk6OUK9ePaFmzZqCXC4v8LqcnBwhOztbaNOmjfDll1+K5YmJiQIAoX79+kJOTo5YfvHiRQGAsGvXriJj/u+//4SuXbsKAAQAgrq6utCwYUNh+vTpQmpqqkLdjh07CtbW1kW2JwiCkJubK2RnZwtz584VjI2NFfpUt25dwcvLK981eWOXmJioUH769GkBgHD69GlBEAQhKipKACAEBQW9N453ubm5Cc2bN1coW7dunQBAuHbtmiAIgrBv3z4BgBATE/PB7Xt5eQl169YVsrOzhezsbOGff/4Rpk2bJgAQvv76a0EQ/u/3tW3btnzXAxBmz54tHs+ePVsAIMyaNStf3f79+wsAhDVr1iiUL1iwQAAgnD17VhAEQTh+/LgAQFi6dKlCvT179ggAhI0bNxa737t27RIACPv371coj4yMFAAI69atK3xwiD4RzrASEX2kzMxMREREoHv37gofwaurq6Nfv3548OAB4uPjxfINGzbAzc0N2tra0NDQgKamJkJCQhAXF5ev7Y4dO0JdXV08dnFxAQDcu3evyJikUikOHjyI2NhYrFq1Cr169cKjR4+wYMECODk5KcRTlFOnTsHHxwcGBgZQV1eHpqYmZs2ahSdPniA1NbVYbRSHvb09jIyMMHXqVGzYsAGxsbHFvnbgwIEIDw9X6NO2bdvQuHFj1KtXDwDg6uoKLS0tDB06FNu3b8fdu3c/KL4bN25AU1MTmpqaqFGjBlasWIG+ffti06ZNH9TO27766qtCz/Xt21fhuE+fPgCA06dPA3jzewHeLCF429dffw1dXV2EhIQAKF6/Dx8+DENDQ3Tu3Bk5OTniy9XVFWZmZgXO/BN9akxYiYg+0rNnzyAIAszNzfOdq1GjBoA3a0oBYOXKlRg+fDiaNm2K/fv348KFC4iMjMTnn39e4EevxsbGCsdSqRQAiv0xrZOTE8aNG4cdO3YgOTkZK1euxJMnTzBz5sz3Xnvx4kW0a9cOALBp0yacO3cOkZGRmD59+gfFUBwGBgYICwuDq6srvv/+e9StWxc1atTA7NmzxTWohenbty+kUqm4fjQ2NhaRkZEYOHCgWKdWrVo4efIkqlevjpEjR6JWrVqoVasW1qxZU6z4atWqhcjISERFReH69et4/vw5duzYAQMDgxL3uaC/FwDQ0NDI93s3MzMD8H9/R0+ePIGGhgZMTEwU6kkkEpiZmYn1itPvf//9F8+fP4eWlpaYlOe9Hj58iMePH5e4j0SlhbsEEBF9JCMjI6ipqSElJSXfuX/++QcAUK1aNQDAjh074O3tjfXr1yvUK2qdZmmRSCQYP3485s6di+vXr7+3/u7du6GpqYnDhw9DW1tbLA8KCir2PfOuy1tTmaegJKh+/frYvXs3BEHA1atXERgYiLlz50JHRwfTpk0r9B5GRkbo0qULfvnlF8yfPx/btm2DtrY2evfurVDvs88+w2effYbc3FxERUXhhx9+wLhx42BqaopevXq9tx/u7u4f3M+8xLEgbz/c9racnBw8efJEIWl9+PAhgP/7B4yxsTFycnLw6NEjhaRVEAQ8fPgQjRs3Fsve1+9q1arB2NgYx48fLzCet3eZIFIWzrASEX0kXV1dNG3aFAcOHFCYdZTL5dixYwdq1qwJBwcHAG+SlLxZ0jxXr15VeNCpNBSUPANvEuj09HRx5hd4M2tb0GypRCKBhoaGwpKEV69e4ddff81Xt7A28nYLuHr1qkL5oUOHCo1dIpGgQYMGWLVqFQwNDXHp0qVC6+YZOHAg/vnnHxw9ehQ7duzAl19+CUNDwwLrqquro2nTpvjpp58AoFjtv4+pqSm0tbXz9fN///tfidrbuXOnwvFvv/0G4M2uDgDQpk0bAG/+AfS2/fv3IzMzUzz/tsL63alTJzx58gS5ublwd3fP93J0dCxRH4hKE2dYiYiK6dSpU/m2ZwKADh06YNGiRWjbti1atWqFSZMmQUtLC+vWrcP169exa9cucTatU6dOmDdvHmbPng0vLy/Ex8dj7ty5sLW1RU5OTqnFOnToUDx//hxfffUV6tWrB3V1ddy8eROrVq2Cmpoapk6dKtatX78+Dhw4gPXr16NRo0ZQU1ODu7s7OnbsiJUrV6JPnz4YOnQonjx5guXLl+dLuPPa2L17N/bs2SN+s1b9+vXRuHFjODo6YtKkScjJyYGRkREOHjyIs2fPKlx/+PBhrFu3Dl27doWdnR0EQcCBAwfw/PlztG3b9r39bdeuHWrWrIkRI0bg4cOHCssBgDfrhk+dOoWOHTvCysoK//33H7Zu3QoA8PHxKckQK5BIJPjmm2+wdetW1KpVCw0aNMDFixfFRPNDaGlpYcWKFcjIyEDjxo0RHh6O+fPno3379mjZsiUAoG3btvD19cXUqVORnp6OFi1a4OrVq5g9ezYaNmyIfv36FbvfvXr1ws6dO9GhQweMHTsWTZo0gaamJh48eIDTp0+jS5cu+PLLLz96jIg+inKf+SIiUn15T7oX9sp7Av7MmTNC69atBV1dXUFHR0do1qyZ8Mcffyi0lZWVJUyaNEmwsLAQtLW1BTc3NyEoKEjo37+/wpP6eU+dL1u2LF88eOep84KcOHFCGDRokODs7CwYGBgIGhoagrm5udCtWzfh/PnzCnWfPn0qdO/eXTA0NBQkEonw9lvD1q1bBUdHR0EqlQp2dnbCokWLhC1btuR78j8pKUlo166doKenJwBQ6MutW7eEdu3aCfr6+oKJiYkwevRo4ciRIwq7BNy8eVPo3bu3UKtWLUFHR0cwMDAQmjRpIgQGBhbZz7d9//33AgDB0tJSyM3NVTh3/vx54csvvxSsra0FqVQqGBsbC15eXsKhQ4fe227eLgHvk5aWJnz77beCqampoKurK3Tu3FlISkoqdJeAR48e5Wujf//+gq6urnD16lXB29tb0NHREapWrSoMHz5cyMjIUKj76tUrYerUqYK1tbWgqakpmJubC8OHDxeePXv2wf3Ozs4Wli9fLjRo0EDQ1tYWZDKZUKdOHeG7774Tbt++/d6+E5U1iSDw606IiIhUwYABA7Bv3z5kZGQoOxQilcI1rERERESk0piwEhEREZFK45IAIiIiIlJpnGElIiIiIpXGhJWIiIiIVBoTViIiIiJSafziAKoQ5HI5/vnnH+jp6RX6dYdERESkWgRBwIsXL1CjRg2oqRU+j8qElSqEf/75B5aWlsoOg4iIiErg/v37qFmzZqHnmbBShaCnpwfgzR+8vr6+kqMhIiKi4khPT4elpaX4Pl4YJqxUIeQtA9DX12fCSkREVM68bzkfE1aqUDxn7IK6VEfZYRAREX0S0cv8lB3CJ8FdAoiIiIhIpTFhJSIiIiKVxoSViIiIiFQaE1YiIiIiUmnlMmH19vbGuHHjilU3MDAQhoaGZRqPKgoICICrq6t4PGDAAHTt2rXIaz5kXD9FO0REREQAdwkA8Ca5CwoKQkxMjLJDKTNr1qyBIAil2mZoaChatWqFZ8+eKfyj4MCBA9DU1CzVexEREVHlxYS1kjAwMPhk96pateonuxcRERFVfCq/JCAzMxN+fn6QyWQwNzfHihUrFM6/fv0aU6ZMgYWFBXR1ddG0aVOEhobmaycoKAgODg7Q1tZG27Ztcf/+fQBvlgzMmTMHV65cgUQigUQiQWBg4Hvjev78OYYOHQpTU1Noa2ujXr16OHz4sHh+//79qFu3LqRSKWxsbPLFbWNjg4ULF2LQoEHQ09ODlZUVNm7cqNCvUaNGwdzcHNra2rCxscGiRYvE88nJyejSpQtkMhn09fXRo0cP/Pvvv4XG++6SgPeNKwDs2LED7u7u0NPTg5mZGfr06YPU1FQAQFJSElq1agUAMDIygkQiwYABAwDkXxLw7Nkz+Pn5wcjICFWqVEH79u1x+/Zt8Xzeso0TJ07AyckJMpkMn3/+OVJSUor4DRAREVFlofIJ6+TJk3H69GkcPHgQf/75J0JDQxEdHS2eHzhwIM6dO4fdu3fj6tWr+Prrr/H5558rJEQvX77EggULsH37dpw7dw7p6eno1asXAKBnz56YOHEi6tati5SUFKSkpKBnz55FxiSXy9G+fXuEh4djx44diI2NxeLFi6Gurg4AiI6ORo8ePdCrVy9cu3YNAQEBmDlzZr5EeMWKFXB3d8fly5cxYsQIDB8+HDdv3gQArF27FocOHcLevXsRHx+PHTt2wMbGBgAgCAK6du2Kp0+fIiwsDMHBwUhISHhv3B8yrsCbpHnevHm4cuUKgoKCkJiYKCallpaW2L9/PwAgPj4eKSkpWLNmTYH3GjBgAKKionDo0CGcP38egiCgQ4cOyM7OFuu8fPkSy5cvx6+//oq//voLycnJmDRpUqHxZ2VlIT09XeFFREREFZNKLwnIyMjAli1b8Msvv6Bt27YAgO3bt6NmzZoAgISEBOzatQsPHjxAjRo1AACTJk3C8ePHsW3bNixcuBAAkJ2djR9//BFNmzYV23BycsLFixfRpEkTyGQyaGhowMzMrFhxnTx5EhcvXkRcXBwcHBwAAHZ2duL5lStXok2bNpg5cyYAwMHBAbGxsVi2bJmY8AFAhw4dMGLECADA1KlTsWrVKoSGhqJOnTpITk5G7dq10bJlS0gkElhbWyvc/+rVq0hMTISlpSUA4Ndff0XdunURGRmJxo0bf9S45hk0aJD4s52dHdauXYsmTZogIyMDMplM/Oi/evXqhT7Ydvv2bRw6dAjnzp1D8+bNAQA7d+6EpaUlgoKC8PXXXwN48zvasGEDatWqBQAYNWoU5s6dW2gfFi1ahDlz5uQr3ylbAz1t9SL7T0REVFEkz11W5vewmnWtzO/xPio9w5qQkIDXr1/Dw8NDLKtatSocHR0BAJcuXYIgCHBwcIBMJhNfYWFhSEhIEK/R0NCAu7u7eFynTh0YGhoiLi6uRHHFxMSgZs2aYrL6rri4OLRo0UKhrEWLFrh9+zZyc3PFMhcXF/FniUQCMzMz8SP3AQMGICYmBo6OjhgzZgz+/PNPhfYtLS3FZBUAnJ2di92n941rnsuXL6NLly6wtraGnp4evL29AbxZjlBccXFx0NDQEP+xAADGxsZwdHRUiLVKlSpisgoA5ubm4lgUxN/fH2lpaeIrb4kHERERVTwqPcP6vqfa5XI51NXVER0dLX4cn0cmkykcSySSfNcXVFYcOjpFf1e9IAj52i6oL+8+SS+RSCCXywEAbm5uSExMxLFjx3Dy5En06NEDPj4+2LdvX4HtF3bfwuJ7n8zMTLRr1w7t2rXDjh07YGJiguTkZPj6+uL169fvvf5993o31oLGoqg4pVIppFJpseMgIiKi8kulZ1jt7e2hqamJCxcuiGXPnj3DrVu3AAANGzZEbm4uUlNTYW9vr/B6++P9nJwcREVFicfx8fF4/vw56tSpAwDQ0tJSmPl8HxcXFzx48ECM413Ozs44e/asQll4eDgcHBzyJdZF0dfXR8+ePbFp0ybs2bMH+/fvx9OnT+Hs7Izk5GSFWcXY2FikpaXBycnpve2+b1wB4ObNm3j8+DEWL16Mzz77DHXq1Mk346mlpQUARY6ds7MzcnJyEBERIZY9efIEt27dKlasRERERCqdsMpkMgwePBiTJ09GSEgIrl+/jgEDBkBN7U3YDg4O6Nu3L/z8/HDgwAEkJiYiMjISS5YswdGjR8V2NDU1MXr0aERERODSpUsYOHAgmjVrhiZNmgB488R+YmIiYmJi8PjxY2RlZRUZl5eXFzw9PfHVV18hODhYnAk9fvw4AGDixIkICQnBvHnzcOvWLWzfvh0//vhjkQ8RvWvVqlXYvXs3bt68iVu3buH333+HmZkZDA0N4ePjAxcXF/Tt2xeXLl3CxYsX4efnBy8vL4WlDyUdVwCwsrKClpYWfvjhB9y9exeHDh3CvHnzFNqxtraGRCLB4cOH8ejRI2RkZOS7V+3atdGlSxcMGTIEZ8+exZUrV/DNN9/AwsICXbp0KfZ4EBERUeWl0gkrACxbtgyenp744osv4OPjg5YtW6JRo0bi+W3btsHPzw8TJ06Eo6MjvvjiC0RERCis76xSpQqmTp2KPn36wMPDAzo6Oti9e7d4/quvvsLnn3+OVq1awcTEBLt27XpvXPv370fjxo3Ru3dvODs7Y8qUKeJMo5ubG/bu3Yvdu3ejXr16mDVrFubOnavwwNX7yGQyLFmyBO7u7mjcuDGSkpJw9OhRqKmpQSKRICgoCEZGRvD09ISPjw/s7OywZ8+eYrf/vnE1MTFBYGAgfv/9dzg7O2Px4sVYvny5QhsWFhaYM2cOpk2bBlNTU4waNarAe23btg2NGjVCp06d4OHhAUEQcPToUX65ABERERWLRCjtrz8iUoL09HQYGBjgur8TdwkgIiIqRWW5S0De+3daWhr09fULrafyM6xEREREVLkxYS3Azp07FbbJevtVt25dZYdHREREVKmo9LZWyvLFF18o7Bv6Nq67JCIiIvq0mLAWQE9PD3p6esoOg4iIiIjAhJUqGMtpF4pctE1ERETlD9ewEhEREZFKY8JKRERERCqNCSsRERERqTQmrERERESk0vjQFVUonjN2QV2qo+wwSImil/kpOwQiIiplnGElIiIiIpXGhJWIiIiIVBoTViIiIiJSaUxYiYiIiEilMWElIiIiIpXGhLWCSkpKgkQiQUxMDAAgNDQUEokEz58/V2pcxfFu7ERERFS5MWGtJJo3b46UlBQYGBgAAAIDA2FoaKjcoIiIiIiKgQmrisvOzi6VdrS0tGBmZgaJRFIq7ZWG169fKzsEIiIiKgeYsCqBXC7HkiVLYG9vD6lUCisrKyxYsED8KHzv3r3w9vaGtrY2duzYAQDYtm0bnJycoK2tjTp16mDdunUKbV68eBENGzaEtrY23N3dcfnyZYXzby8JCA0NxcCBA5GWlgaJRAKJRIKAgID3xp2VlYUpU6bA0tISUqkUtWvXxpYtWwAAubm5GDx4MGxtbaGjowNHR0esWbNG4foBAwaga9euWLRoEWrUqAEHB4dixU5ERESVG7/pSgn8/f2xadMmrFq1Ci1btkRKSgpu3rwpnp86dSpWrFiBbdu2QSqVYtOmTZg9ezZ+/PFHNGzYEJcvX8aQIUOgq6uL/v37IzMzE506dULr1q2xY8cOJCYmYuzYsYXev3nz5li9ejVmzZqF+Ph4AIBMJntv3H5+fjh//jzWrl2LBg0aIDExEY8fPwbwJgmvWbMm9u7di2rVqiE8PBxDhw6Fubk5evToIbYREhICfX19BAcHQxCED449T1ZWFrKyssTj9PT0915DRERE5RMT1k/sxYsXWLNmDX788Uf0798fAFCrVi20bNkSSUlJAIBx48ahW7du4jXz5s3DihUrxDJbW1vExsbi559/Rv/+/bFz507k5uZi69atqFKlCurWrYsHDx5g+PDhBcagpaUFAwMDSCQSmJmZFSvuW7duYe/evQgODoaPjw8AwM7OTjyvqamJOXPmiMe2trYIDw/H3r17FRJWXV1dbN68GVpaWgCAjRs3flDseRYtWqRwvzw7ZWugp61erD7Rx7GadU3ZIRARUSXBhPUTi4uLQ1ZWFtq0aVNoHXd3d/HnR48e4f79+xg8eDCGDBkilufk5IgPUMXFxaFBgwaoUqWKeN7Dw6NU446JiYG6ujq8vLwKrbNhwwZs3rwZ9+7dw6tXr/D69Wu4uroq1Klfv76YrH5M7P7+/pgwYYJ4nJ6eDktLyw/oEREREZUXTFg/MR0dnffW0dXVFX+Wy+UAgE2bNqFp06YK9dTV38wkCoJQihEW7H1x7927F+PHj8eKFSvg4eEBPT09LFu2DBEREQr13u4bUPLYpVIppFJpia4lIiKi8oUPXX1itWvXho6ODkJCQopV39TUFBYWFrh79y7s7e0VXra2tgAAZ2dnXLlyBa9evRKvu3DhQpHtamlpITc3t9hx169fH3K5HGFhYQWeP3PmDJo3b44RI0agYcOGsLe3R0JCwnvbLUnsREREVLkwYf3EtLW1MXXqVEyZMgW//PILEhIScOHCBfFp+4IEBARg0aJFWLNmDW7duoVr165h27ZtWLlyJQCgT58+UFNTw+DBgxEbG4ujR49i+fLlRcZhY2ODjIwMhISE4PHjx3j58uV76/fv3x+DBg1CUFAQEhMTERoair179wIA7O3tERUVhRMnTuDWrVuYOXMmIiMj3zseJYmdiIiIKhcmrEowc+ZMTJw4EbNmzYKTkxN69uyJ1NTUQut/++232Lx5MwIDA1G/fn14eXkhMDBQnGGVyWT4448/EBsbi4YNG2L69OlYsmRJkTE0b94cw4YNQ8+ePWFiYoKlS5e+N+7169eje/fuGDFiBOrUqYMhQ4YgMzMTADBs2DB069YNPXv2RNOmTfHkyROMGDHivW2WJHYiIiKqXCTCp1gASVTG0tPTYWBggOv+Ttwl4BPhLgFERPSx8t6/09LSoK+vX2g9zrASERERkUpjwkoA3jw0JZPJCn0RERERKQu3tSIAb/Z+jYmJUXYYRERERPlwDStVCMVdA0NERESqg2tYiYiIiKhCYMJKRERERCqNCSsRERERqTQmrERERESk0piwEhEREZFK47ZWVKF4ztgFdamOssOoNKKX+Sk7BCIiqgQ4w0pEREREKo0JKxERERGpNCasRERERKTSmLASERERkUpjwkqlxtvbG+PGjVN2GERERFTBMGGlDxYaGgqJRILnz58rOxQiIiKqBJiwkkrLzs5WdghERESkZExYqUBZWVkYM2YMqlevDm1tbbRs2RKRkZFISkpCq1atAABGRkaQSCQYMGCAeJ1cLseUKVNQtWpVmJmZISAgQKHdtLQ0DB06FNWrV4e+vj5at26NK1euiOcDAgLg6uqKrVu3ws7ODlKpFIIgfIouExERkYpiwkoFmjJlCvbv34/t27fj0qVLsLe3h6+vL/T09LB//34AQHx8PFJSUrBmzRrxuu3bt0NXVxcRERFYunQp5s6di+DgYACAIAjo2LEjHj58iKNHjyI6Ohpubm5o06YNnj59KrZx584d7N27F/v370dMTEyB8WVlZSE9PV3hRURERBWTROD0Fb0jMzMTRkZGCAwMRJ8+fQC8+WjexsYG48aNQ+PGjdGqVSs8e/YMhoaG4nXe3t7Izc3FmTNnxLImTZqgdevWWLx4MU6dOoUvv/wSqampkEqlYh17e3tMmTIFQ4cORUBAABYuXIi///4bJiYmhcYYEBCAOXPm5Cu/7u8EPW31UhgFKitWs64pOwQiIlIR6enpMDAwQFpaGvT19QutxxlWyichIQHZ2dlo0aKFWKapqYkmTZogLi6uyGtdXFwUjs3NzZGamgoAiI6ORkZGBoyNjSGTycRXYmIiEhISxGusra2LTFYBwN/fH2lpaeLr/v37H9pNIiIiKic0lB0AqZ68SXeJRJKv/N2yd2lqaiocSyQSyOVyAG/Wt5qbmyM0NDTfdW/P1Orq6r43RqlUqjBLS0RERBUXZ1gpH3t7e2hpaeHs2bNiWXZ2NqKiouDk5AQtLS0AQG5u7ge16+bmhocPH0JDQwP29vYKr2rVqpVqH4iIiKjiYMJK+ejq6mL48OGYPHkyjh8/jtjYWAwZMgQvX77E4MGDYW1tDYlEgsOHD+PRo0fIyMgoVrs+Pj7w8PBA165dceLECSQlJSE8PBwzZsxAVFRUGfeKiIiIyismrFSgxYsX46uvvkK/fv3g5uaGO3fu4MSJEzAyMoKFhQXmzJmDadOmwdTUFKNGjSpWmxKJBEePHoWnpycGDRoEBwcH9OrVC0lJSTA1NS3jHhEREVF5xV0CqELIe8qQuwSoPu4SQEREebhLABERERFVCExYiYiIiEilMWElIiIiIpXGhJWIiIiIVBq/OIAqFMtpF4pctE1ERETlD2dYiYiIiEilMWElIiIiIpXGhJWIiIiIVBoTViIiIiJSaXzoiioUzxm7oC7VUXYYKiF6mZ+yQyAiIioVnGElIiIiIpXGhJWIiIiIVBoTViIiIiJSaUxYiYiIiEilKTVh9fb2xrhx45QZwgcLCAiAq6urssMgIiIiqjQ4w/qBJk2ahJCQEGWHUWGVx3/EEBERUdnitlYfSCaTQSaTffL7CoKA3NxcaGjwV0ZERESVi9JnWOVyOaZMmYKqVavCzMwMAQEB4rnk5GR06dIFMpkM+vr66NGjB/7991/xfN7H81u3boWVlRVkMhmGDx+O3NxcLF26FGZmZqhevToWLFigcM+0tDQMHToU1atXh76+Plq3bo0rV64UK953lwQMGDAAXbt2xcKFC2FqagpDQ0PMmTMHOTk5mDx5MqpWrYqaNWti69at4jVJSUmQSCTYvXs3mjdvDm1tbdStWxehoaFindDQUEgkEpw4cQLu7u6QSqU4c+YMsrKyMGbMGFSvXh3a2tpo2bIlIiMjxbGsWbMmNmzYoBDzpUuXIJFIcPfu3WL1v6zGNa/dX3/9FTY2NjAwMECvXr3w4sULcSzDwsKwZs0aSCQSSCQSJCUlFev3QkRERBWX0hPW7du3Q1dXFxEREVi6dCnmzp2L4OBgCIKArl274unTpwgLC0NwcDASEhLQs2dPhesTEhJw7NgxHD9+HLt27cLWrVvRsWNHPHjwAGFhYViyZAlmzJiBCxcuAHgzU9mxY0c8fPgQR48eRXR0NNzc3NCmTRs8ffq0RH04deoU/vnnH/z1119YuXIlAgIC0KlTJxgZGSEiIgLDhg3DsGHDcP/+fYXrJk+ejIkTJ+Ly5cto3rw5vvjiCzx58kShzpQpU7Bo0SLExcXBxcUFU6ZMwf79+7F9+3ZcunQJ9vb28PX1xdOnT6GmpoZevXph586dCm389ttv8PDwgJ2dXbH7X1bjmpCQgKCgIBw+fBiHDx9GWFgYFi9eDABYs2YNPDw8MGTIEKSkpCAlJQWWlpYl+p0QERFRxaH0hNXFxQWzZ89G7dq14efnB3d3d4SEhODkyZO4evUqfvvtNzRq1AhNmzbFr7/+irCwMHFGEXgzq7h161Y4Ozujc+fOaNWqFeLj47F69Wo4Ojpi4MCBcHR0FGcvT58+jWvXruH333+Hu7s7ateujeXLl8PQ0BD79u0rUR+qVq2KtWvXwtHREYMGDYKjoyNevnyJ77//HrVr14a/vz+0tLRw7tw5hetGjRqFr776Ck5OTli/fj0MDAywZcsWhTpz585F27ZtUatWLWhra2P9+vVYtmwZ2rdvD2dnZ2zatAk6OjridX379sW5c+dw7949cXx2796Nb7755oP6X1bjKpfLERgYiHr16uGzzz5Dv379xDXBBgYG0NLSQpUqVWBmZgYzMzOoq6sXOOZZWVlIT09XeBEREVHFpPQFkS4uLgrH5ubmSE1NRVxcHCwtLRVm2JydnWFoaIi4uDg0btwYAGBjYwM9PT2xjqmpKdTV1aGmpqZQlpqaCgCIjo5GRkYGjI2NFe776tUrJCQklKgPdevWzXe/evXqicfq6uowNjYWY8jj4eEh/qyhoQF3d3fExcUp1HF3dxd/TkhIQHZ2Nlq0aCGWaWpqokmTJuJ1DRs2RJ06dbBr1y5MmzYNYWFhSE1NRY8ePT6o/2U1ru+2m/f7/lCLFi3CnDlz8pXvlK2BnnbBSW55ZzXrmrJDICIiUgqlJ6yampoKxxKJBHK5HIIgQCKR5Kv/bnlB1xfWJvBmhs/c3FxhvWgeQ0PDUutDUTEU5d0+6+rqij8LglBgnXfHpG/fvvjtt98wbdo0/Pbbb/D19UW1atUAFL//ZTWuJR2Xd/n7+2PChAnicXp6OpcPEBERVVBKT1gL4+zsjOTkZNy/f19MRGJjY5GWlgYnJ6cSt+vm5oaHDx9CQ0MDNjY2pRRtyVy4cAGenp4AgJycHERHR2PUqFGF1re3t4eWlhbOnj2LPn36AACys7MRFRWlsBVUnz59MGPGDERHR2Pfvn1Yv369eK6s+l9a7WppaSE3N/e99aRSKaRSaYnvQ0REROWH0tewFsbHxwcuLi7o27cvLl26hIsXL8LPzw9eXl4KH5OXpF0PDw907doVJ06cQFJSEsLDwzFjxgxERUWVYg/e76effsLBgwdx8+ZNjBw5Es+ePcOgQYMKra+rq4vhw4dj8uTJOH78OGJjYzFkyBC8fPkSgwcPFuvZ2tqiefPmGDx4MHJyctClSxfxXFn1v7TatbGxQUREBJKSkvD48eMSzb4SERFRxaKyCatEIkFQUBCMjIzg6ekJHx8f2NnZYc+ePR/d7tGjR+Hp6YlBgwbBwcEBvXr1QlJSEkxNTUsp+uJZvHgxlixZggYNGuDMmTP43//+J350X9Q1X331Ffr16wc3NzfcuXMHJ06cgJGRkUK9vn374sqVK+jWrRt0dHTE8rLqf2m1O2nSJKirq8PZ2RkmJiZITk4ucUxERERUMUiEvIWR9MkkJSXB1tYWly9f5te8lpL09HQYGBjgur8TH7oiIiIqJ/Lev9PS0qCvr19oPZWdYSUiIiIiApiw5lO3bl3x61fffb27IT8RERERlT2V3SVAWY4ePYrs7OwCz5XWGlcbGxtwJQYRERFR8TBhfYe1tbWyQyAiIiKitzBhpQrFctqFIhdtExERUfnDNaxEREREpNKYsBIRERGRSmPCSkREREQqjQkrEREREak0PnRFFYrnjF1Ql+q8v2I5FL3MT9khEBERKQVnWImIiIhIpTFhJSIiIiKVxoSViIiIiFQaE1YiIiIiUmlMWImIiIhIpTFh/UgBAQFwdXVVdhhlZsCAAejatauywyAiIqJKjAnrR5o0aRJCQkKUHQYRERFRhcWE9SPJZDIYGxt/VBvZ2dmlFM2Hef36tVLuS0RERPQhKlXC6u3tjdGjR2PcuHEwMjKCqakpNm7ciMzMTAwcOBB6enqoVasWjh07BgDIzc3F4MGDYWtrCx0dHTg6OmLNmjUKbb67JEAul2Pu3LmoWbMmpFIpXF1dcfz4cfF8UlISJBIJ9u7dC29vb2hra2PHjh1Fxh0YGAhDQ0MEBQXBwcEB2traaNu2Le7fvy/WKeij+3HjxsHb21uh/6NGjcKECRNQrVo1tG3bFgBw48YNdOzYEfr6+tDT08Nnn32GhIQEhbaWL18Oc3NzGBsbY+TIkQpJ9o4dO+Du7g49PT2YmZmhT58+SE1NFc8/e/YMffv2hYmJCXR0dFC7dm1s27ZNPP/333+jZ8+eMDIygrGxMbp06YKkpKQix4SIiIgqj0qVsALA9u3bUa1aNVy8eBGjR4/G8OHD8fXXX6N58+a4dOkSfH190a9fP7x8+RJyuRw1a9bE3r17ERsbi1mzZuH777/H3r17C21/zZo1WLFiBZYvX46rV6/C19cXX3zxBW7fvq1Qb+rUqRgzZgzi4uLg6+v73rhfvnyJBQsWYPv27Th37hzS09PRq1evEvVfQ0MD586dw88//4y///4bnp6e0NbWxqlTpxAdHY1BgwYhJydHvOb06dNISEjA6dOnsX37dgQGBiIwMFA8//r1a8ybNw9XrlxBUFAQEhMTMWDAAPH8zJkzERsbi2PHjiEuLg7r169HtWrVxH61atUKMpkMf/31F86ePQuZTIbPP/+8yBngrKwspKenK7yIiIioYpIIgiAoO4hPxdvbG7m5uThz5gyANzOoBgYG6NatG3755RcAwMOHD2Fubo7z58+jWbNm+doYOXIk/v33X+zbtw/AmxnWoKAgxMTEAAAsLCwwcuRIfP/99+I1TZo0QePGjfHTTz8hKSkJtra2WL16NcaOHVusuAMDAzFw4EBcuHABTZs2BQDcvHkTTk5OiIiIQJMmTTBgwAA8f/4cQUFB4nXjxo1DTEwMQkNDxf6npaXh8uXLYp3vv/8eu3fvRnx8PDQ1NfPde8CAAQgNDUVCQgLU1dUBAD169ICamhp2795dYLyRkZFo0qQJXrx4AZlMhi+++ALVqlXD1q1b89XdunUrli5diri4OEgkEgBvEuC8GeV27doVeI+AgADMmTMnX/l1fyfoaasXeI2yWM26puwQiIiIVFJ6ejoMDAyQlpYGfX39QutVuhlWFxcX8Wd1dXUYGxujfv36YpmpqSkAiB9pb9iwAe7u7jAxMYFMJsOmTZuQnJxcYNvp6en4559/0KJFC4XyFi1aIC4uTqHM3d39g+LW0NBQuKZOnTowNDTM1+77vHvfmJgYfPbZZwUmq3nq1q0rJqsAYG5urvCR/+XLl9GlSxdYW1tDT09PXIaQN07Dhw/H7t274erqiilTpiA8PFy8Njo6Gnfu3IGenh5kMhlkMhmqVq2K//77L9+yhLf5+/sjLS1NfL29PIKIiIgqFg1lB/CpvZuYSSQShbK8WT65XI69e/di/PjxWLFiBTw8PKCnp4dly5YhIiKiyHvktZFHEIR8Zbq6uh8c+7ttvF2mpqaGdyfLC3qY69376ujovPe+BY2ZXC4HAGRmZqJdu3Zo164dduzYARMTEyQnJ8PX11f8SL99+/a4d+8ejhw5gpMnT6JNmzYYOXIkli9fDrlcjkaNGmHnzp357mtiYlJoTFKpFFKp9L2xExERUflX6WZYP8SZM2fQvHlzjBgxAg0bNoS9vX2Rs376+vqoUaMGzp49q1AeHh4OJyenj4olJycHUVFR4nF8fDyeP3+OOnXqAHiT3KWkpChck7dMoSguLi44c+ZMiXcquHnzJh4/fozFixfjs88+Q506dRRmX/OYmJhgwIAB2LFjB1avXo2NGzcCANzc3HD79m1Ur14d9vb2Ci8DA4MSxUREREQVCxPWItjb2yMqKgonTpzArVu3MHPmTERGRhZ5zeTJk7FkyRLs2bMH8fHxmDZtGmJiYoq9XrUwmpqaGD16NCIiInDp0iUMHDgQzZo1Q5MmTQAArVu3RlRUFH755Rfcvn0bs2fPxvXr19/b7qhRo8QHuKKionD79m38+uuviI+PL1ZcVlZW0NLSwg8//IC7d+/i0KFDmDdvnkKdWbNm4X//+x/u3LmDGzdu4PDhw2IC37dvX1SrVg1dunTBmTNnkJiYiLCwMIwdOxYPHjz4wFEiIiKiiogJaxGGDRuGbt26oWfPnmjatCmePHmCESNGFHnNmDFjMHHiREycOBH169fH8ePHcejQIdSuXfujYqlSpQqmTp2KPn36wMPDAzo6OgoPPfn6+mLmzJmYMmUKGjdujBcvXsDPz++97RobG+PUqVPIyMiAl5cXGjVqhE2bNhW5pvVtJiYmCAwMxO+//w5nZ2csXrwYy5cvV6ijpaUFf39/uLi4wNPTE+rq6mLsVapUwV9//QUrKyt069YNTk5OGDRoEF69elXk4msiIiKqPCrVLgFlwd/fH2fOnMm3DKA0BQYGYty4cXj+/HmZ3aO8y3vKkLsEEBERlR/cJaCMCYKAhIQEhISEoG7dusoOh4iIiKjCYsJaQmlpaXB2doaWlpbCnqsl0b59e3FLp3dfCxcuLKWIiYiIiMqnSretVWkxNDREVlZWqbS1efNmvHr1qsBzVatWRdWqVRW+OYqIiIioMmHCqgIsLCyUHUKFYTntAh/WIiIiqmC4JICIiIiIVBoTViIiIiJSaUxYiYiIiEilMWElIiIiIpXGhJWIiIiIVBp3CaAKxXPGLqhLdZQdRj7Ry97/NblERERUMM6wEhEREZFKY8JKRERERCqNCSsRERERqTQmrERERESk0piwEhEREZFKY8JKRERERCqNCSuptOzsbGWHQERERErGhJVKnVwux5IlS2Bvbw+pVAorKyssWLAAADB16lQ4ODigSpUqsLOzw8yZMxWS0oCAALi6umLr1q2ws7ODVCqFIAjK6goRERGpAH5xAJU6f39/bNq0CatWrULLli2RkpKCmzdvAgD09PQQGBiIGjVq4Nq1axgyZAj09PQwZcoU8fo7d+5g79692L9/P9TV1Qu8R1ZWFrKyssTj9PT0su0UERERKY1E4PQVlaIXL17AxMQEP/74I7799tv31l+2bBn27NmDqKgoAG9mWBcuXIi///4bJiYmhV4XEBCAOXPm5Cu/7u8EPe2Ck9zSZjXr2ie5DxERUUWVnp4OAwMDpKWlQV9fv9B6XBJApSouLg5ZWVlo06ZNgef37duHli1bwszMDDKZDDNnzkRycrJCHWtr6yKTVeDNLG5aWpr4un//fqn1gYiIiFQLE1YqVTo6OoWeu3DhAnr16oX27dvj8OHDuHz5MqZPn47Xr18r1NPV1X3vfaRSKfT19RVeREREVDExYaVSVbt2bejo6CAkJCTfuXPnzsHa2hrTp0+Hu7s7ateujXv37ikhSiIiIipP+NAVlSptbW1MnToVU6ZMgZaWFlq0aIFHjx7hxo0bsLe3R3JyMnbv3o3GjRvjyJEjOHjwoLJDJiIiIhXHGVYqdTNnzsTEiRMxa9YsODk5oWfPnkhNTUWXLl0wfvx4jBo1Cq6urggPD8fMmTOVHS4RERGpOO4SQBVC3lOG3CWAiIio/OAuAURERERUITBhJSIiIiKVxoSViIiIiFQaE1YiIiIiUmnc1ooqFMtpF/glAkRERBUMZ1iJiIiISKUxYSUiIiIilcaElYiIiIhUWokT1oSEBMyYMQO9e/dGamoqAOD48eO4ceNGqQVHRERERFSih67CwsLQvn17tGjRAn/99RcWLFiA6tWr4+rVq9i8eTP27dtX2nESFYvnjF1Ql+ooOwxEL/NTdghEREQVRolmWKdNm4b58+cjODgYWlpaYnmrVq1w/vz5UguOiIiIiKhECeu1a9fw5Zdf5is3MTHBkydPPjooIiIiIqI8JUpYDQ0NkZKSkq/88uXLsLCw+OigiIiIiIjylChh7dOnD6ZOnYqHDx9CIpFALpfj3LlzmDRpEvz8uHaPiIiIiEpPiRLWBQsWwMrKChYWFsjIyICzszM8PT3RvHlzzJgxo7RjJCIiIqJKrEQJq6amJnbu3Inbt29j79692LFjB27evIlff/0V6urqpR1jhRUQEABXV1fxeMCAAejatWuxrvX29sa4cePKJK48EokEQUFBZXoPIiIiovcp0bZWeezs7GBnZ4fc3Fxcu3YNz549g5GRUWnFRkqWkpLC3ycREREpXYlmWMeNG4ctW7YAAHJzc+Hl5QU3NzdYWloiNDS0NOMjJTIzM4NUKlV2GERERFTJlShh3bdvHxo0aAAA+OOPP3D37l3cvHkT48aNw/Tp00s1wE9p3759qF+/PnR0dGBsbAwfHx9kZmaKH9UvXLgQpqamMDQ0xJw5c5CTk4PJkyejatWqqFmzJrZu3arQ3tSpU+Hg4IAqVarAzs4OM2fORHZ2dqnFm5OTg1GjRsHQ0BDGxsaYMWMGBEEQzxf0kb6hoSECAwMBAK9fv8aoUaNgbm4ObW1t2NjYYNGiRQVen5SUBIlEggMHDqBVq1aoUqUKGjRokG/f3fDwcHh6ekJHRweWlpYYM2YMMjMzxfPr1q1D7dq1oa2tDVNTU3Tv3l08V9j4ExERUeVWooT18ePHMDMzAwAcPXoUPXr0gIODAwYPHoxr166VaoCfSkpKCnr37o1BgwYhLi4OoaGh6Natm5gAnjp1Cv/88w/++usvrFy5EgEBAejUqROMjIwQERGBYcOGYdiwYbh//77Ypp6eHgIDAxEbG4s1a9Zg06ZNWLVqVanFvH37dmhoaCAiIgJr167FqlWrsHnz5mJfv3btWhw6dAh79+5FfHw8duzYARsbmyKvmT59OiZNmoSYmBg4ODigd+/eyMnJAfBmf15fX19069YNV69exZ49e3D27FmMGjUKABAVFYUxY8Zg7ty5iI+Px/Hjx+Hp6Qng/eP/rqysLKSnpyu8iIiIqGIq0RpWU1NTxMbGwtzcHMePH8e6desAAC9fviy3D12lpKQgJycH3bp1g7W1NQCgfv364vmqVati7dq1UFNTg6OjI5YuXYqXL1/i+++/BwD4+/tj8eLFOHfuHHr16gUACjsm2NjYYOLEidizZw+mTJlSKjFbWlpi1apVkEgkcHR0xLVr17Bq1SoMGTKkWNcnJyejdu3aaNmyJSQSidjvokyaNAkdO3YEAMyZMwd169bFnTt3UKdOHSxbtgx9+vQRHwarXbs21q5dCy8vL6xfvx7JycnQ1dVFp06doKenB2trazRs2BDA+8f/XYsWLcKcOXPyle+UrYGetvL/BpPnLlN2CB/Ealb5/IcmERFVDiWaYR04cCB69OiBevXqQSKRoG3btgCAiIgI1KlTp1QD/FQaNGiANm3aoH79+vj666+xadMmPHv2TDxft25dqKn933CZmpoqJFTq6uowNjZGamqqWLZv3z60bNkSZmZmkMlkmDlzJpKTk0st5mbNmkEikYjHHh4euH37NnJzc4t1/YABAxATEwNHR0eMGTMGf/7553uvcXFxEX82NzcHALHP0dHRCAwMhEwmE1++vr6Qy+VITExE27ZtYW1tDTs7O/Tr1w87d+7Ey5cvAbx//N/l7++PtLQ08fX2zDYRERFVLCVKWAMCArB582YMHToU586dEx/MUVdXx7Rp00o1wE9FXV0dwcHBOHbsGJydnfHDDz/A0dERiYmJAN5s5fU2iURSYJlcLgcAXLhwAb169UL79u1x+PBhXL58GdOnT8fr168/TYf+fzzvfqT+9hpaNzc3JCYmYt68eXj16hV69OihsKa0IG/3OS9ZzuuzXC7Hd999h5iYGPF15coV3L59G7Vq1YKenh4uXbqEXbt2wdzcHLNmzUKDBg3w/Pnz947/u6RSKfT19RVeREREVDGVeFurghKb/v37f1QwyiaRSNCiRQu0aNECs2bNgrW1NQ4ePFiits6dOwdra2uFh9Du3btXWqECeJMUv3tcu3ZtcVmGiYmJwlfo3r59W5zRzKOvr4+ePXuiZ8+e6N69Oz7//HM8ffoUVatW/eB43NzccOPGDdjb2xdaR0NDAz4+PvDx8cHs2bNhaGiIU6dOoVu3boWO/4QJEz44FiIiIqo4SpywhoWFYfny5YiLi4NEIoGTkxMmT56Mzz77rDTj+2QiIiIQEhKCdu3aoXr16oiIiMCjR4/g5OSEq1evfnB79vb2SE5Oxu7du9G4cWMcOXKkxMlvYe7fv48JEybgu+++w6VLl/DDDz9gxYoV4vnWrVvjxx9/RLNmzSCXyzF16lSFGdJVq1bB3Nwcrq6uUFNTw++//w4zMzMYGhqWKJ6pU6eiWbNmGDlyJIYMGQJdXV3ExcUhODgYP/zwAw4fPoy7d+/C09MTRkZGOHr0KORyORwdHYscfyIiIqrcSrQkYMeOHfDx8UGVKlUwZswYjBo1Cjo6OmjTpg1+++230o7xk9DX18dff/2FDh06wMHBATNmzMCKFSvQvn37ErXXpUsXjB8/HqNGjYKrqyvCw8Mxc+bMUo3Zz88Pr169QpMmTTBy5EiMHj0aQ4cOFc+vWLEClpaW8PT0RJ8+fTBp0iRUqVJFPC+TybBkyRK4u7ujcePGSEpKwtGjRxXW6n4IFxcXhIWF4fbt2/jss8/QsGFDzJw5U1zramhoiAMHDqB169ZwcnLChg0bsGvXLtStW7fUx5+IiIgqDolQ2L5BRXBycsLQoUMxfvx4hfKVK1di06ZNiIuLK7UAiYojPT0dBgYGuO7vpBK7BJQ33CWAiIiUIe/9Oy0trcjnUUo0lXb37l107tw5X/kXX3xR6EMyREREREQlUaKE1dLSEiEhIfnKQ0JCYGlp+dFBVXbJyckKW0O9+yrNrbGIiIiIVF2JHrqaOHEixowZg5iYGDRv3hwSiQRnz55FYGAg1qxZU9oxVjo1atRATExMkeeJiIiIKosSrWEFgIMHD2LFihXietW8XQK6dOlSqgESFUdx18AQERGR6iju+3eJE1YiVcKElYiIqPwp7vt3ifdhBYCoqCiFfVgbNWr0Mc0REREREeVTooT1wYMH6N27N86dOyduMv/8+XM0b94cu3bt4oNXRERERFRqSrRLwKBBg5CdnY24uDg8ffoUT58+RVxcHARBwODBg0s7RiIiIiKqxEq0hlVHRwfh4eFo2LChQvmlS5fQokULvHr1qtQCJCoOrmElIiIqf8p0DauVlRWys7Pzlefk5MDCwqIkTRKVCs8Zu6Au1SmTtqOX+ZVJu0RERFS0Ei0JWLp0KUaPHo2oqCjkTdBGRUVh7NixWL58eakGSERERESVW4mWBBgZGeHly5fIycmBhsabSdq8n3V1dRXqPn36tHQiJSpC3kcKDUZv4AwrERFROVGmSwJWr15d0riIiIiIiD7IByesOTk5AABfX1+YmZmVekBERERERG/74DWsGhoaGD58OLKyssoiHlIxNjY2751Rl0gkCAoKAgAkJSVBIpEgJiamzGMjIiKiyqFED101bdoUly9fLu1YqAKwtLRESkoK6tWrp+xQiIiIqIIo0RrWESNGYOLEiXjw4AEaNWqU70ErFxeXUgmOyh91dXUuFSEiIqJSVaIZ1p49eyIxMRFjxoxBixYt4OrqioYNG4r/pU/jjz/+gKGhIeRyOQAgJiYGEokEkydPFut899136N27NwAgPDwcnp6e0NHRgaWlJcaMGYPMzEyxbmpqKjp37gwdHR3Y2tpi586d+e55+/ZteHp6QltbG87OzggODlY4/+6SgNDQUEgkEoSEhMDd3R1VqlRB8+bNER8fr3Dd/PnzUb16dejp6eHbb7/FtGnT4OrqWhrDREREROVciRLWxMTEfK+7d++K/6VPw9PTEy9evBCXZ4SFhaFatWoICwsT64SGhsLLywvXrl2Dr68vunXrhqtXr2LPnj04e/YsRo0aJdYdMGAAkpKScOrUKezbtw/r1q1DamqqeF4ul6Nbt25QV1fHhQsXsGHDBkydOrVYsU6fPh0rVqxAVFQUNDQ0MGjQIPHczp07sWDBAixZsgTR0dGwsrLC+vXri2wvKysL6enpCi8iIiKqmEq0JMDa2rq046ASMDAwgKurK0JDQ9GoUSOEhoZi/PjxmDNnDl68eIHMzEzcunUL3t7eWLhwIfr06YNx48YBAGrXro21a9fCy8sL69evR3JyMo4dO4YLFy6gadOmAIAtW7bAyclJvN/JkycRFxeHpKQk1KxZEwCwcOFCtG/f/r2xLliwAF5eXgCAadOmoWPHjvjvv/+gra2NH374AYMHD8bAgQMBALNmzcKff/6JjIyMQttbtGgR5syZk698p2wN9LTVizeA77Cada1E1xEREVHZKlHC+ssvvxR53s+PG6x/Kt7e3ggNDcWECRNw5swZzJ8/H/v378fZs2fx/PlzmJqaok6dOoiOjsadO3cUPuYXBAFyuRyJiYm4desWNDQ04O7uLp6vU6cODA0NxeO4uDhYWVmJySoAeHh4FCvOt9c1m5ubA3izBMHKygrx8fEYMWKEQv0mTZrg1KlThbbn7++PCRMmiMfp6emwtLQsVixERERUvpQoYR07dqzCcXZ2Nl6+fAktLS1UqVKFCesn5O3tjS1btuDKlStQU1ODs7MzvLy8EBYWhmfPnomzmnK5HN999x3GjBmTr428pBF4s0VVYQr6UrSi6r9NU1Mz3zV5a28Laud9X8AmlUohlUqLdW8iIiIq30q0hvXZs2cKr4yMDMTHx6Nly5bYtWtXacdIRchbx7p69Wp4eXlBIpHAy8sLoaGh4vpVAHBzc8ONGzdgb2+f76WlpQUnJyfk5OQgKipKbDs+Ph7Pnz8Xj52dnZGcnIx//vlHLDt//vxH98HR0REXL15UKHs7DiIiIqrcSpSwFqR27dpYvHhxvtlXKlt561h37NgBb29vAG+S2EuXLonrVwFg6tSpOH/+PEaOHImYmBjcvn0bhw4dwujRowG8SRo///xzDBkyBBEREYiOjsa3334LHR0d8V4+Pj5wdHSEn58frly5gjNnzmD69Okf3YfRo0djy5Yt2L59O27fvo358+fj6tWrxZ69JSIiooqt1BJW4M0enG/PvtGn0apVK+Tm5orJqZGREZydnWFiYiI+NOXi4oKwsDDcvn0bn332GRo2bIiZM2eK60kBYNu2bbC0tISXlxe6deuGoUOHonr16uJ5NTU1HDx4EFlZWWjSpAm+/fZbLFiw4KPj79u3L/z9/TFp0iS4ubkhMTERAwYMgLa29ke3TUREROWfRHjfYsECHDp0SOFYEASkpKTgxx9/hKWlJY4dO1ZqAVLl1LZtW5iZmeHXX38tVv309HQYGBjgur8TdwkgIiIqJ/Lev9PS0qCvr19ovRI9dNW1a1eFY4lEAhMTE7Ru3RorVqwoSZNUib18+RIbNmyAr68v1NXVsWvXLpw8eTLflxIQERFR5VSihPXtp7vzflZTK9XVBVSJSCQSHD16FPPnz0dWVhYcHR2xf/9++Pj4KDs0IiIiUgElzjK3bNmCevXqQUdHBzo6OqhXrx42b95cmrFRJaGjo4OTJ0/i6dOnyMzMxKVLl9CtWzdlh0VEREQqokQzrDNnzsSqVaswevRoceP48+fPY/z48UhKSsL8+fNLNUgiIiIiqrxK9NBVtWrV8MMPP6B3794K5bt27cLo0aPx+PHjUguQqDiKu2ibiIiIVEdx379LtCQgNzdX4Ss88zRq1Ag5OTklaZKIiIiIqEAlSli/+eYbrF+/Pl/5xo0b0bdv348OioiIiIgoT4nWsAJvHrr6888/0axZMwDAhQsXcP/+ffj5+WHChAlivZUrV358lERERERUaZUoYb1+/Trc3NwAAAkJCQAAExMTmJiY4Pr162I9frUmEREREX2sEiWsp0+fLu04iEqF54xdUJfqlOja6GV+pRwNERERlQbu9k9EREREKo0JKxERERGpNCasRERERKTSmLASERERkUpjwkofzNvbG+PGjROPbWxssHr16jJrn4iIiCq3Eu/DSpQnMjISurq6yg6DiIiIKigmrPTRTExMlB0CERERVWBcElCBeHt7Y/To0Rg3bhyMjIxgamqKjRs3IjMzEwMHDoSenh5q1aqFY8eOidfExsaiQ4cOkMlkMDU1Rb9+/fD48WPxfGZmJvz8/CCTyWBubo4VK1bku++7SwKeP3+OoUOHwtTUFNra2qhXrx4OHz4MAHjy5Al69+6NmjVrokqVKqhfvz527dpVdoNCRERE5R4T1gpm+/btqFatGi5evIjRo0dj+PDh+Prrr9G8eXNcunQJvr6+6NevH16+fImUlBR4eXnB1dUVUVFROH78OP7991/06NFDbG/y5Mk4ffo0Dh48iD///BOhoaGIjo4u9P5yuRzt27dHeHg4duzYgdjYWCxevBjq6uoAgP/++w+NGjXC4cOHcf36dQwdOhT9+vVDREREmY8NERERlU9cElDBNGjQADNmzAAA+Pv7Y/HixahWrRqGDBkCAJg1axbWr1+Pq1ev4ujRo3Bzc8PChQvF67du3QpLS0vcunULNWrUwJYtW/DLL7+gbdu2AN4kxDVr1iz0/idPnsTFixcRFxcHBwcHAICdnZ143sLCApMmTRKPR48ejePHj+P3339H06ZNi93PrKwsZGVlicfp6enFvpaIiIjKFyasFYyLi4v4s7q6OoyNjVG/fn2xzNTUFACQmpqK6OhonD59GjKZLF87CQkJePXqFV6/fg0PDw+xvGrVqnB0dCz0/jExMahZs6aYrL4rNzcXixcvxp49e/D333+LieeHPrS1aNEizJkzJ1/5Ttka6Gmrf1BbeZLnLgMAWM26VqLriYiIqGwwYa1gNDU1FY4lEolCmUQiAfDmo3u5XI7OnTtjyZIl+doxNzfH7du3P/j+Ojo6RZ5fsWIFVq1ahdWrV6N+/frQ1dXFuHHj8Pr16w+6j7+/PyZMmCAep6enw9LS8oPjJSIiItXHhLUSc3Nzw/79+2FjYwMNjfx/Cvb29tDU1MSFCxdgZWUFAHj27Blu3boFLy+vAtt0cXHBgwcPcOvWrQJnWc+cOYMuXbrgm2++AfAmcb59+zacnJw+KHapVAqpVPpB1xAREVH5xIeuKrGRI0fi6dOn6N27Ny5evIi7d+/izz//xKBBg5CbmwuZTIbBgwdj8uTJCAkJwfXr1zFgwACoqRX+Z+Pl5QVPT0989dVXCA4ORmJiIo4dO4bjx48DeJMEBwcHIzw8HHFxcfjuu+/w8OHDT9VlIiIiKoeYsFZiNWrUwLlz55CbmwtfX1/Uq1cPY8eOhYGBgZiULlu2DJ6envjiiy/g4+ODli1bolGjRkW2u3//fjRu3Bi9e/eGs7MzpkyZgtzcXADAzJkz4ebmBl9fX3h7e8PMzAxdu3Yt664SERFROSYRBEFQdhBEHys9PR0GBga47u9U4oeu8vChKyIiok8j7/07LS0N+vr6hdbjDCsRERERqTQmrERERESk0piwEhEREZFKY8JKRERERCqN+7BShWI57UKRi7aJiIio/OEMKxERERGpNCasRERERKTSmLASERERkUpjwkpEREREKo0PXVGF4jljF9SlOh90TfQyvzKKhoiIiEoDZ1iJiIiISKUxYSUiIiIilcaElYiIiIhUGhNWIiIiIlJpTFiJiIiISKUxYaVSFRAQAFdXV2WHQURERBUIE1YqVZMmTUJISIiywyAiIqIKhPuwUqmSyWSQyWTKDoOIiIgqEM6wVmDe3t4YPXo0xo0bByMjI5iammLjxo3IzMzEwIEDoaenh1q1auHYsWPiNWFhYWjSpAmkUinMzc0xbdo05OTkAAB+/vlnWFhYQC6XK9zniy++QP/+/QHkXxIwYMAAdO3aFcuXL4e5uTmMjY0xcuRIZGdni3VSUlLQsWNH6OjowNbWFr/99htsbGywevXqshscIiIiKjeYsFZw27dvR7Vq1XDx4kWMHj0aw4cPx9dff43mzZvj0qVL8PX1Rb9+/fDy5Uv8/fff6NChAxo3bowrV65g/fr12LJlC+bPnw8A+Prrr/H48WOcPn1abP/Zs2c4ceIE+vbtW2gMp0+fRkJCAk6fPo3t27cjMDAQgYGB4nk/Pz/8888/CA0Nxf79+7Fx40akpqYW2a+srCykp6crvIiIiKhikgiCICg7CCob3t7eyM3NxZkzZwAAubm5MDAwQLdu3fDLL78AAB4+fAhzc3OcP38ef/zxB/bv34+4uDhIJBIAwLp16zB16lSkpaVBTU0NXbp0QbVq1bBlyxYAwMaNGzF79mw8ePAA6urqCAgIQFBQEGJiYgC8mWENDQ1FQkIC1NXVAQA9evSAmpoadu/ejZs3b8LJyQmRkZFwd3cHANy5cwe1a9fGqlWrMG7cuAL7FhAQgDlz5uQrv+7vBD1t9Q8eK6tZ1z74GiIiIvo46enpMDAwQFpaGvT19QutxxnWCs7FxUX8WV1dHcbGxqhfv75YZmpqCgBITU1FXFwcPDw8xGQVAFq0aIGMjAw8ePAAANC3b1/s378fWVlZAICdO3eiV69eYjJakLp16yqcNzc3F2dQ4+PjoaGhATc3N/G8vb09jIyMiuyXv78/0tLSxNf9+/ffOxZERERUPvGhqwpOU1NT4VgikSiU5SWncrkcgiAoJKsAkDcBn1feuXNnyOVyHDlyBI0bN8aZM2ewcuXKD44hbx1sYRP875v4l0qlkEqlRdYhIiKiioEzrCRydnZGeHi4QrIYHh4OPT09WFhYAAB0dHTQrVs37Ny5E7t27YKDgwMaNWpU4nvWqVMHOTk5uHz5slh2584dPH/+vMRtEhERUcXChJVEI0aMwP379zF69GjcvHkT//vf/zB79mxMmDABamr/96fSt29fHDlyBFu3bsU333zzUfesU6cOfHx8MHToUFy8eBGXL1/G0KFDoaOjk2+2l4iIiConJqwksrCwwNGjR3Hx4kU0aNAAw4YNw+DBgzFjxgyFeq1bt0bVqlURHx+PPn36fPR9f/nlF5iamsLT0xNffvklhgwZAj09PWhra39020RERFT+cZcAUjkPHjyApaUlTp48iTZt2hTrmrynDLlLABERUflR3F0C+NAVKd2pU6eQkZGB+vXrIyUlBVOmTIGNjQ08PT2VHRoRERGpACaspHTZ2dn4/vvvcffuXejp6aF58+bYuXNnvt0FiIiIqHJiwkpK5+vrC19fX2WHQURERCqKCStVKJbTLhS5BoaIiIjKH+4SQEREREQqjQkrEREREak0JqxEREREpNKYsBIRERGRSmPCSkREREQqjbsEUIXiOWMX1KU6hZ6PXub3CaMhIiKi0sAZViIiIiJSaUxYiYiIiEilMWElIiIiIpXGhJWIiIiIVBoTVipVSUlJkEgkiImJUXYoREREVEFwlwAqsQEDBuD58+cICgoSyywtLZGSkoJq1aopLzAiIiKqUJiwUqlSV1eHmZmZssMgIiKiCoRLAsqpn3/+GRYWFpDL5QrlX3zxBfr374+EhAR06dIFpqamkMlkaNy4MU6ePKlQNysrC1OmTIGlpSWkUilq166NLVu2AAByc3MxePBg2NraQkdHB46OjlizZo14bUBAALZv347//e9/kEgkkEgkCA0NLXBJQFhYGJo0aQKpVApzc3NMmzYNOTk54nlvb2+MGTMGU6ZMQdWqVWFmZoaAgIDSHzQiIiIql5iwllNff/01Hj9+jNOnT4tlz549w4kTJ9C3b19kZGSgQ4cOOHnyJC5fvgxfX1907twZycnJYn0/Pz/s3r0ba9euRVxcHDZs2ACZTAYAkMvlqFmzJvbu3YvY2FjMmjUL33//Pfbu3QsAmDRpEnr06IHPP/8cKSkpSElJQfPmzfPF+ffff6NDhw5o3Lgxrly5gvXr12PLli2YP3++Qr3t27dDV1cXERERWLp0KebOnYvg4OBC+5+VlYX09HSFFxEREVVMEkEQBGUHQSXTpUsXVKtWTZwV3bhxI2bPno0HDx5AXV09X/26deti+PDhGDVqFG7dugVHR0cEBwfDx8enWPcbOXIk/v33X+zbtw9AwWtYk5KSYGtri8uXL8PV1RXTp0/H/v37ERcXB4lEAgBYt24dpk6dirS0NKipqcHb2xu5ubk4c+aM2E6TJk3QunVrLF68uMBYAgICMGfOnHzl1/2doKedv+95rGZdK1ZfiYiIqOylp6fDwMAAaWlp0NfXL7QeZ1jLsb59+2L//v3IysoCAOzcuRO9evWCuro6MjMzMWXKFDg7O8PQ0BAymQw3b94UZ1hjYmKgrq4OLy+vQtvfsGED3N3dYWJiAplMhk2bNinM0BZHXFwcPDw8xGQVAFq0aIGMjAw8ePBALHNxcVG4ztzcHKmpqYW26+/vj7S0NPF1//79D4qLiIiIyg8+dFWOde7cGXK5HEeOHEHjxo1x5swZrFy5EgAwefJknDhxAsuXL4e9vT10dHTQvXt3vH79GgCgo6NTZNt79+7F+PHjsWLFCnh4eEBPTw/Lli1DRETEB8UoCIJCsppXBkChXFNTU6GORCLJtz73bVKpFFKp9INiISIiovKJCWs5pqOjg27dumHnzp24c+cOHBwc0KhRIwDAmTNnMGDAAHz55ZcAgIyMDCQlJYnX1q9fH3K5HGFhYQUuCThz5gyaN2+OESNGiGUJCQkKdbS0tJCbm1tkjM7Ozti/f79C4hoeHg49PT1YWFiUqN9ERERUuXBJQDnXt29fHDlyBFu3bsU333wjltvb2+PAgQOIiYnBlStX0KdPH4UZSxsbG/Tv3x+DBg1CUFAQEhMTERoaKj5UZW9vj6ioKJw4cQK3bt3CzJkzERkZqXBvGxsbXL16FfHx8Xj8+DGys7PzxTdixAjcv38fo0ePxs2bN/G///0Ps2fPxoQJE6Cmxj8/IiIiej9mDOVc69atUbVqVcTHx6NPnz5i+apVq2BkZITmzZujc+fO8PX1hZubm8K169evR/fu3TFixAjUqVMHQ4YMQWZmJgBg2LBh6NatG3r27ImmTZviyZMnCrOtADBkyBA4OjqK61zPnTuXLz4LCwscPXoUFy9eRIMGDTBs2DAMHjwYM2bMKIPRICIiooqIuwRQhZD3lCF3CSAiIio/uEsAEREREVUITFiJiIiISKUxYSUiIiIilcaElYiIiIhUGvdhpQrFctqFIhdtExERUfnDGVYiIiIiUmlMWImIiIhIpTFhJSIiIiKVxoSViIiIiFQaH7qiCsVzxi6oS3UKPBe9zO8TR0NERESlgTOsRERERKTSOMNKRERElVJOTg5ev36t7DAqNC0tLWhofHy6yYSViIiIKhVBEJCcnIzHjx8rO5RKoVq1arCysoJEIilxG0xYiYiIqFLJS1YtLCwgk8mgpsYVkmVBLpcjIyMDf//9N+RyOWxtbUvcFhNWgre3N1xdXbF69Wplh0JERFSmcnJyxGTVzMxM2eFUeDKZDADw999/486dO/D29oampuYHt8N/UhAREVGlkbdmNS+RorKXN9Y3b97EqVOnkJub+8FtMGElIiKiSofLAD6dvLE2MDBAXFwc0tLSPryN0g6Kyie5XI4pU6agatWqMDMzQ0BAgHguOTkZXbp0gUwmg76+Pnr06IF///1XPD9gwAB07dpVob1x48bB29tbPN63bx/q168PHR0dGBsbw8fHB5mZmeL5bdu2wcnJCdra2qhTpw7WrVtXVl0lIiIiJZBKpcjOzsbLly8/+FomrAQA2L59O3R1dREREYGlS5di7ty5CA4OhiAI6Nq1K54+fYqwsDAEBwcjISEBPXv2LHbbKSkp6N27NwYNGoS4uDiEhoaiW7duEAQBALBp0yZMnz4dCxYsQFxcHBYuXIiZM2di+/btZdVdIiIi+sS4SwB9NBcXF8yePRsAULt2bfz4448ICQkBAFy9ehWJiYmwtLQEAPz666+oW7cuIiMj0bhx4/e2nZKSgpycHHTr1g3W1tYAgPr164vn582bhxUrVqBbt24AAFtbW8TGxuLnn39G//79C2wzKysLWVlZ4nF6enoJek1ERPR/BgwYgOfPnyMoKEjZoSi4fPkyZs6ciYsXLyI9PR1mZmZo2rQpfvrpJ1SrVg2hoaFo1aoVnj17BkNDw2K3m5SUBFtbW1y+fBmurq5lFn9pYMJKAN4krG8zNzdHamoq4uLiYGlpKSarAODs7AxDQ0PExcUVK2Ft0KAB2rRpg/r168PX1xft2rVD9+7dYWRkhEePHuH+/fsYPHgwhgwZIl6Tk5MDAwODQttctGgR5syZk698p2wN9LTVC7wmee4yWM269t54iYiIVEVqaip8fHzQuXNnnDhxAoaGhkhMTMShQ4dK9NF6ecUlAQQA+baYkEgkkMvlEAShwCn8t8vV1NTEj/fzZGdniz+rq6sjODgYx44dg7OzM3744Qc4OjoiMTERcrkcwJtlATExMeLr+vXruHDhQqHx+vv7Iy0tTXzdv3+/xH0nIiIqjrCwMDRp0gRSqRTm5uaYNm0acnJyxPPHjx9Hy5YtYWhoCGNjY3Tq1AkJCQni+aSkJEgkEhw4cACtWrVClSpV0KBBA5w/f77Qe4aHhyM9PR2bN29Gw4YNYWtri9atW2P16tWwsrJCUlISWrVqBQAwMjKCRCLBgAEDihVP3r6oDRs2hEQiEZ898fb2xrhx4xTi6Nq1q9guAKxbtw61a9eGtrY2TE1N0b1795IMabExYaUiOTs7Izk5WSEhjI2NRVpaGpycnAAAJiYmSElJUbguJiZG4VgikaBFixaYM2cOLl++DC0tLRw8eBCmpqawsLDA3bt3YW9vr/AqaoNhqVQKfX19hRcREVFZ+fvvv9GhQwc0btwYV65cwfr167FlyxbMnz9frJOZmYkJEyYgMjISISEhUFNTw5dffilOzuSZPn06Jk2ahJiYGDg4OKB3794Kie/bzMzMkJOTg4MHD+abHAIAS0tL7N+/HwAQHx+PlJQUrFmzpljxXLx4EQBw8uRJpKSk4MCBA8Uai6ioKIwZMwZz585FfHw8jh8/Dk9Pz2JdW1JcEkBF8vHxgYuLC/r27YvVq1cjJycHI0aMgJeXF9zd3QEArVu3xrJly/DLL7/Aw8MDO3bswPXr19GwYUMAQEREBEJCQtCuXTtUr14dERERePTokZjwBgQEYMyYMdDX10f79u2RlZWFqKgoPHv2DBMmTFBa34mIiPKsW7cOlpaW+PHHHyGRSFCnTh38888/mDp1KmbNmgU1NTV89dVXCtds2bIF1atXR2xsLOrVqyeWT5o0CR07dgQAzJkzB3Xr1sWdO3dQp06dfPdt1qwZvv/+e/Tp0wfDhg1DkyZN0Lp1a/j5+cHU1BTq6uqoWrUqAKB69eoKa1jfF4+JiQkAwNjY+IO+RCE5ORm6urro1KkT9PT0YG1tLb7nlxXOsFKRJBIJgoKCYGRkBE9PT/j4+MDOzg579uwR6/j6+mLmzJmYMmUKGjdujBcvXsDPz088r6+vj7/++gsdOnSAg4MDZsyYgRUrVqB9+/YAgG+//RabN29GYGAg6tevDy8vLwQGBn7UV7gRERGVpri4OHh4eCgsk2vRogUyMjLw4MEDAEBCQgL69OkDOzs76Ovri+9jycnJCm29/dyIubk5gDdrVQuzYMECPHz4EBs2bICzszM2bNiAOnXq4Nq1op/LKG48H6pt27awtraGnZ0d+vXrh507d5b5elrOsBJCQ0Pzlb39hKSVlRX+97//FdnGnDlzCnwICgCcnJxw/PjxIq/v06cP+vTp895YiYiIlKGgZzryPqLPK+/cuTMsLS2xadMm1KhRA3K5HPXq1RO/XSvP28+N5F377rKBdxkbG+Prr7/G119/jUWLFqFhw4ZYvnx5kVtAFjeed73v2RQ9PT1cunQJoaGh+PPPPzFr1iwEBAQgMjLyg3Yp+BCcYSUiIiJ6D2dnZ4SHhyskcuHh4dDT04OFhQWePHmCuLg4zJgxA23atIGTkxOePXtWJrFoaWmhVq1a4hfwaGlpAYDCV54WJ56CrgPyP5uSm5uL69evK9TR0NCAj48Pli5diqtXryIpKQmnTp0qvU6+gzOsRERERP9fWlpavgeHq1atihEjRmD16tUYPXo0Ro0ahfj4eMyePRsTJkyAmpoajIyMYGxsjI0bN8Lc3BzJycmYNm3aR8dz+PBh7N69G7169YKDgwMEQcAff/yBo0ePYtu2bQAAa2trSCQSHD58GB06dICOjk6x4qlevTp0dHRw/Phx1KxZE9ra2jAwMEDr1q0xYcIEHDlyBLVq1cKqVavw/PlzhZju3r0LT09PGBkZ4ejRo5DL5XB0dPzo/haGM6xERERE/19oaCgaNmyo8Jo1axYsLCxw9OhRXLx4EQ0aNMCwYcMwePBgzJgxA8Cbj9F3796N6Oho1KtXD+PHj8eyZcs+Oh5nZ2dUqVIFEydOhKurK5o1a4a9e/di8+bN6NevHwDAwsICc+bMwbRp02BqaopRo0YVKx4NDQ2sXbsWP//8M2rUqIEuXboAAAYNGoT+/fvDz88PXl5esLW1FbfOAgBDQ0McOHAArVu3hpOTEzZs2IBdu3ahbt26H93fwkiEgvZIICpn0tPTYWBggOv+ToV+cQAAfnEAEVEl9/LlS8TFxcHJyQlVqlRRdjiVQt6YJyQk4N69e+jduzdq1qwJ4P/ev9PS0orcopJLAqhCsZx2gXuyEhERVTBcEkBEREREKo0JKxERERGpNCasRERERKTSmLASERERkUpjwkpEREREKo27BFCF4jljF9SlOvnKo5f5KSEaIiIiKg2cYSUiIiIilcaElYiIiIhUGhNWIiIiokpk3bp1sLW1hba2Nho1aoQzZ84oO6T34hpWIiIiolLQaPIvn/R+JXk+Y8+ePRg3bhzWrVuHFi1a4Oeff0b79u0RGxsLKyurMoiydHCGVQWFhoZCIpHg+fPnyg4FNjY2WL169Se9Z1JSEiQSCWJiYj7pfYmIiCq6lStXYvDgwfj222/h5OSE1atXw9LSEuvXr1d2aEViwkoAgMDAQBgaGuYrj4yMxNChQz99QERERFSqXr9+jejoaLRr106hvF27dggPD1dSVMXDJQFUJBMTE2WHQERERKXg8ePHyM3NhampqUK5qakpHj58qKSoioczrJ+AIAhYunQp7OzsoKOjgwYNGmDfvn3i+aNHj8LBwQE6Ojpo1aoVkpKSFK4PCAiAq6urQtnq1athY2OjULZ161bUrVsXUqkU5ubmGDVqlHhu5cqVqF+/PnR1dWFpaYkRI0YgIyMDwJslCAMHDkRaWhokEgkkEgkCAgIA5F8SkJycjC5dukAmk0FfXx89evTAv//+my/WX3/9FTY2NjAwMECvXr3w4sULsc7x48fRsmVLGBoawtjYGJ06dUJCQkIJRpaIiIg+lEQiUTgWBCFfmaphwvoJzJgxA9u2bcP69etx48YNjB8/Ht988w3CwsJw//59dOvWDR06dEBMTAy+/fZbTJs27YPvsX79eowcORJDhw7FtWvXcOjQIdjb24vn1dTUsHbtWly/fh3bt2/HqVOnMGXKFABA8+bNsXr1aujr6yMlJQUpKSmYNGlSvnsIgoCuXbvi6dOnCAsLQ3BwMBISEtCzZ0+FegkJCQgKCsLhw4dx+PBhhIWFYfHixeL5zMxMTJgwAZGRkQgJCYGamhq+/PJLyOXyYvc3KysL6enpCi8iIiIqXLVq1aCurp5vNjU1NTXfrKuq4ZKAMpaZmYmVK1fi1KlT8PDwAADY2dnh7Nmz+Pnnn2FjYwM7OzusWrUKEokEjo6OuHbtGpYsWfJB95k/fz4mTpyIsWPHimWNGzcWfx43bpz4s62tLebNm4fhw4dj3bp10NLSgoGBASQSCczMzAq9x8mTJ3H16lUkJibC0tISAPDrr7+ibt26iIyMFO8nl8sRGBgIPT09AEC/fv0QEhKCBQsWAAC++uorhXa3bNmC6tWrIzY2FvXq1StWfxctWoQ5c+bkK98pWwM9bfV85clzlwEArGZdK1b7REREFY2WlhYaNWqE4OBgfPnll2J5cHAwunTposTI3o8zrGUsNjYW//33H9q2bQuZTCa+fvnlFyQkJCAuLg7NmjVTmIrPS2yLKzU1Ff/88w/atGlTaJ3Tp0+jbdu2sLCwgJ6eHvz8/PDkyRNkZmYW+z5xcXGwtLQUk1UAcHZ2hqGhIeLi4sQyGxsbMVkFAHNzc6SmporHCQkJ6NOnD+zs7KCvrw9bW1sAb5YbFJe/vz/S0tLE1/3794t9LRERUWU1YcIEbN68GVu3bkVcXBzGjx+P5ORkDBs2TNmhFYkzrGUs72PuI0eOwMLCQuGcVCrF6NGj39uGmpoaBEFQKMvOzhZ/1tHRKfL6e/fuoUOHDhg2bBjmzZuHqlWr4uzZsxg8eLBCO+9T2BqXd8s1NTUVzkskEoWP+zt37gxLS0ts2rQJNWrUgFwuR7169fD69etixyKVSiGVSotdn4iIiICePXviyZMnmDt3LlJSUlCvXj0cPXoU1tbWyg6tSExYy5izszOkUimSk5Ph5eVV4PmgoCCFsgsXLigcm5iY4OHDhwqJ4dt7lOrp6cHGxgYhISFo1apVvntERUUhJycHK1asgJram0n1vXv3KtTR0tJCbm7ue/uSnJyM+/fvi7OssbGxSEtLg5OTU5HX5nny5Ani4uLw888/47PPPgMAnD17tljXEhERqbKSbOSvDCNGjMCIESOUHcYHYcJaxvT09DBp0iSMHz8ecrkcLVu2RHp6OsLDwyGTyTBs2DCsWLECEyZMwHfffYfo6GgEBgYqtOHt7Y1Hjx5h6dKl6N69O44fP45jx45BX19frBMQEIBhw4ahevXqaN++PV68eIFz585h9OjRqFWrFnJycvDDDz+gc+fOOHfuHDZs2KBwDxsbG2RkZCAkJAQNGjRAlSpVUKVKFYU6Pj4+cHFxQd++fbF69Wrk5ORgxIgR8PLygru7e7HGw8jICMbGxti4cSPMzc2RnJxcoofMiIiIqPLgGtZPYN68eZg1axYWLVoEJycn+Pr64o8//oCtrS2srKywf/9+/PHHH2jQoAE2bNiAhQsXKlzv5OSEdevW4aeffkKDBg1w8eLFfE/x9+/fH6tXr8a6detQt25ddOrUCbdv3wYAuLq6YuXKlViyZAnq1auHnTt3YtGiRQrXN2/eHMOGDUPPnj1hYmKCpUuX5uuHRCJBUFAQjIyM4OnpCR8fH9jZ2WHPnj3FHgs1NTXs3r0b0dHRqFevHsaPH49ly5YV+3oiIiKqfCTCu4sjicqh9PR0GBgY4Lq/U4G7BOThLgFERJXby5cvERcXBycnp3yfJFLZyBvzhIQE3Lt3D71790bNmjUB/N/7d1pamsInx+/iDCsRERERqTQmrERERESk0piwEhEREZFKY8JKRERERCqN21pRhWI57UKRi7aJiIio/OEMKxERERGpNCasRERERKTSmLASERERVRJ//fUXOnfujBo1aohfCFQecA0rERERUSlInlv/k96vJF+Gk5mZiQYNGmDgwIH46quvyiCqssGElSoUzxm7ELP2O2WHQUREpJLat2+P9u3bKzuMD8YlAURERESk0piwEhEREZFKY8JKRERERCqNCSsRERERqTQmrJ9YQEAAXF1di6wzYMAAdO3a9ZPEQ0RERKTquEsAERERUSWRkZGBO3fuiMeJiYmIiYlB1apVYWVlpcTIilZuE9bXr19DS0tL2WFQIbKzs6GpqansMIiIiOgtUVFRaNWqlXg8YcIEAED//v0RGBiopKiKQSgnvLy8hJEjRwrjx48XjI2NBU9PT+HGjRtC+/btBV1dXaF69erCN998Izx69EjhmtGjRwuTJ08WjIyMBFNTU2H27NkK7T5//lwYMmSIYGJiIujp6QmtWrUSYmJixHNqampCVFSUIAiCIJfLBSMjI8Hd3V28/rfffhPMzMzE4ylTpgi1a9cWdHR0BFtbW2HGjBnC69evxfOzZ88WGjRoIGzYsEGoWbOmoKOjI3Tv3l149uyZWKd///5Cly5dxGO5XC4sWbJEsLW1FbS1tQUXFxfh999/L/bYlfU4vd2vLVu2CLa2toJEIhHkcrkQFxcntGjRQpBKpYKTk5MQHBwsABAOHjwoCIIgtGrVShg5cqTCvR4/fixoaWkJISEhxe5jWlqaAEBoMHpDsa8hIqLKJzMzU4iKihIyMzOVHUqlkTfme/bsEZYuXSrcv39fPJf3/p2WllZkG+VqDev27duhoaGBc+fOYfHixfDy8oKrqyuioqJw/Phx/Pvvv+jRo0e+a3R1dREREYGlS5di7ty5CA4OBgAIgoCOHTvi4cOHOHr0KKKjo+Hm5oY2bdrg6dOnMDAwgKurK0JDQwEAV69eFf+bnp4OAAgNDYWXl5d4Pz09PQQGBiI2NhZr1qzBpk2bsGrVKoWY7ty5g7179+KPP/7A8ePHERMTg5EjRxba7xkzZmDbtm1Yv349bty4gfHjx+Obb75BWFjYe8csJSWlzMfp3X7t378fMTExkMvl6Nq1K6pUqYKIiAhs3LgR06dPV7jvt99+i99++w1ZWVli2c6dO1GjRg2FfwESERFRJVa2OXXp8fLyElxdXcXjmTNnCu3atVOoc//+fQGAEB8fL17TsmVLhTqNGzcWpk6dKgiCIISEhAj6+vrCf//9p1CnVq1aws8//ywIgiBMmDBB6NSpkyAIgrB69Wqhe/fugpubm3DkyBFBEATBwcFBWL9+faFxL126VGjUqJF4PHv2bEFdXV3hXxfHjh0T1NTUhJSUFEEQFGdYMzIyBG1tbSE8PFyh3cGDBwu9e/cu9L55PtU4zZ49W9DU1BRSU1MV+qWhoSH2SxCEfDOs//33n1C1alVhz549Yh1XV1chICCgyH79999/QlpamvjK6xNnWImIqCicYf30SmOGtVytYXV3dxd/jo6OxunTpyGTyfLVS0hIgIODAwDAxcVF4Zy5uTlSU1PFNjIyMmBsbKxQ59WrV0hISAAAeHt7Y8uWLZDL5QgLC0ObNm1gZWWFsLAwuLm54datWwozrPv27cPq1atx584dZGRkICcnB/r6+grtW1lZoWbNmuKxh4cH5HI54uPjYWZmplA3NjYW//33H9q2batQ/vr1azRs2LDoAfuE4wQA1tbWMDExEY/j4+NhaWmp0KcmTZootCGVSvHNN99g69at6NGjB2JiYnDlyhUEBQUV2a9FixZhzpw5+cp3ytYgee6PJfp+ZSIiIlJN5Sph1dXVFX+Wy+Xo3LkzlixZkq+eubm5+PO7D/5IJBLI5XKxDXNzc/Ej/7cZGhoCADw9PfHixQtcunQJZ86cwbx582BpaYmFCxfC1dUV1atXh5OTEwDgwoUL6NWrF+bMmQNfX18YGBhg9+7dWLFiRZH9kkgkCv99W16sR44cgYWFhcI5qVRaZLt513+KcQIUfz/Am6UEBfXpXd9++y1cXV3x4MEDbN26FW3atIG1tXWR1/j7+4sLxQEgPT0dlpaW770XERERlT/lKmF9m5ubG/bv3w8bGxtoaJSsG25ubnj48CE0NDRgY2NTYJ28daw//vgjJBIJnJ2dUaNGDVy+fBmHDx9WmF09d+4crK2tFdZp3rt3L1+bycnJ+Oeff1CjRg0AwPnz56GmpibOdr7N2dkZUqkUycnJCvf6kD5+inEqSJ06dZCcnIx///0XpqamAIDIyMh89erXrw93d3ds2rQJv/32G3744Yf3ti2VSouVsBMREVH5V64eunrbyJEj8fTpU/Tu3RsXL17E3bt38eeff2LQoEHIzc0tVhs+Pj7w8PBA165dceLECSQlJSE8PBwzZsxAVFSUWM/b2xs7duyAl5cXJBIJjIyM4OzsjD179sDb21usZ29vj+TkZOzevRsJCQlYu3YtDh48mO++2tra6N+/P65cuYIzZ85gzJgx6NGjR77lAMCbh7gmTZqE8ePHY/v27UhISMDly5fx008/Yfv27So1Tu9q27YtatWqhf79++Pq1as4d+6cmMy/O/P67bffYvHixcjNzcWXX35ZrLiIiIhKKu9TRCp7eWMtCEKJ2yi3CWuNGjVw7tw55ObmwtfXF/Xq1cPYsWNhYGAANbXidUsikeDo0aPw9PTEoEGD4ODggF69eiEpKUmcEQSAVq1aITc3VyE59fLyQm5ursKsZ5cuXTB+/HiMGjUKrq6uCA8Px8yZM/Pd197eHt26dUOHDh3Qrl071KtXD+vWrSs0znnz5mHWrFlYtGgRnJyc4Ovriz/++AO2trYqNU7vUldXR1BQEDIyMtC4cWN8++23mDFjBoA3SfvbevfuDQ0NDfTp0yffOSIiotKSt4d7RkaGkiOpPPLGOjs7u8RtSISPSXeJPtC5c+fQsmVL3LlzB7Vq1RLL79+/DxsbG0RGRsLNze2D201PT4eBgQGu+ztBT1udD10REVGh7t27h8ePH8PCwgIymazYEzj0YeRyOTIyMvD333/j+fPnePDgAVJTU9G7d2/x4fO89++0tLR8D6m/rdyuYaXy4eDBg5DJZKhduzbu3LmDsWPHokWLFmKymp2djZSUFEybNg3NmjUrUbJKRET0IaysrJCTk4O///5b2aFUCs+fP8e///6LrKwsaGhoQEdH54PbYMJazg0bNgw7duwo8Nw333yDDRs2fOKIFL148QJTpkzB/fv3Ua1aNfj4+CjsmnDu3Dm0atUKDg4O2LdvnxIjJSKiykIikcDOzg7BwcGIj4+Hvr4+H+QtA4Ig4PXr15DL5Xj9+jWePHkCZ2fnImdSC8MlAeVcamqq+K1b79LX10f16tU/cUTKwSUBRET0obKzs3Hq1CnEx8cjJyfnox4KoqJpaGjA2toan3/+ucKzKlwSUElUr1690iSlREREpUlTUxNt27aFh4cHXr16pexwKjRtbW3IZDKoq6uX6HomrFShWE67UKKPGoiIqHJSU1ODvr4+3ztUHB+LIyIiIiKVxhlWqhDy1h0Vtp6XiIiIVE/e+/b71g8zYaUK4cmTJwAAS0tLJUdCREREH+rFixcwMDAo9DwTVqoQqlatCgBITk4u8g+eSl96ejosLS1x//59rgFTAo6/8nDslYdjr1ylOf6CIODFixeoUaNGkfWYsFKFkPctJQYGBvyfl5LwoQXl4vgrD8deeTj2ylVa41+ciSY+dEVEREREKo0JKxERERGpNCasVCFIpVLMnj2bX62nBBx75eL4Kw/HXnk49sqljPHnV7MSERERkUrjDCsRERERqTQmrERERESk0piwEhEREZFKY8JKRERERCqNCSuVe+vWrYOtrS20tbXRqFEjnDlzRtkhVUh//fUXOnfujBo1akAikSAoKEjhvCAICAgIQI0aNaCjowNvb2/cuHFDOcFWMIsWLULjxo2hp6eH6tWro2vXroiPj1eow/EvG+vXr4eLi4u4QbqHhweOHTsmnue4fzqLFi2CRCLBuHHjxDKOf9kJCAiARCJReJmZmYnnP/XYM2Glcm3Pnj0YN24cpk+fjsuXL+Ozzz5D+/btkZycrOzQKpzMzEw0aNAAP/74Y4Hnly5dipUrV+LHH39EZGQkzMzM0LZtW7x48eITR1rxhIWFYeTIkbhw4QKCg4ORk5ODdu3aITMzU6zD8S8bNWvWxOLFixEVFYWoqCi0bt0aXbp0Ed+YOe6fRmRkJDZu3AgXFxeFco5/2apbty5SUlLE17Vr18Rzn3zsBaJyrEmTJsKwYcMUyurUqSNMmzZNSRFVDgCEgwcPisdyuVwwMzMTFi9eLJb9999/goGBgbBhwwYlRFixpaamCgCEsLAwQRA4/p+akZGRsHnzZo77J/LixQuhdu3aQnBwsODl5SWMHTtWEAT+3Ze12bNnCw0aNCjwnDLGnjOsVG69fv0a0dHRaNeunUJ5u3btEB4erqSoKqfExEQ8fPhQ4XchlUrh5eXF30UZSEtLAwBUrVoVAMf/U8nNzcXu3buRmZkJDw8PjvsnMnLkSHTs2BE+Pj4K5Rz/snf79m3UqFEDtra26NWrF+7evQtAOWOvUSatEn0Cjx8/Rm5uLkxNTRXKTU1N8fDhQyVFVTnljXdBv4t79+4pI6QKSxAETJgwAS1btkS9evUAcPzL2rVr1+Dh4YH//vsPMpkMBw8ehLOzs/jGzHEvO7t378alS5cQGRmZ7xz/7stW06ZN8csvv8DBwQH//vsv5s+fj+bNm+PGjRtKGXsmrFTuSSQShWNBEPKV0afB30XZGzVqFK5evYqzZ8/mO8fxLxuOjo6IiYnB8+fPsX//fvTv3x9hYWHieY572bh//z7Gjh2LP//8E9ra2oXW4/iXjfbt24s/169fHx4eHqhVqxa2b9+OZs2aAfi0Y88lAVRuVatWDerq6vlmU1NTU/P9q4/KVt6To/xdlK3Ro0fj0KFDOH36NGrWrCmWc/zLlpaWFuzt7eHu7o5FixahQYMGWLNmDce9jEVHRyM1NRWNGjWChoYGNDQ0EBYWhrVr10JDQ0McY47/p6Grq4v69evj9u3bSvnbZ8JK5ZaWlhYaNWqE4OBghfLg4GA0b95cSVFVTra2tjAzM1P4Xbx+/RphYWH8XZQCQRAwatQoHDhwAKdOnYKtra3CeY7/pyUIArKysjjuZaxNmza4du0aYmJixJe7uzv69u2LmJgY2NnZcfw/oaysLMTFxcHc3Fw5f/tl8igX0Seye/duQVNTU9iyZYsQGxsrjBs3TtDV1RWSkpKUHVqF8+LFC+Hy5cvC5cuXBQDCypUrhcuXLwv37t0TBEEQFi9eLBgYGAgHDhwQrl27JvTu3VswNzcX0tPTlRx5+Td8+HDBwMBACA0NFVJSUsTXy5cvxToc/7Lh7+8v/PXXX0JiYqJw9epV4fvvvxfU1NSEP//8UxAEjvun9vYuAYLA8S9LEydOFEJDQ4W7d+8KFy5cEDp16iTo6emJ76+feuyZsFK599NPPwnW1taClpaW4ObmJm71Q6Xr9OnTAoB8r/79+wuC8Gabk9mzZwtmZmaCVCoVPD09hWvXrik36AqioHEHIGzbtk2sw/EvG4MGDRL//2JiYiK0adNGTFYFgeP+qb2bsHL8y07Pnj0Fc3NzQVNTU6hRo4bQrVs34caNG+L5Tz32EkEQhLKZuyUiIiIi+nhcw0pEREREKo0JKxERERGpNCasRERERKTSmLASERERkUpjwkpEREREKo0JKxERERGpNCasRERERKTSmLASERERkUpjwkpERJWSRCJBUFCQssMgomJgwkpERCojNzcXcrlc2WEQkYphwkpERCXm7e2NUaNGYdSoUTA0NISxsTFmzJiBvG/9fv36NaZMmQILCwvo6uqiadOmCA0NFa8PDAyEoaEhDh8+DGdnZ0ilUty7dw9ZWVmYMmUKLC0tIZVKUbt2bWzZskW8LjY2Fh06dIBMJoOpqSn69euHx48fK8Q1ZswYTJkyBVWrVoWZmRkCAgLE8zY2NgCAL7/8EhKJRDwmItXEhJWIiD7K9u3boaGhgYiICKxduxarVq3C5s2bAQADBw7EuXPnsHv3bly9ehVff/01Pv/8c9y+fVu8/uXLl1i0aBE2b96MGzduoHr16vDz88Pu3buxdu1axMXFYcOGDZDJZACAlJQUeHl5wdXVFVFRUTh+/Dj+/fdf9OjRI19curq6iIiIwNKlSzF37lwEBwcDACIjIwEA27ZtQ0pKinhMRKpJIuT9M5iIiOgDeXt7IzU1FTdu3IBEIgEATJs2DYcOHcIff/yB2rVr48GDB6hRo4Z4jY+PD5o0aYKFCxciMDAQAwcORExMDBo0aAAAuHXrFhwdHREcHAwfH59895w1axYiIiJw4sQJsezBgwewtLREfHw8HBwc4O3tjdzcXJw5c0as06RJE7Ru3RqLFy8G8GYN68GDB9G1a9eyGBoiKkUayg6AiIjKt2bNmonJKgB4eHhgxYoViIqKgiAIcHBwUKiflZUFY2Nj8VhLSwsuLi7icUxMDNTV1eHl5VXg/aKjo3H69GlxxvVtCQkJ4v3ebhMAzM3NkZqa+uEdJCKlY8JKRERlRl1dHdHR0VBXV1cofzvZ1NHRUUh4dXR0imxTLpejc+fOWLJkSb5z5ubm4s+ampoK5yQSCR/oIiqnmLASEdFHuXDhQr7j2rVro2HDhsjNzUVqaio+++yzYrdXv359yOVyhIWFFbgkwM3NDfv374eNjQ00NEr+NqapqYnc3NwSX09Enw4fuiIioo9y//59TJgwAfHx8di1axd++OEHjB07Fg4ODujbty/8/Pxw4MABJCYmIjIyEkuWLMHRo0cLbc/Gxgb9+/fHoEGDEBQUhMTERISGhmLv3r0AgJEjR+Lp06fo3bs3Ll68iLt37+LPP//EoEGDPigBtbGxQUhICB4+fIhnz5599DgQUdlhwkpERB/Fz88Pr169QpMmTTBy5EiMHj0aQ4cOBfDmKXw/Pz9MnDgRjo6O+OKLLxAREQFLS8si21y/fj26d++OESNGoE6dOhgyZAgyMzMBADVq1MC5c+eQm5sLX19f1KtXD2PHjoWBgQHU1Ir/trZixQoEBwfD0tISDRs2LPkAEFGZ4y4BRERUYt7e3nB1dcXq1auVHQoRVWCcYSUiIiIilcaElYiIiIhUGpcEEBEREZFK4wwrEREREak0JqxEREREpNKYsBIRERGRSmPCSkREREQqjQkrEREREak0JqxEREREpNKYsBIRERGRSmPCSkREREQqjQkrEREREam0/wcigYWgGYSsbQAAAABJRU5ErkJggg=="/>
          <p:cNvSpPr>
            <a:spLocks noChangeAspect="1" noChangeArrowheads="1"/>
          </p:cNvSpPr>
          <p:nvPr/>
        </p:nvSpPr>
        <p:spPr bwMode="auto">
          <a:xfrm>
            <a:off x="165683" y="-156033"/>
            <a:ext cx="324604" cy="329213"/>
          </a:xfrm>
          <a:prstGeom prst="rect">
            <a:avLst/>
          </a:prstGeom>
          <a:noFill/>
        </p:spPr>
        <p:txBody>
          <a:bodyPr vert="horz" wrap="square" lIns="97877" tIns="48939" rIns="97877" bIns="4893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9" name="AutoShape 19" descr="data:image/png;base64,iVBORw0KGgoAAAANSUhEUgAAAmsAAAHFCAYAAACtsr7nAAAAOXRFWHRTb2Z0d2FyZQBNYXRwbG90bGliIHZlcnNpb24zLjcuMCwgaHR0cHM6Ly9tYXRwbG90bGliLm9yZy88F64QAAAACXBIWXMAAA9hAAAPYQGoP6dpAAA6VklEQVR4nO3dd3RUdf7/8dekk14gIaEFkEAglCAdlIiASmAFxLUgBNkVWYoUUSkuJauADUFdYFUEFBX1S1kEVkBpSgeJVEEUiEIwS5AEEilJPr8/+GXWIRAS2lwmz8c5cw7zufd+5v2eKLzO55bYjDFGAAAAsCQ3ZxcAAACAyyOsAQAAWBhhDQAAwMIIawAAABZGWAMAALAwwhoAAICFEdYAAAAsjLAGAABgYYQ1AAAACyOsAbjuZs2aJZvNpq1btzq7lBLZu3evevTooWrVqsnHx0dly5ZVw4YNNWDAAGVlZdn3++ijjzR58uRr+qypU6dq1qxZ11awxRT83K/0io6OdnapwC3Fw9kFAIAVbN++XS1btlRsbKxGjx6t6OhoHT9+XN99953mzp2rYcOGKTAwUNKFsLZr1y4NHjz4qj9v6tSpKlu2rHr16nV9GrCAxMREbdiwwWGsefPm6tatm55++mn7mLe3980uDbilEdYAQNLkyZPl5uam1atXKyAgwD7erVs3/eMf/xC/RvnKypUrp3LlyhUaj4iIULNmza55/vPnz8tms8nDg3+6ULpwGhSA03zzzTe6++67FRAQIF9fX7Vo0UJLlixx2Oe///2v+vXrp9q1a8vf31/h4eFq06aNvv76a4f9Dh06JJvNpldffVWTJk1S1apV5e/vr+bNm2vjxo1XrCUjI0OBgYHy9/e/5HabzSZJSkhI0JIlS3T48GGHU3sFxo0bp6ZNmyo0NFSBgYFq2LChZsyY4RD2oqOjtXv3bq1Zs6bQqcGCU4mHDh1y+PzVq1fLZrNp9erV9rHt27erY8eOCg8Pl7e3t6KiopSYmKhffvnlsn0OHjxYfn5+Dqd1Czz00EOKiIjQ+fPnJUkrV65UQkKCwsLCVKZMGVWuXFkPPPCAcnJyivwur+SHH37Qo48+aq87NjZW//znPy/Z7wcffKCnn35aFSpUkLe3tw4cOKBevXrJ399f33//ve655x75+fkpMjJSEydOlCRt3LhRrVq1kp+fn2JiYjR79uxrqhdwNsIaAKdYs2aN2rRpo8zMTM2YMUMff/yxAgIC1KlTJ33yySf2/U6cOCFJGjNmjJYsWaKZM2eqWrVqSkhIcAguBf75z39qxYoVmjx5sj788ENlZ2erQ4cOyszMLLKe5s2bKy0tTd27d9eaNWv0+++/X3K/qVOnqmXLlipfvrw2bNhgfxU4dOiQnnzySX366aeaP3++unbtqoEDB+of//iHfZ8FCxaoWrVqio+Ptx+/YMGCknx9ys7OVrt27fTrr7869Fy5cmWdOnXqssf17t1bOTk5+vTTTx3GT548qX//+9967LHH5OnpqUOHDikxMVFeXl5677339MUXX2jixIny8/PTuXPnSlTrH+3Zs0eNGzfWrl279Nprr2nx4sVKTEzUU089pXHjxhXaf8SIEUpNTdX06dP1+eefKzw8XNKFVbauXbsqMTFR//73v3XfffdpxIgRGjlypJKSktS7d28tWLBANWvWVK9evbRt27arrhlwOgMA19nMmTONJLNly5bL7tOsWTMTHh5uTp06ZR/Lzc01cXFxpmLFiiY/P/+Sx+Xm5prz58+bu+++23Tp0sU+fvDgQSPJ1K1b1+Tm5trHN2/ebCSZjz/+uMiaz5w5Yzp37mwkGUnG3d3dxMfHm1GjRpn09HSHfRMTE02VKlWKnM8YY/Ly8sz58+dNcnKyCQsLc+ipTp06pnXr1oWOKfjuDh486DC+atUqI8msWrXKGGPM1q1bjSSzcOHCK9ZxsYYNG5oWLVo4jE2dOtVIMjt37jTGGPN///d/RpJJSUkp8fx/JMn079/f/v6ee+4xFStWNJmZmQ77DRgwwPj4+JgTJ04YY/7X75133llozqSkJCPJzJs3zz52/vx5U65cOSPJfPvtt/bxjIwM4+7uboYOHXpNfQDOxMoagJsuOztbmzZtUrdu3RxOO7q7u6tHjx765ZdftG/fPvv49OnT1bBhQ/n4+MjDw0Oenp766quvtHfv3kJzJyYmyt3d3f6+Xr16kqTDhw8XWZO3t7cWLFigPXv26PXXX9fDDz+s//73v3rxxRcVGxvrUE9RVq5cqbZt2yooKEju7u7y9PTU6NGjlZGRofT09GLNURy33XabQkJC9Nxzz2n69Onas2dPsY99/PHHtX79eoeeZs6cqcaNGysuLk6S1KBBA3l5ealPnz6aPXu2fvrpp2uu+cyZM/rqq6/UpUsX+fr6Kjc31/7q0KGDzpw5U+iU9QMPPHDJuWw2mzp06GB/7+Hhodtuu02RkZGKj4+3j4eGhio8PPyKP3/AyghrAG663377TcYYRUZGFtoWFRUl6cI1ZJI0adIk/e1vf1PTpk01b948bdy4UVu2bNG99957yVOVYWFhDu8L7jy83GnNi8XGxmrw4MGaM2eOUlNTNWnSJGVkZOjvf//7FY/dvHmz2rdvL0l65513tG7dOm3ZskWjRo0qUQ3FERQUpDVr1qhBgwYaOXKk6tSpo6ioKI0ZM8Z+zdnldO/eXd7e3vZHh+zZs0dbtmzR448/bt+nevXq+vLLLxUeHq7+/furevXqql69uqZMmXLVNWdkZCg3N1dvvvmmPD09HV4Fwev48eMOx1zqvxFJ8vX1lY+Pj8OYl5eXQkNDC+3r5eWlM2fOXHXdgLNxSw2Amy4kJERubm5KS0srtO3o0aOSpLJly0qS5syZo4SEBE2bNs1hv6Kuy7pebDabhgwZouTkZO3ateuK+8+dO1eenp5avHixQ5BYuHBhsT+z4LizZ886jF8cYiSpbt26mjt3rowx2rFjh2bNmqXk5GSVKVNGw4cPv+xnhISE6P7779f777+vF154QTNnzpSPj48eeeQRh/3uuOMO3XHHHcrLy9PWrVv15ptvavDgwYqIiNDDDz9c7J7++LkFq6f9+/e/5D5Vq1Z1eP/HmzeA0oqVNQA3nZ+fn5o2bar58+c7rDbl5+drzpw5qlixomJiYiRd+Mf64udy7dixo9DzvK7VpYKjdCE8ZmVl2Vf8pAurdZdaJSt4rMQfT8P+/vvv+uCDDwrte7k5Cu4K3bFjh8P4okWLLlu7zWZT/fr19frrrys4OFjffvvtZfct8Pjjj+vo0aNaunSp5syZoy5duig4OPiS+7q7u6tp06b2OzaLM/+l+Pr66q677tL27dtVr149NWrUqNDr4pVRAKysAbiBVq5cWegRFJLUoUMHTZgwQe3atdNdd92lYcOGycvLS1OnTtWuXbv08ccf21dUOnbsqH/84x8aM2aMWrdurX379ik5OVlVq1ZVbm7udau1T58+OnnypB544AHFxcXJ3d1d33//vV5//XW5ubnpueees+9bt25dzZ8/X9OmTdPtt98uNzc3NWrUSImJiZo0aZIeffRR9enTRxkZGXr11Vcv+RDYglWxTz75xP4bE+rWravGjRurZs2aGjZsmHJzcxUSEqIFCxbom2++cTh+8eLFmjp1qjp37qxq1arJGKP58+fr5MmTateu3RX7bd++vSpWrKh+/frp2LFjDqdApQvXCa5cuVKJiYmqXLmyzpw5o/fee0+S1LZt26v5iiVJU6ZMUatWrXTHHXfob3/7m6Kjo3Xq1CkdOHBAn3/+uVauXHnVcwMuy8k3OABwQQV3NF7uVXCn49dff23atGlj/Pz8TJkyZUyzZs3M559/7jDX2bNnzbBhw0yFChWMj4+PadiwoVm4cKFJSkpyuCOz4G7QV155pVA9ksyYMWOKrHnZsmWmd+/epnbt2iYoKMh4eHiYyMhI07VrV7NhwwaHfU+cOGG6detmgoODjc1mM3/8q/S9994zNWvWNN7e3qZatWpmwoQJZsaMGYXu8Dx06JBp3769CQgIMJIcetm/f79p3769CQwMNOXKlTMDBw40S5Yscbgb9PvvvzePPPKIqV69uilTpowJCgoyTZo0MbNmzSqyzz8aOXKkkWQqVapk8vLyHLZt2LDBdOnSxVSpUsV4e3ubsLAw07p1a7No0aJiz29M4btBjbnws+rdu7epUKGC8fT0NOXKlTMtWrQwL7zwgn2fgrtBP/vss0JzJiUlGT8/v0LjrVu3NnXq1Ck0XqVKFZOYmFiiugErsRnDY7kBAACsimvWAAAALIywBgAAYGGENQAAAAsjrAEAAFgYYQ0AAMDCCGsAAAAWxkNxXUB+fr6OHj2qgIAAfjULAAC3CGOMTp06paioKLm5XX79jLDmAo4ePapKlSo5uwwAAHAVfv75Z1WsWPGy2wlrLiAgIEDShR92YGCgk6sBAADFkZWVpUqVKtn/Hb8cwpoLKDj1GRgYSFgDAOAWc6VLmLjBAAAAwMIIawAAABZGWAMAALAwwhoAAICFEdYAAAAsjLAGAABgYYQ1AAAACyOsAQAAWBhhDQAAwMIIawAAABZGWAMAALAwwhoAAICFEdYAAAAsjLAGAABgYYQ1AAAACyOsAQAAWJiHswvA9XPn8x/L3buMs8sAAMBlbHulp7NLYGUNAADAy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2k0wa9YsBQcHO7sMAABwC3JqWJs2bZrq1aunwMBABQYGqnnz5vrPf/5TaL+9e/fqT3/6k4KCghQQEKBmzZopNTXVCRVfWXR0tCZPnuzsMgAAgItwalirWLGiJk6cqK1bt2rr1q1q06aN7r//fu3evdu+z48//qhWrVqpVq1aWr16tb777jv9/e9/l4+PjxMrBwAAuDmcGtY6deqkDh06KCYmRjExMXrxxRfl7++vjRs32vcZNWqUOnTooJdfflnx8fGqVq2aEhMTFR4eftl5e/Xqpc6dO2v8+PGKiIhQcHCwxo0bp9zcXD3zzDMKDQ1VxYoV9d577zkct3PnTrVp00ZlypRRWFiY+vTpo9OnTxea99VXX1VkZKTCwsLUv39/nT9/XpKUkJCgw4cPa8iQIbLZbLLZbA7zL1u2TLGxsfL399e9996rtLQ0+7bVq1erSZMm8vPzU3BwsFq2bKnDhw9f0/cLAABufZa5Zi0vL09z585Vdna2mjdvLknKz8/XkiVLFBMTo3vuuUfh4eFq2rSpFi5ceMX5Vq5cqaNHj2rt2rWaNGmSxo4dq44dOyokJESbNm1S37591bdvX/3888+SpJycHN17770KCQnRli1b9Nlnn+nLL7/UgAEDHOZdtWqVfvzxR61atUqzZ8/WrFmzNGvWLEnS/PnzVbFiRSUnJystLc0hjOXk5OjVV1/VBx98oLVr1yo1NVXDhg2TJOXm5qpz585q3bq1duzYoQ0bNqhPnz6Fwh4AACh9nB7Wdu7cKX9/f3l7e6tv375asGCBateuLUlKT0/X6dOnNXHiRN17771avny5unTpoq5du2rNmjVFzhsaGqo33nhDNWvWVO/evVWzZk3l5ORo5MiRqlGjhkaMGCEvLy+tW7dOkvThhx/q999/1/vvv6+4uDi1adNGb731lj744AP9+uuv9nlDQkL01ltvqVatWurYsaMSExP11Vdf2T/T3d1dAQEBKl++vMqXL28/7vz585o+fboaNWqkhg0basCAAfbjsrKylJmZqY4dO6p69eqKjY1VUlKSKleufMnezp49q6ysLIcXAABwTR7OLqBmzZpKSUnRyZMnNW/ePCUlJWnNmjWqXbu28vPzJUn333+/hgwZIklq0KCB1q9fr+nTp6t169aXnbdOnTpyc/tfFo2IiFBcXJz9vbu7u8LCwpSeni7pwk0M9evXl5+fn32fli1bKj8/X/v27VNERIR9Xnd3d/s+kZGR2rlz5xX79PX1VfXq1R2OK/js0NBQ9erVS/fcc4/atWuntm3b6s9//rMiIyMvOdeECRM0bty4QuMf+k9RgI/7JY4AABRX5dFX/jsduJmcvrLm5eWl2267TY0aNdKECRNUv359TZkyRZJUtmxZeXh42FfaCsTGxl7xblBPT0+H9zab7ZJjBYHQGHPZ045/HC9qjpLWY4yxv585c6Y2bNigFi1a6JNPPlFMTIzDtXt/NGLECGVmZtpfBadyAQCA63F6WLuYMUZnz56VdCHINW7cWPv27XPYZ//+/apSpcp1/dzatWsrJSVF2dnZ9rF169bJzc1NMTExxZ7Hy8tLeXl5V1VDfHy8RowYofXr1ysuLk4fffTRJffz9va2P+6k4AUAAFyTU8PayJEj9fXXX+vQoUPauXOnRo0apdWrV6t79+72fZ555hl98skneuedd3TgwAG99dZb+vzzz9WvX7/rWkv37t3l4+OjpKQk7dq1S6tWrdLAgQPVo0cP+ynQ4oiOjtbatWt15MgRHT9+vFjHHDx4UCNGjNCGDRt0+PBhLV++XPv371dsbOzVtgMAAFyEU69Z+/XXX9WjRw+lpaUpKChI9erV0xdffKF27drZ9+nSpYumT5+uCRMm6KmnnlLNmjU1b948tWrV6rrW4uvrq2XLlmnQoEFq3LixfH199cADD2jSpEklmic5OVlPPvmkqlevrrNnzzqc6izqs7///nvNnj1bGRkZioyM1IABA/Tkk09ebTsAAMBF2Exx0gQsLSsrS0FBQdo1IpYbDADgGnGDAW6Wgn+/MzMzi7ykyXLXrAEAAOB/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A9nF4Drp9LwjQoMDHR2GQAA4DpiZQ0AAMDCCGsAAAAWRlgDAACwMMIaAACAhRHWAAAALKzEd4OeOXNGb775platWqX09HTl5+c7bP/222+vW3EAAAClXYnDWu/evbVixQp169ZNTZo0kc1muxF1AQAAQFcR1pYsWaKlS5eqZcuWN6IeAAAA/EGJr1mrUKGCAgICbkQtAAAAuEiJw9prr72m5557TocPH74R9QAAAOAPSnwatFGjRjpz5oyqVasmX19feXp6Omw/ceLEdSsOAACgtCtxWHvkkUd05MgRjR8/XhEREdxgAAAAcAOVOKytX79eGzZsUP369W9EPQAAAPiDEl+zVqtWLf3+++83ohYAAABcpMRhbeLEiXr66ae1evVqZWRkKCsry+EFAACA68dmjDElOcDN7UK+u/haNWOMbDab8vLyrl91KJasrCwFBQUpMzNTgYGBzi4HAAAUQ3H//S7xNWurVq26psIAAABQfCUKa+fPn9fYsWP1r3/9SzExMTeqJgAAAPx/JbpmzdPTU7t27eJxHQAAADdJiW8w6Nmzp2bMmHEjagEAAMBFSnzN2rlz5/Tuu+9qxYoVatSokfz8/By2T5o06boVBwAAUNqVOKzt2rVLDRs2lCTt37/fYRunRwEAAK4v7gYFAACwsBJfs1bgwIEDWrZsmf23GZTwcW0AAAAohhKHtYyMDN19992KiYlRhw4dlJaWJkn661//qqeffvq6FwgAAFCalTisDRkyRJ6enkpNTZWvr699/KGHHtIXX3xxXYsDAAAo7Up8zdry5cu1bNkyVaxY0WG8Ro0aOnz48HUrDAAAAFexspadne2wolbg+PHj8vb2vi5FAQAA4IISh7U777xT77//vv29zWZTfn6+XnnlFd11113XtTgAAIDSrsSnQV955RUlJCRo69atOnfunJ599lnt3r1bJ06c0Lp1625EjQAAAKVWiVfW/P39lZKSoiZNmqhdu3bKzs5W165dtX37dnl6et6IGgEAAEotmynhA9Lc3d2Vlpam8PBwh/GMjAyFh4crLy/vuhaIK8vKylJQUJAyMzMVGBjo7HIAAEAxFPff7xKvrF0u250+fVo+Pj4lnQ4AAABFKPY1a0OHDpV04YaC0aNHO9wRmpeXp02bNqlBgwbXvUAAAIDSrNhhbfv27ZIurKzt3LlTXl5e9m1eXl6qX7++hg0bdv0rBAAAKMWKHdYKfoH7448/rilTpnBtFAAAwE1Q4hsMYD0FFyjWHzhd7t5lnF0OnGjbKz2dXQIAoJhu2A0GAAAAuHk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ZuglmzZik4ONjZZQAAgFuQ08PakSNH9NhjjyksLEy+vr5q0KCBtm3bZt9ujNHYsWMVFRWlMmXKKCEhQbt373ZixUWLjo7W5MmTnV0GAABwEU4Na7/99ptatmwpT09P/ec//9GePXv02muvOaxCvfzyy5o0aZLeeustbdmyReXLl1e7du106tQp5xUOAABwkzg1rL300kuqVKmSZs6cqSZNmig6Olp33323qlevLunCqtrkyZM1atQode3aVXFxcZo9e7ZycnL00UcfXXbeXr16qXPnzho/frwiIiIUHByscePGKTc3V88884xCQ0NVsWJFvffeew7H7dy5U23atFGZMmUUFhamPn366PTp04XmffXVVxUZGamwsDD1799f58+flyQlJCTo8OHDGjJkiGw2m2w2m8P8y5YtU2xsrPz9/XXvvfcqLS3Nvm316tVq0qSJ/Pz8FBwcrJYtW+rw4cPX/B0DAIBbm1PD2qJFi9SoUSM9+OCDCg8PV3x8vN555x379oMHD+rYsWNq3769fczb21utW7fW+vXri5x75cqVOnr0qNauXatJkyZp7Nix6tixo0JCQrRp0yb17dtXffv21c8//yxJysnJ0b333quQkBBt2bJFn332mb788ksNGDDAYd5Vq1bpxx9/1KpVqzR79mzNmjVLs2bNkiTNnz9fFStWVHJystLS0hzCWE5Ojl599VV98MEHWrt2rVJTUzVs2DBJUm5urjp37qzWrVtrx44d2rBhg/r06VMo7BU4e/assrKyHF4AAMA1eTjzw3/66SdNmzZNQ4cO1ciRI7V582Y99dRT8vb2Vs+ePXXs2DFJUkREhMNxERERV1x1Cg0N1RtvvCE3NzfVrFlTL7/8snJycjRy5EhJ0ogRIzRx4kStW7dODz/8sD788EP9/vvvev/99+Xn5ydJeuutt9SpUye99NJL9hpCQkL01ltvyd3dXbVq1VJiYqK++uorPfHEEwoNDZW7u7sCAgJUvnx5h3rOnz+v6dOn21cNBwwYoOTkZElSVlaWMjMz1bFjR/v22NjYy/Y2YcIEjRs3rtD4h/5TFODjXuT3AteWmvyKs0uARVQevdPZJQC4Tpy6spafn6+GDRtq/Pjxio+P15NPPqknnnhC06ZNc9jv4hUmY8xlV50K1KlTR25u/2svIiJCdevWtb93d3dXWFiY0tPTJUl79+5V/fr17UFNklq2bKn8/Hzt27fPYV539/8FosjISPscRfH19bUHsYuPCw0NVa9evXTPPfeoU6dOmjJlisOq3MVGjBihzMxM+6tgdRAAALgep4a1yMhI1a5d22EsNjZWqampkmRfnSpYYSuQnp5eaLXtYp6eng7vbTbbJcfy8/MlFR0A/zhe1BwlrccYY38/c+ZMbdiwQS1atNAnn3yimJgYbdy48ZJzeXt7KzAw0OEFAABck1PDWsuWLR1WrSRp//79qlKliiSpatWqKl++vFasWGHffu7cOa1Zs0YtWrS4rrXUrl1bKSkpys7Oto+tW7dObm5uiomJKfY8Xl5eysvLu6oa4uPjNWLECK1fv15xcXFF3kQBAABKB6eGtSFDhmjjxo0aP368Dhw4oI8++khvv/22+vfvL+nC6tPgwYM1fvx4LViwQLt27VKvXr3k6+urRx999LrW0r17d/n4+CgpKUm7du3SqlWrNHDgQPXo0eOKq3h/FB0drbVr1+rIkSM6fvx4sY45ePCgRowYoQ0bNujw4cNavny59u/fX+R1awAAoHRw6g0GjRs31oIFCzRixAglJyeratWqmjx5srp3727f59lnn9Xvv/+ufv366bffflPTpk21fPlyBQQEXNdafH19tWzZMg0aNEiNGzeWr6+vHnjgAU2aNKlE8yQnJ+vJJ59U9erVdfbsWYdTnUV99vfff6/Zs2crIyNDkZGRGjBggJ588smrbQcAALgImylOmoClZWVlKSgoSLtGxHI3KABJ3A0K3AoK/v3OzMws8vpzp/+6KQAAAFweYQ0AAMDCCGsAAAAWRlgDAACwMMIaAACAhRHWAAAALIywBgAAYGGENQAAAAsjrAEAAFgYYQ0AAMDCCGsAAAAW5tRf5A4AAG6+3NxcnTt3ztlluDwvLy95eFx71CKsAQBQShhjlJqaquPHjzu7lFKjbNmyqly5smw221XPQVgDAKCUKAhqFSpUkL+/v9zcuBrqRsnPz9fp06d15MgRGWMUHR191XMR1gAAKAVyc3PtQa18+fLOLqdU8Pf3lyQdOXJEJ06cUHx8/FWtsBGpAQAoBQquUSsIELg5Cr7vzZs3KyUl5armIKwBAFCKcOrz5ir4vm02m7777jsZY0o+x/UuCgAAAI68vb2Vk5Oj3NzcEh9LWAMAALjBruVuUMIaAABQr1691LlzZ2eXUcj27dvVsWNHhYeHy8fHR9HR0XrooYfsjx9ZvXq1bDabTp48WaJ5Dx06JJvNdtXXkd1MhDUAAGBJ6enpatu2rcqWLatly5Zp7969eu+99xQZGamcnBxnl3fTENYAAMAVrVmzRk2aNJG3t7ciIyM1fPhwh+uvvvjiC7Vq1UrBwcEKCwtTx44d9eOPP9q3F6xkzZ8/X3fddZd8fX1Vv359bdiw4bKfuX79emVlZendd99VfHy8qlatqjZt2mjy5MmqXLmyDh06pLvuukuSFBISIpvNpl69ehWrnqpVq0qS/XEaCQkJkqSEhAQNHjzYoY7OnTvb55WkqVOnqkaNGvLx8VFERIS6det2NV9psRHWAABAkY4cOaIOHTqocePG+u677zRt2jTNmDFDL7zwgn2f7OxsDR06VFu2bNFXX30lNzc3denSRfn5+Q5zjRo1SsOGDVNKSopiYmL0yCOPXPai+/Llyys3N1cLFiy45F2UlSpV0rx58yRJ+/btU1pamqZMmVKsejZv3ixJ+vLLL5WWlqb58+cX67vYunWrnnrqKSUnJ2vfvn364osvdOeddxbr2KvFQ3EBAECRpk6dqkqVKumtt96SzWZTrVq1dPToUT333HMaPXq03Nzc9MADDzgcM2PGDIWHh2vPnj2Ki4uzjw8bNkyJiYmSpHHjxqlOnTo6cOCAatWqVehzmzVrppEjR+rRRx9V37591aRJE7Vp00Y9e/ZURESE3N3dFRoaKkkKDw9XcHCw/dgr1VOuXDlJUlhYWIkeEpyamio/Pz917NhRAQEBqlKliuLj44t9/NVgZQ0AABRp7969at68ucMdjS1bttTp06f1yy+/SJJ+/PFHPfroo6pWrZoCAwPtpxlTU1Md5qpXr579z5GRkZIuXJt2OS+++KKOHTum6dOnq3bt2po+fbpq1aqlnTt3FllzcespqXbt2qlKlSqqVq2aevTooQ8//PCGXz9HWAMAAEUyxhR69ETBacmC8U6dOikjI0PvvPOONm3apE2bNkn6329OKODp6Wn/c8GxF58qvVhYWJgefPBBvfbaa9q7d6+ioqL06quvFnlMceu5mJubW6FTrufPn7f/OSAgQN9++60+/vhjRUZGavTo0apfv36J70YtCcIaAAAoUu3atbV+/XqHELN+/XoFBASoQoUKysjI0N69e/X888/r7rvvVmxsrH777bcbUouXl5eqV6+u7Oxs+3tJysvLs+9TnHoudZwklStXTmlpafb3eXl52rVrl8M+Hh4eatu2rV5++WXt2LFDhw4d0sqVK69fkxfhmjUAACBJyszMLPTcsdDQUPXr10+TJ0/WwIEDNWDAAO3bt09jxozR0KFD5ebmppCQEIWFhentt99WZGSkUlNTNXz48GuuZ/HixZo7d64efvhhxcTEyBijzz//XEuXLtXMmTMlSVWqVJHNZtPixYvVoUMHlSlTplj1hIeHq0yZMvriiy9UsWJF+fj4KCgoSG3atNHQoUO1ZMkSVa9eXa+//rrDqtnixYv1008/6c4771RISIiWLl2q/Px81axZ85r7vRxW1gAAgKQLD5iNj493eI0ePVoVKlTQ0qVLtXnzZtWvX199+/bVX/7yFz3//POSLpw6nDt3rrZt26a4uDgNGTJEr7zyyjXXU7t2bfn6+urpp59WgwYN1KxZM3366ad699131aNHD0lShQoVNG7cOA0fPlwREREaMGBAserx8PDQG2+8oX/961+KiorS/fffL0nq3bu3kpKS1LNnT7Vu3VpVq1a1Px5EkoKDgzV//ny1adNGsbGxmj59uj7++GPVqVPnmvu9HJu5mt8oCkvJyspSUFCQdo2IVYCPu7PLAWABlUcXffE1Sp+cnBzt3btXsbGx8vX1dXY5pUbB975r1y5lZ2friSeesF+3V/Dvd2ZmpgIDAy87BytrAAAAFkZYAwAAsDDCGgAAgIUR1gAAACyMsAYAAGBhhDUAAAALI6wBAABYGGENAADAwghrAAAAFkZYAwAApcbUqVNVtWpV+fj46Pbbb9fXX3/t7JKuiF/kDgAArtntz7x/Uz9v2ys9S3zMJ598osGDB2vq1Klq2bKl/vWvf+m+++7Tnj17VLly5RtQ5fXByhoAACgVJk2apL/85S/661//qtjYWE2ePFmVKlXStGnTnF1akQhrAADA5Z07d07btm1T+/btHcbbt2+v9evXO6mq4iGsAQAAl3f8+HHl5eUpIiLCYTwiIkLHjh1zUlXFQ1gDAAClhs1mc3hvjCk0ZjWENQAA4PLKli0rd3f3Qqto6enphVbbrIawBgAAXJ6Xl5duv/12rVixwmF8xYoVatGihZOqKh4e3QEAAEqFoUOHqkePHmrUqJGaN2+ut99+W6mpqerbt6+zSysSYQ0AAJQKDz30kDIyMpScnKy0tDTFxcVp6dKlqlKlirNLKxJhDQAAXLOreUitM/Tr10/9+vVzdhklwjVrAAAAFkZYAwAAsDDCGgAAgIUR1gAAACyMsAYAAGBhhDUAAAALI6wBAABYGGENAADAwghrAAAAFkZYAwAAsDDCGgAAKBXWrl2rTp06KSoqSjabTQsXLnR2ScXC7wYFAADXLDW57k39vMqjd5b4mOzsbNWvX1+PP/64HnjggRtQ1Y1BWAMAAKXCfffdp/vuu8/ZZZQYp0EBAAAsjLAGAABgYYQ1AAAACyOsAQAAWBg3GLiQSsM3KjAw0NllAACA64iwBgAASoXTp0/rwIED9vcHDx5USkqKQkNDVblyZSdWVjTCGgAAKBW2bt2qu+66y/5+6NChkqSkpCTNmjXLSVVdGWENAABcs6t5SO3NlpCQIGOMs8soMW4wAAAAsDDCGgAAgIUR1gAAACyMsAYAAGBhhDUAAAALI6wBAFCK5OfnO7uEUqXg+76Wu1AJawAAlAJeXl6SLjwYFjdPwfd97ty5q56D56wBAFAKeHh4qGzZsjpy5Igkyd/fX25urNncKPn5+Tp9+rSOHDmikydPKjc396rnIqwBAFBKFPxKpYLAhhvv5MmT+vXXX3X27FkFBgbKw6Pk0YuwBgBAKWGz2VSlShWFhoZq+fLlOnr0qEJCQq4qQKBoxhidO3dO+fn5ys7O1rlz5xQbGyubzVbiufjpAABQygQEBKhdu3ZasmSJ0tPTr+kUHYpms9nk5eWlli1bqlmzZlc1B2ENAIBSKDAwUA8++KBOnTp1TRe/o2g2m02+vr7y8/O7qlU1ibAGAECp5eHhoZCQEGeXgSvgNhAAAAALY2XNBRQ8aC8rK8vJlQAAgOIq+Hf7Sg/MJay5gIyMDElSpUqVnFwJAAAoqVOnTikoKOiy2wlrLiA0NFSSlJqaWuQP21VkZWWpUqVK+vnnnxUYGOjscm44+nV9pa1n+nVtpa1f6ep7Nsbo1KlTioqKKnI/wpoLKHgCdVBQUKn5H0O6cCcT/bqu0tavVPp6pl/XVtr6la6u5+IssnCDAQAAgIUR1gAAACyMsOYCvL29NWbMGHl7ezu7lJuCfl1baetXKn09069rK239Sje+Z5u50v2iAAAAcBpW1gAAACyMsAYAAGBhhDUAAAALI6wBAABYGGHtFjd16lRVrVpVPj4+uv322/X11187u6TrYu3aterUqZOioqJks9m0cOFCh+3GGI0dO1ZRUVEqU6aMEhIStHv3bucUex1MmDBBjRs3VkBAgMLDw9W5c2ft27fPYR9X6nnatGmqV6+e/QGSzZs313/+8x/7dlfq9VImTJggm82mwYMH28dcreexY8fKZrM5vMqXL2/f7mr9StKRI0f02GOPKSwsTL6+vmrQoIG2bdtm3+5qPUdHRxf6GdtsNvXv31+S6/Wbm5ur559/XlWrVlWZMmVUrVo1JScnKz8/377PDevZ4JY1d+5c4+npad555x2zZ88eM2jQIOPn52cOHz7s7NKu2dKlS82oUaPMvHnzjCSzYMECh+0TJ040AQEBZt68eWbnzp3moYceMpGRkSYrK8s5BV+je+65x8ycOdPs2rXLpKSkmMTERFO5cmVz+vRp+z6u1POiRYvMkiVLzL59+8y+ffvMyJEjjaenp9m1a5cxxrV6vdjmzZtNdHS0qVevnhk0aJB93NV6HjNmjKlTp45JS0uzv9LT0+3bXa3fEydOmCpVqphevXqZTZs2mYMHD5ovv/zSHDhwwL6Pq/Wcnp7u8PNdsWKFkWRWrVpljHG9fl944QUTFhZmFi9ebA4ePGg+++wz4+/vbyZPnmzf50b1TFi7hTVp0sT07dvXYaxWrVpm+PDhTqroxrg4rOXn55vy5cubiRMn2sfOnDljgoKCzPTp051Q4fWXnp5uJJk1a9YYY0pHzyEhIebdd9916V5PnTplatSoYVasWGFat25tD2uu2POYMWNM/fr1L7nNFft97rnnTKtWrS673RV7vtigQYNM9erVTX5+vkv2m5iYaHr37u0w1rVrV/PYY48ZY27sz5jToLeoc+fOadu2bWrfvr3DePv27bV+/XonVXVzHDx4UMeOHXPo3dvbW61bt3aZ3jMzMyVJoaGhkly757y8PM2dO1fZ2dlq3ry5S/fav39/JSYmqm3btg7jrtrzDz/8oKioKFWtWlUPP/ywfvrpJ0mu2e+iRYvUqFEjPfjggwoPD1d8fLzeeecd+3ZX7PmPzp07pzlz5qh3796y2Wwu2W+rVq301Vdfaf/+/ZKk7777Tt988406dOgg6cb+jPlF7reo48ePKy8vTxEREQ7jEREROnbsmJOqujkK+rtU74cPH3ZGSdeVMUZDhw5Vq1atFBcXJ8k1e965c6eaN2+uM2fOyN/fXwsWLFDt2rXtf6m5Uq+SNHfuXH377bfasmVLoW2u+PNt2rSp3n//fcXExOjXX3/VCy+8oBYtWmj37t0u2e9PP/2kadOmaejQoRo5cqQ2b96sp556St7e3urZs6dL9vxHCxcu1MmTJ9WrVy9Jrvnf9HPPPafMzEzVqlVL7u7uysvL04svvqhHHnlE0o3tmbB2i7PZbA7vjTGFxlyVq/Y+YMAA7dixQ998802hba7Uc82aNZWSkqKTJ09q3rx5SkpK0po1a+zbXanXn3/+WYMGDdLy5cvl4+Nz2f1cqef77rvP/ue6deuqefPmql69umbPnq1mzZpJcq1+8/Pz1ahRI40fP16SFB8fr927d2vatGnq2bOnfT9X6vmPZsyYofvuu09RUVEO467U7yeffKI5c+boo48+Up06dZSSkqLBgwcrKipKSUlJ9v1uRM+cBr1FlS1bVu7u7oVW0dLT0wuleldTcEeZK/Y+cOBALVq0SKtWrVLFihXt467Ys5eXl2677TY1atRIEyZMUP369TVlyhSX7HXbtm1KT0/X7bffLg8PD3l4eGjNmjV644035OHhYe/LlXq+mJ+fn+rWrasffvjBJX/GkZGRql27tsNYbGysUlNTJbnm/8MFDh8+rC+//FJ//etf7WOu2O8zzzyj4cOH6+GHH1bdunXVo0cPDRkyRBMmTJB0Y3smrN2ivLy8dPvtt2vFihUO4ytWrFCLFi2cVNXNUbVqVZUvX96h93PnzmnNmjW3bO/GGA0YMEDz58/XypUrVbVqVYftrtjzxYwxOnv2rEv2evfdd2vnzp1KSUmxvxo1aqTu3bsrJSVF1apVc7meL3b27Fnt3btXkZGRLvkzbtmyZaHH7ezfv19VqlSR5Nr/D8+cOVPh4eFKTEy0j7livzk5OXJzc4xN7u7u9kd33NCer+n2BDhVwaM7ZsyYYfbs2WMGDx5s/Pz8zKFDh5xd2jU7deqU2b59u9m+fbuRZCZNmmS2b99ufyzJxIkTTVBQkJk/f77ZuXOneeSRR27pW8L/9re/maCgILN69WqHW+FzcnLs+7hSzyNGjDBr1641Bw8eNDt27DAjR440bm5uZvny5cYY1+r1cv54N6gxrtfz008/bVavXm1++ukns3HjRtOxY0cTEBBg//vJ1frdvHmz8fDwMC+++KL54YcfzIcffmh8fX3NnDlz7Pu4Ws/GGJOXl2cqV65snnvuuULbXK3fpKQkU6FCBfujO+bPn2/Kli1rnn32Wfs+N6pnwtot7p///KepUqWK8fLyMg0bNrQ/6uFWt2rVKiOp0CspKckYc+EW6TFjxpjy5csbb29vc+edd5qdO3c6t+hrcKleJZmZM2fa93Glnnv37m3/77ZcuXLm7rvvtgc1Y1yr18u5OKy5Ws8Fz5fy9PQ0UVFRpmvXrmb37t327a7WrzHGfP755yYuLs54e3ubWrVqmbffftthuyv2vGzZMiPJ7Nu3r9A2V+s3KyvLDBo0yFSuXNn4+PiYatWqmVGjRpmzZ8/a97lRPduMMeba1uYAAABwo3DNGgAAgIUR1gAAACyMsAYAAGBhhDUAAAALI6wBAABYGGENAADAwghrAAAAFkZYAwAAsDDCGgCUQjabTQsXLnR2GQCKgbAGABaRl5dn/6XQAFCAsAYAVykhIUEDBgzQgAEDFBwcrLCwMD3//PMq+C1+586d07PPPqsKFSrIz89PTZs21erVq+3Hz5o1S8HBwVq8eLFq164tb29vHT58WGfPntWzzz6rSpUqydvbWzVq1NCMGTPsx+3Zs0cdOnSQv7+/IiIi1KNHDx0/ftyhrqeeekrPPvusQkNDVb58eY0dO9a+PTo6WpLUpUsX2Ww2+3sA1kRYA4BrMHv2bHl4eGjTpk1644039Prrr+vdd9+VJD3++ONat26d5s6dqx07dujBBx/Uvffeqx9++MF+fE5OjiZMmKB3331Xu3fvVnh4uHr27Km5c+fqjTfe0N69ezV9+nT5+/tLktLS0tS6dWs1aNBAW7du1RdffKFff/1Vf/7znwvV5efnp02bNunll19WcnKyVqxYIUnasmWLJGnmzJlKS0uzvwdgTfwidwC4SgkJCUpPT9fu3btls9kkScOHD9eiRYv0+eefq0aNGvrll18UFRVlP6Zt27Zq0qSJxo8fr1mzZunxxx9XSkqK6tevL0nav3+/atasqRUrVqht27aFPnP06NHatGmTli1bZh/75ZdfVKlSJe3bt08xMTFKSEhQXl6evv76a/s+TZo0UZs2bTRx4kRJF65ZW7BggTp37nwjvhoA15GHswsAgFtZs2bN7EFNkpo3b67XXntNW7dulTFGMTExDvufPXtWYWFh9vdeXl6qV6+e/X1KSorc3d3VunXrS37etm3btGrVKvtK2x/9+OOP9s/745ySFBkZqfT09JI3CMDpCGsAcIO4u7tr27Ztcnd3dxj/Y9AqU6aMQ9grU6ZMkXPm5+erU6dOeumllwpti4yMtP/Z09PTYZvNZuPmBeAWRVgDgGuwcePGQu9r1Kih+Ph45eXlKT09XXfccUex56tbt67y8/O1Zs2aS54GbdiwoebNm6fo6Gh5eFz9X+Genp7Ky8u76uMB3DzcYAAA1+Dnn3/W0KFDtW/fPn388cd68803NWjQIMXExKh79+7q2bOn5s+fr4MHD2rLli166aWXtHTp0svOFx0draSkJPXu3VsLFy7UwYMHtXr1an366aeSpP79++vEiRN65JFHtHnzZv30009avny5evfuXaLwFR0dra+++krHjh3Tb7/9ds3fA4Abh7AGANegZ8+e+v3339WkSRP1799fAwcOVJ8+fSRduNuyZ8+eevrpp1WzZk396U9/0qZNm1SpUqUi55w2bZq6deumfv36qVatWnriiSeUnZ0tSYqKitK6deuUl5ene+65R3FxcRo0aJCCgoLk5lb8v9Jfe+01rVixQpUqVVJ8fPzVfwEAbjjuBgWAq5SQkKAGDRpo8uTJzi4FgAtjZQ0AAMDCCGsAAAAWxmlQAAAAC2NlDQAAwMIIawAAABZGWAMAALAwwhoAAICFEdYAAAAsjLAGAABgYYQ1AAAACyOsAQAAWBhhDQAAwML+HxSMFjE3FJgPAAAAAElFTkSuQmCC"/>
          <p:cNvSpPr>
            <a:spLocks noChangeAspect="1" noChangeArrowheads="1"/>
          </p:cNvSpPr>
          <p:nvPr/>
        </p:nvSpPr>
        <p:spPr bwMode="auto">
          <a:xfrm>
            <a:off x="165683" y="-156033"/>
            <a:ext cx="324604" cy="329213"/>
          </a:xfrm>
          <a:prstGeom prst="rect">
            <a:avLst/>
          </a:prstGeom>
          <a:noFill/>
        </p:spPr>
        <p:txBody>
          <a:bodyPr vert="horz" wrap="square" lIns="97877" tIns="48939" rIns="97877" bIns="4893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1645" y="2158369"/>
            <a:ext cx="5613137" cy="4575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40720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6792CE-8BD6-F52E-DB88-21B42480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Loan Status and </a:t>
            </a:r>
            <a:r>
              <a:rPr lang="en-IN" dirty="0" smtClean="0"/>
              <a:t>Issue Day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481B4D95-2CFD-901A-1653-8FBB6D3214B4}"/>
              </a:ext>
            </a:extLst>
          </p:cNvPr>
          <p:cNvSpPr txBox="1">
            <a:spLocks/>
          </p:cNvSpPr>
          <p:nvPr/>
        </p:nvSpPr>
        <p:spPr>
          <a:xfrm>
            <a:off x="6524543" y="4631405"/>
            <a:ext cx="5172309" cy="1710074"/>
          </a:xfrm>
          <a:prstGeom prst="rect">
            <a:avLst/>
          </a:prstGeom>
        </p:spPr>
        <p:txBody>
          <a:bodyPr vert="horz" lIns="0" tIns="48939" rIns="0" bIns="48939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72B1345C-BECF-413D-ECFB-4BBD6973ABFB}"/>
              </a:ext>
            </a:extLst>
          </p:cNvPr>
          <p:cNvSpPr txBox="1">
            <a:spLocks/>
          </p:cNvSpPr>
          <p:nvPr/>
        </p:nvSpPr>
        <p:spPr>
          <a:xfrm>
            <a:off x="819274" y="2305606"/>
            <a:ext cx="5309394" cy="1684272"/>
          </a:xfrm>
          <a:prstGeom prst="rect">
            <a:avLst/>
          </a:prstGeom>
        </p:spPr>
        <p:txBody>
          <a:bodyPr vert="horz" lIns="0" tIns="48939" rIns="0" bIns="48939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214"/>
              </a:spcBef>
              <a:buNone/>
            </a:pPr>
            <a:r>
              <a:rPr lang="en-US" sz="1900" b="1" dirty="0" smtClean="0"/>
              <a:t>INFERENCE</a:t>
            </a:r>
            <a:r>
              <a:rPr lang="en-US" sz="1900" dirty="0" smtClean="0"/>
              <a:t>:</a:t>
            </a:r>
          </a:p>
          <a:p>
            <a:pPr>
              <a:buFont typeface="Wingdings" pitchFamily="2" charset="2"/>
              <a:buChar char="q"/>
            </a:pPr>
            <a:r>
              <a:rPr lang="en-US" sz="1900" dirty="0" smtClean="0"/>
              <a:t>percentage of Charge Off accounts is slightly high on 3 and 6 week day</a:t>
            </a:r>
          </a:p>
        </p:txBody>
      </p:sp>
      <p:sp>
        <p:nvSpPr>
          <p:cNvPr id="10248" name="AutoShape 8" descr="data:image/png;base64,iVBORw0KGgoAAAANSUhEUgAAAqwAAAHFCAYAAAA30as/AAAAOXRFWHRTb2Z0d2FyZQBNYXRwbG90bGliIHZlcnNpb24zLjcuMCwgaHR0cHM6Ly9tYXRwbG90bGliLm9yZy88F64QAAAACXBIWXMAAA9hAAAPYQGoP6dpAAB+u0lEQVR4nO3dd1hUx/s28HtpC7I0EQGRKoKgIiIW1AAqSmzRGGON2KKx90Zs2HtNosaKicYSC19jDaIQFUVAsYGoCKIJBisIGgT2vH/4cn6uFBHBXeD+XNde4cyZM+eZgSv7ODtnViIIggAiIiIiIhWlpuwAiIiIiIiKwoSViIiIiFQaE1YiIiIiUmlMWImIiIhIpTFhJSIiIiKVxoSViIiIiFQaE1YiIiIiUmlMWImIiIhIpTFhJSIiIiKVxoSViOg9AgMDIZFIEBUVpexQPkhcXBz69esHOzs7aGtro1q1anBzc8OoUaOQnp4u1vvtt9+wevXqj7rXunXrEBgY+HEBqyhvb29IJBLxpaOjgwYNGmD16tWQy+XKDo+oUmDCSkRUAV2+fBmNGjVCbGwsZs2ahePHj2PDhg3o2LEjTpw4gadPn4p1mbC+n52dHc6fP4/z589jz549sLCwwPjx4+Hv76/s0IgqBQ1lB0BERKVv9erVUFNTQ2hoKPT09MTy7t27Y968eRAEQYnRlT86Ojpo1qyZeNy+fXvUqVMHP/74I+bPnw9NTc2Pav/ly5eoUqXKx4ZJVGFxhpWIqJScPXsWbdq0gZ6eHqpUqYLmzZvjyJEjCnUePXqEESNGwNnZGTKZDNWrV0fr1q1x5swZhXpJSUmQSCRYvnw5Vq5cCVtbW8hkMnh4eODChQvvjeXJkyfQ19eHTCYr8LxEIgHw5uPuI0eO4N69ewofe+eZM2cOmjZtiqpVq0JfXx9ubm7YsmWLQsJrY2ODGzduICwsTLzexsYGwP8tp0hKSlK4f2hoKCQSCUJDQ8Wyy5cvo1OnTqhevTqkUilq1KiBjh074sGDB4X2c9y4cdDV1VVY4pCnZ8+eMDU1RXZ2NgDg1KlT8Pb2hrGxMXR0dGBlZYWvvvoKL1++LHIsC6KpqYlGjRrh5cuXePTokfj7KmiWWSKRICAgQDwOCAiARCLBpUuX0L17dxgZGaFWrVoAgAEDBkAmk+HGjRto06YNdHV1YWJiglGjRuWL87///oO/vz9sbW2hpaUFCwsLjBw5Es+fP1eoV5x+v379GvPnz0edOnUglUphYmKCgQMH4tGjRx88NkRlgQkrEVEpCAsLQ+vWrZGWloYtW7Zg165d0NPTQ+fOnbFnzx6xXt5H8bNnz8aRI0ewbds22NnZwdvbWyF5y/PTTz8hODgYq1evxs6dO5GZmYkOHTogLS2tyHg8PDyQkpKCvn37IiwsDK9evSqw3rp169CiRQuYmZmJH3mfP39ePJ+UlITvvvsOe/fuxYEDB9CtWzeMHj0a8+bNE+scPHgQdnZ2aNiwoXj9wYMHP2T4kJmZibZt2+Lff/9V6LOVlRVevHhR6HWDBg3Cy5cvsXfvXoXy58+f43//+x+++eYbaGpqIikpCR07doSWlha2bt2K48ePY/HixdDV1cXr168/KNY8CQkJ0NDQgJGRUYmu79atG+zt7fH7779jw4YNYnl2djY6dOiANm3aICgoCKNGjcLPP/+Mnj17inUEQUDXrl2xfPly9OvXD0eOHMGECROwfft2tG7dGllZWQBQrH7L5XJ06dIFixcvRp8+fXDkyBEsXrwYwcHB8Pb2LvRvh+iTEoiIqEjbtm0TAAiRkZGF1mnWrJlQvXp14cWLF2JZTk6OUK9ePaFmzZqCXC4v8LqcnBwhOztbaNOmjfDll1+K5YmJiQIAoX79+kJOTo5YfvHiRQGAsGvXriJj/u+//4SuXbsKAAQAgrq6utCwYUNh+vTpQmpqqkLdjh07CtbW1kW2JwiCkJubK2RnZwtz584VjI2NFfpUt25dwcvLK981eWOXmJioUH769GkBgHD69GlBEAQhKipKACAEBQW9N453ubm5Cc2bN1coW7dunQBAuHbtmiAIgrBv3z4BgBATE/PB7Xt5eQl169YVsrOzhezsbOGff/4Rpk2bJgAQvv76a0EQ/u/3tW3btnzXAxBmz54tHs+ePVsAIMyaNStf3f79+wsAhDVr1iiUL1iwQAAgnD17VhAEQTh+/LgAQFi6dKlCvT179ggAhI0bNxa737t27RIACPv371coj4yMFAAI69atK3xwiD4RzrASEX2kzMxMREREoHv37gofwaurq6Nfv3548OAB4uPjxfINGzbAzc0N2tra0NDQgKamJkJCQhAXF5ev7Y4dO0JdXV08dnFxAQDcu3evyJikUikOHjyI2NhYrFq1Cr169cKjR4+wYMECODk5KcRTlFOnTsHHxwcGBgZQV1eHpqYmZs2ahSdPniA1NbVYbRSHvb09jIyMMHXqVGzYsAGxsbHFvnbgwIEIDw9X6NO2bdvQuHFj1KtXDwDg6uoKLS0tDB06FNu3b8fdu3c/KL4bN25AU1MTmpqaqFGjBlasWIG+ffti06ZNH9TO27766qtCz/Xt21fhuE+fPgCA06dPA3jzewHeLCF429dffw1dXV2EhIQAKF6/Dx8+DENDQ3Tu3Bk5OTniy9XVFWZmZgXO/BN9akxYiYg+0rNnzyAIAszNzfOdq1GjBoA3a0oBYOXKlRg+fDiaNm2K/fv348KFC4iMjMTnn39e4EevxsbGCsdSqRQAiv0xrZOTE8aNG4cdO3YgOTkZK1euxJMnTzBz5sz3Xnvx4kW0a9cOALBp0yacO3cOkZGRmD59+gfFUBwGBgYICwuDq6srvv/+e9StWxc1atTA7NmzxTWohenbty+kUqm4fjQ2NhaRkZEYOHCgWKdWrVo4efIkqlevjpEjR6JWrVqoVasW1qxZU6z4atWqhcjISERFReH69et4/vw5duzYAQMDgxL3uaC/FwDQ0NDI93s3MzMD8H9/R0+ePIGGhgZMTEwU6kkkEpiZmYn1itPvf//9F8+fP4eWlpaYlOe9Hj58iMePH5e4j0SlhbsEEBF9JCMjI6ipqSElJSXfuX/++QcAUK1aNQDAjh074O3tjfXr1yvUK2qdZmmRSCQYP3485s6di+vXr7+3/u7du6GpqYnDhw9DW1tbLA8KCir2PfOuy1tTmaegJKh+/frYvXs3BEHA1atXERgYiLlz50JHRwfTpk0r9B5GRkbo0qULfvnlF8yfPx/btm2DtrY2evfurVDvs88+w2effYbc3FxERUXhhx9+wLhx42BqaopevXq9tx/u7u4f3M+8xLEgbz/c9racnBw8efJEIWl9+PAhgP/7B4yxsTFycnLw6NEjhaRVEAQ8fPgQjRs3Fsve1+9q1arB2NgYx48fLzCet3eZIFIWzrASEX0kXV1dNG3aFAcOHFCYdZTL5dixYwdq1qwJBwcHAG+SlLxZ0jxXr15VeNCpNBSUPANvEuj09HRx5hd4M2tb0GypRCKBhoaGwpKEV69e4ddff81Xt7A28nYLuHr1qkL5oUOHCo1dIpGgQYMGWLVqFQwNDXHp0qVC6+YZOHAg/vnnHxw9ehQ7duzAl19+CUNDwwLrqquro2nTpvjpp58AoFjtv4+pqSm0tbXz9fN///tfidrbuXOnwvFvv/0G4M2uDgDQpk0bAG/+AfS2/fv3IzMzUzz/tsL63alTJzx58gS5ublwd3fP93J0dCxRH4hKE2dYiYiK6dSpU/m2ZwKADh06YNGiRWjbti1atWqFSZMmQUtLC+vWrcP169exa9cucTatU6dOmDdvHmbPng0vLy/Ex8dj7ty5sLW1RU5OTqnFOnToUDx//hxfffUV6tWrB3V1ddy8eROrVq2Cmpoapk6dKtatX78+Dhw4gPXr16NRo0ZQU1ODu7s7OnbsiJUrV6JPnz4YOnQonjx5guXLl+dLuPPa2L17N/bs2SN+s1b9+vXRuHFjODo6YtKkScjJyYGRkREOHjyIs2fPKlx/+PBhrFu3Dl27doWdnR0EQcCBAwfw/PlztG3b9r39bdeuHWrWrIkRI0bg4cOHCssBgDfrhk+dOoWOHTvCysoK//33H7Zu3QoA8PHxKckQK5BIJPjmm2+wdetW1KpVCw0aNMDFixfFRPNDaGlpYcWKFcjIyEDjxo0RHh6O+fPno3379mjZsiUAoG3btvD19cXUqVORnp6OFi1a4OrVq5g9ezYaNmyIfv36FbvfvXr1ws6dO9GhQweMHTsWTZo0gaamJh48eIDTp0+jS5cu+PLLLz96jIg+inKf+SIiUn15T7oX9sp7Av7MmTNC69atBV1dXUFHR0do1qyZ8Mcffyi0lZWVJUyaNEmwsLAQtLW1BTc3NyEoKEjo37+/wpP6eU+dL1u2LF88eOep84KcOHFCGDRokODs7CwYGBgIGhoagrm5udCtWzfh/PnzCnWfPn0qdO/eXTA0NBQkEonw9lvD1q1bBUdHR0EqlQp2dnbCokWLhC1btuR78j8pKUlo166doKenJwBQ6MutW7eEdu3aCfr6+oKJiYkwevRo4ciRIwq7BNy8eVPo3bu3UKtWLUFHR0cwMDAQmjRpIgQGBhbZz7d9//33AgDB0tJSyM3NVTh3/vx54csvvxSsra0FqVQqGBsbC15eXsKhQ4fe227eLgHvk5aWJnz77beCqampoKurK3Tu3FlISkoqdJeAR48e5Wujf//+gq6urnD16lXB29tb0NHREapWrSoMHz5cyMjIUKj76tUrYerUqYK1tbWgqakpmJubC8OHDxeePXv2wf3Ozs4Wli9fLjRo0EDQ1tYWZDKZUKdOHeG7774Tbt++/d6+E5U1iSDw606IiIhUwYABA7Bv3z5kZGQoOxQilcI1rERERESk0piwEhEREZFK45IAIiIiIlJpnGElIiIiIpXGhJWIiIiIVBoTViIiIiJSafziAKoQ5HI5/vnnH+jp6RX6dYdERESkWgRBwIsXL1CjRg2oqRU+j8qElSqEf/75B5aWlsoOg4iIiErg/v37qFmzZqHnmbBShaCnpwfgzR+8vr6+kqMhIiKi4khPT4elpaX4Pl4YJqxUIeQtA9DX12fCSkREVM68bzkfE1aqUDxn7IK6VEfZYRAREX0S0cv8lB3CJ8FdAoiIiIhIpTFhJSIiIiKVxoSViIiIiFQaE1YiIiIiUmnlMmH19vbGuHHjilU3MDAQhoaGZRqPKgoICICrq6t4PGDAAHTt2rXIaz5kXD9FO0REREQAdwkA8Ca5CwoKQkxMjLJDKTNr1qyBIAil2mZoaChatWqFZ8+eKfyj4MCBA9DU1CzVexEREVHlxYS1kjAwMPhk96pateonuxcRERFVfCq/JCAzMxN+fn6QyWQwNzfHihUrFM6/fv0aU6ZMgYWFBXR1ddG0aVOEhobmaycoKAgODg7Q1tZG27Ztcf/+fQBvlgzMmTMHV65cgUQigUQiQWBg4Hvjev78OYYOHQpTU1Noa2ujXr16OHz4sHh+//79qFu3LqRSKWxsbPLFbWNjg4ULF2LQoEHQ09ODlZUVNm7cqNCvUaNGwdzcHNra2rCxscGiRYvE88nJyejSpQtkMhn09fXRo0cP/Pvvv4XG++6SgPeNKwDs2LED7u7u0NPTg5mZGfr06YPU1FQAQFJSElq1agUAMDIygkQiwYABAwDkXxLw7Nkz+Pn5wcjICFWqVEH79u1x+/Zt8Xzeso0TJ07AyckJMpkMn3/+OVJSUor4DRAREVFlofIJ6+TJk3H69GkcPHgQf/75J0JDQxEdHS2eHzhwIM6dO4fdu3fj6tWr+Prrr/H5558rJEQvX77EggULsH37dpw7dw7p6eno1asXAKBnz56YOHEi6tati5SUFKSkpKBnz55FxiSXy9G+fXuEh4djx44diI2NxeLFi6Gurg4AiI6ORo8ePdCrVy9cu3YNAQEBmDlzZr5EeMWKFXB3d8fly5cxYsQIDB8+HDdv3gQArF27FocOHcLevXsRHx+PHTt2wMbGBgAgCAK6du2Kp0+fIiwsDMHBwUhISHhv3B8yrsCbpHnevHm4cuUKgoKCkJiYKCallpaW2L9/PwAgPj4eKSkpWLNmTYH3GjBgAKKionDo0CGcP38egiCgQ4cOyM7OFuu8fPkSy5cvx6+//oq//voLycnJmDRpUqHxZ2VlIT09XeFFREREFZNKLwnIyMjAli1b8Msvv6Bt27YAgO3bt6NmzZoAgISEBOzatQsPHjxAjRo1AACTJk3C8ePHsW3bNixcuBAAkJ2djR9//BFNmzYV23BycsLFixfRpEkTyGQyaGhowMzMrFhxnTx5EhcvXkRcXBwcHBwAAHZ2duL5lStXok2bNpg5cyYAwMHBAbGxsVi2bJmY8AFAhw4dMGLECADA1KlTsWrVKoSGhqJOnTpITk5G7dq10bJlS0gkElhbWyvc/+rVq0hMTISlpSUA4Ndff0XdunURGRmJxo0bf9S45hk0aJD4s52dHdauXYsmTZogIyMDMplM/Oi/evXqhT7Ydvv2bRw6dAjnzp1D8+bNAQA7d+6EpaUlgoKC8PXXXwN48zvasGEDatWqBQAYNWoU5s6dW2gfFi1ahDlz5uQr3ylbAz1t9SL7T0REVFEkz11W5vewmnWtzO/xPio9w5qQkIDXr1/Dw8NDLKtatSocHR0BAJcuXYIgCHBwcIBMJhNfYWFhSEhIEK/R0NCAu7u7eFynTh0YGhoiLi6uRHHFxMSgZs2aYrL6rri4OLRo0UKhrEWLFrh9+zZyc3PFMhcXF/FniUQCMzMz8SP3AQMGICYmBo6OjhgzZgz+/PNPhfYtLS3FZBUAnJ2di92n941rnsuXL6NLly6wtraGnp4evL29AbxZjlBccXFx0NDQEP+xAADGxsZwdHRUiLVKlSpisgoA5ubm4lgUxN/fH2lpaeIrb4kHERERVTwqPcP6vqfa5XI51NXVER0dLX4cn0cmkykcSySSfNcXVFYcOjpFf1e9IAj52i6oL+8+SS+RSCCXywEAbm5uSExMxLFjx3Dy5En06NEDPj4+2LdvX4HtF3bfwuJ7n8zMTLRr1w7t2rXDjh07YGJiguTkZPj6+uL169fvvf5993o31oLGoqg4pVIppFJpseMgIiKi8kulZ1jt7e2hqamJCxcuiGXPnj3DrVu3AAANGzZEbm4uUlNTYW9vr/B6++P9nJwcREVFicfx8fF4/vw56tSpAwDQ0tJSmPl8HxcXFzx48ECM413Ozs44e/asQll4eDgcHBzyJdZF0dfXR8+ePbFp0ybs2bMH+/fvx9OnT+Hs7Izk5GSFWcXY2FikpaXBycnpve2+b1wB4ObNm3j8+DEWL16Mzz77DHXq1Mk346mlpQUARY6ds7MzcnJyEBERIZY9efIEt27dKlasRERERCqdsMpkMgwePBiTJ09GSEgIrl+/jgEDBkBN7U3YDg4O6Nu3L/z8/HDgwAEkJiYiMjISS5YswdGjR8V2NDU1MXr0aERERODSpUsYOHAgmjVrhiZNmgB488R+YmIiYmJi8PjxY2RlZRUZl5eXFzw9PfHVV18hODhYnAk9fvw4AGDixIkICQnBvHnzcOvWLWzfvh0//vhjkQ8RvWvVqlXYvXs3bt68iVu3buH333+HmZkZDA0N4ePjAxcXF/Tt2xeXLl3CxYsX4efnBy8vL4WlDyUdVwCwsrKClpYWfvjhB9y9exeHDh3CvHnzFNqxtraGRCLB4cOH8ejRI2RkZOS7V+3atdGlSxcMGTIEZ8+exZUrV/DNN9/AwsICXbp0KfZ4EBERUeWl0gkrACxbtgyenp744osv4OPjg5YtW6JRo0bi+W3btsHPzw8TJ06Eo6MjvvjiC0RERCis76xSpQqmTp2KPn36wMPDAzo6Oti9e7d4/quvvsLnn3+OVq1awcTEBLt27XpvXPv370fjxo3Ru3dvODs7Y8qUKeJMo5ubG/bu3Yvdu3ejXr16mDVrFubOnavwwNX7yGQyLFmyBO7u7mjcuDGSkpJw9OhRqKmpQSKRICgoCEZGRvD09ISPjw/s7OywZ8+eYrf/vnE1MTFBYGAgfv/9dzg7O2Px4sVYvny5QhsWFhaYM2cOpk2bBlNTU4waNarAe23btg2NGjVCp06d4OHhAUEQcPToUX65ABERERWLRCjtrz8iUoL09HQYGBjgur8TdwkgIiIqRWW5S0De+3daWhr09fULrafyM6xEREREVLkxYS3Azp07FbbJevtVt25dZYdHREREVKmo9LZWyvLFF18o7Bv6Nq67JCIiIvq0mLAWQE9PD3p6esoOg4iIiIjAhJUqGMtpF4pctE1ERETlD9ewEhEREZFKY8JKRERERCqNCSsRERERqTQmrERERESk0vjQFVUonjN2QV2qo+wwSImil/kpOwQiIiplnGElIiIiIpXGhJWIiIiIVBoTViIiIiJSaUxYiYiIiEilMWElIiIiIpXGhLWCSkpKgkQiQUxMDAAgNDQUEokEz58/V2pcxfFu7ERERFS5MWGtJJo3b46UlBQYGBgAAAIDA2FoaKjcoIiIiIiKgQmrisvOzi6VdrS0tGBmZgaJRFIq7ZWG169fKzsEIiIiKgeYsCqBXC7HkiVLYG9vD6lUCisrKyxYsED8KHzv3r3w9vaGtrY2duzYAQDYtm0bnJycoK2tjTp16mDdunUKbV68eBENGzaEtrY23N3dcfnyZYXzby8JCA0NxcCBA5GWlgaJRAKJRIKAgID3xp2VlYUpU6bA0tISUqkUtWvXxpYtWwAAubm5GDx4MGxtbaGjowNHR0esWbNG4foBAwaga9euWLRoEWrUqAEHB4dixU5ERESVG7/pSgn8/f2xadMmrFq1Ci1btkRKSgpu3rwpnp86dSpWrFiBbdu2QSqVYtOmTZg9ezZ+/PFHNGzYEJcvX8aQIUOgq6uL/v37IzMzE506dULr1q2xY8cOJCYmYuzYsYXev3nz5li9ejVmzZqF+Ph4AIBMJntv3H5+fjh//jzWrl2LBg0aIDExEY8fPwbwJgmvWbMm9u7di2rVqiE8PBxDhw6Fubk5evToIbYREhICfX19BAcHQxCED449T1ZWFrKyssTj9PT0915DRERE5RMT1k/sxYsXWLNmDX788Uf0798fAFCrVi20bNkSSUlJAIBx48ahW7du4jXz5s3DihUrxDJbW1vExsbi559/Rv/+/bFz507k5uZi69atqFKlCurWrYsHDx5g+PDhBcagpaUFAwMDSCQSmJmZFSvuW7duYe/evQgODoaPjw8AwM7OTjyvqamJOXPmiMe2trYIDw/H3r17FRJWXV1dbN68GVpaWgCAjRs3flDseRYtWqRwvzw7ZWugp61erD7Rx7GadU3ZIRARUSXBhPUTi4uLQ1ZWFtq0aVNoHXd3d/HnR48e4f79+xg8eDCGDBkilufk5IgPUMXFxaFBgwaoUqWKeN7Dw6NU446JiYG6ujq8vLwKrbNhwwZs3rwZ9+7dw6tXr/D69Wu4uroq1Klfv76YrH5M7P7+/pgwYYJ4nJ6eDktLyw/oEREREZUXTFg/MR0dnffW0dXVFX+Wy+UAgE2bNqFp06YK9dTV38wkCoJQihEW7H1x7927F+PHj8eKFSvg4eEBPT09LFu2DBEREQr13u4bUPLYpVIppFJpia4lIiKi8oUPXX1itWvXho6ODkJCQopV39TUFBYWFrh79y7s7e0VXra2tgAAZ2dnXLlyBa9evRKvu3DhQpHtamlpITc3t9hx169fH3K5HGFhYQWeP3PmDJo3b44RI0agYcOGsLe3R0JCwnvbLUnsREREVLkwYf3EtLW1MXXqVEyZMgW//PILEhIScOHCBfFp+4IEBARg0aJFWLNmDW7duoVr165h27ZtWLlyJQCgT58+UFNTw+DBgxEbG4ujR49i+fLlRcZhY2ODjIwMhISE4PHjx3j58uV76/fv3x+DBg1CUFAQEhMTERoair179wIA7O3tERUVhRMnTuDWrVuYOXMmIiMj3zseJYmdiIiIKhcmrEowc+ZMTJw4EbNmzYKTkxN69uyJ1NTUQut/++232Lx5MwIDA1G/fn14eXkhMDBQnGGVyWT4448/EBsbi4YNG2L69OlYsmRJkTE0b94cw4YNQ8+ePWFiYoKlS5e+N+7169eje/fuGDFiBOrUqYMhQ4YgMzMTADBs2DB069YNPXv2RNOmTfHkyROMGDHivW2WJHYiIiKqXCTCp1gASVTG0tPTYWBggOv+Ttwl4BPhLgFERPSx8t6/09LSoK+vX2g9zrASERERkUpjwkoA3jw0JZPJCn0RERERKQu3tSIAb/Z+jYmJUXYYRERERPlwDStVCMVdA0NERESqg2tYiYiIiKhCYMJKRERERCqNCSsRERERqTQmrERERESk0piwEhEREZFK47ZWVKF4ztgFdamOssOoNKKX+Sk7BCIiqgQ4w0pEREREKo0JKxERERGpNCasRERERKTSmLASERERkUpjwkqlxtvbG+PGjVN2GERERFTBMGGlDxYaGgqJRILnz58rOxQiIiKqBJiwkkrLzs5WdghERESkZExYqUBZWVkYM2YMqlevDm1tbbRs2RKRkZFISkpCq1atAABGRkaQSCQYMGCAeJ1cLseUKVNQtWpVmJmZISAgQKHdtLQ0DB06FNWrV4e+vj5at26NK1euiOcDAgLg6uqKrVu3ws7ODlKpFIIgfIouExERkYpiwkoFmjJlCvbv34/t27fj0qVLsLe3h6+vL/T09LB//34AQHx8PFJSUrBmzRrxuu3bt0NXVxcRERFYunQp5s6di+DgYACAIAjo2LEjHj58iKNHjyI6Ohpubm5o06YNnj59KrZx584d7N27F/v370dMTEyB8WVlZSE9PV3hRURERBWTROD0Fb0jMzMTRkZGCAwMRJ8+fQC8+WjexsYG48aNQ+PGjdGqVSs8e/YMhoaG4nXe3t7Izc3FmTNnxLImTZqgdevWWLx4MU6dOoUvv/wSqampkEqlYh17e3tMmTIFQ4cORUBAABYuXIi///4bJiYmhcYYEBCAOXPm5Cu/7u8EPW31UhgFKitWs64pOwQiIlIR6enpMDAwQFpaGvT19QutxxlWyichIQHZ2dlo0aKFWKapqYkmTZogLi6uyGtdXFwUjs3NzZGamgoAiI6ORkZGBoyNjSGTycRXYmIiEhISxGusra2LTFYBwN/fH2lpaeLr/v37H9pNIiIiKic0lB0AqZ68SXeJRJKv/N2yd2lqaiocSyQSyOVyAG/Wt5qbmyM0NDTfdW/P1Orq6r43RqlUqjBLS0RERBUXZ1gpH3t7e2hpaeHs2bNiWXZ2NqKiouDk5AQtLS0AQG5u7ge16+bmhocPH0JDQwP29vYKr2rVqpVqH4iIiKjiYMJK+ejq6mL48OGYPHkyjh8/jtjYWAwZMgQvX77E4MGDYW1tDYlEgsOHD+PRo0fIyMgoVrs+Pj7w8PBA165dceLECSQlJSE8PBwzZsxAVFRUGfeKiIiIyismrFSgxYsX46uvvkK/fv3g5uaGO3fu4MSJEzAyMoKFhQXmzJmDadOmwdTUFKNGjSpWmxKJBEePHoWnpycGDRoEBwcH9OrVC0lJSTA1NS3jHhEREVF5xV0CqELIe8qQuwSoPu4SQEREebhLABERERFVCExYiYiIiEilMWElIiIiIpXGhJWIiIiIVBq/OIAqFMtpF4pctE1ERETlD2dYiYiIiEilMWElIiIiIpXGhJWIiIiIVBoTViIiIiJSaXzoiioUzxm7oC7VUXYYKiF6mZ+yQyAiIioVnGElIiIiIpXGhJWIiIiIVBoTViIiIiJSaUxYiYiIiEilKTVh9fb2xrhx45QZwgcLCAiAq6urssMgIiIiqjQ4w/qBJk2ahJCQEGWHUWGVx3/EEBERUdnitlYfSCaTQSaTffL7CoKA3NxcaGjwV0ZERESVi9JnWOVyOaZMmYKqVavCzMwMAQEB4rnk5GR06dIFMpkM+vr66NGjB/7991/xfN7H81u3boWVlRVkMhmGDx+O3NxcLF26FGZmZqhevToWLFigcM+0tDQMHToU1atXh76+Plq3bo0rV64UK953lwQMGDAAXbt2xcKFC2FqagpDQ0PMmTMHOTk5mDx5MqpWrYqaNWti69at4jVJSUmQSCTYvXs3mjdvDm1tbdStWxehoaFindDQUEgkEpw4cQLu7u6QSqU4c+YMsrKyMGbMGFSvXh3a2tpo2bIlIiMjxbGsWbMmNmzYoBDzpUuXIJFIcPfu3WL1v6zGNa/dX3/9FTY2NjAwMECvXr3w4sULcSzDwsKwZs0aSCQSSCQSJCUlFev3QkRERBWX0hPW7du3Q1dXFxEREVi6dCnmzp2L4OBgCIKArl274unTpwgLC0NwcDASEhLQs2dPhesTEhJw7NgxHD9+HLt27cLWrVvRsWNHPHjwAGFhYViyZAlmzJiBCxcuAHgzU9mxY0c8fPgQR48eRXR0NNzc3NCmTRs8ffq0RH04deoU/vnnH/z1119YuXIlAgIC0KlTJxgZGSEiIgLDhg3DsGHDcP/+fYXrJk+ejIkTJ+Ly5cto3rw5vvjiCzx58kShzpQpU7Bo0SLExcXBxcUFU6ZMwf79+7F9+3ZcunQJ9vb28PX1xdOnT6GmpoZevXph586dCm389ttv8PDwgJ2dXbH7X1bjmpCQgKCgIBw+fBiHDx9GWFgYFi9eDABYs2YNPDw8MGTIEKSkpCAlJQWWlpYl+p0QERFRxaH0hNXFxQWzZ89G7dq14efnB3d3d4SEhODkyZO4evUqfvvtNzRq1AhNmzbFr7/+irCwMHFGEXgzq7h161Y4Ozujc+fOaNWqFeLj47F69Wo4Ojpi4MCBcHR0FGcvT58+jWvXruH333+Hu7s7ateujeXLl8PQ0BD79u0rUR+qVq2KtWvXwtHREYMGDYKjoyNevnyJ77//HrVr14a/vz+0tLRw7tw5hetGjRqFr776Ck5OTli/fj0MDAywZcsWhTpz585F27ZtUatWLWhra2P9+vVYtmwZ2rdvD2dnZ2zatAk6OjridX379sW5c+dw7949cXx2796Nb7755oP6X1bjKpfLERgYiHr16uGzzz5Dv379xDXBBgYG0NLSQpUqVWBmZgYzMzOoq6sXOOZZWVlIT09XeBEREVHFpPQFkS4uLgrH5ubmSE1NRVxcHCwtLRVm2JydnWFoaIi4uDg0btwYAGBjYwM9PT2xjqmpKdTV1aGmpqZQlpqaCgCIjo5GRkYGjI2NFe776tUrJCQklKgPdevWzXe/evXqicfq6uowNjYWY8jj4eEh/qyhoQF3d3fExcUp1HF3dxd/TkhIQHZ2Nlq0aCGWaWpqokmTJuJ1DRs2RJ06dbBr1y5MmzYNYWFhSE1NRY8ePT6o/2U1ru+2m/f7/lCLFi3CnDlz8pXvlK2BnnbBSW55ZzXrmrJDICIiUgqlJ6yampoKxxKJBHK5HIIgQCKR5Kv/bnlB1xfWJvBmhs/c3FxhvWgeQ0PDUutDUTEU5d0+6+rqij8LglBgnXfHpG/fvvjtt98wbdo0/Pbbb/D19UW1atUAFL//ZTWuJR2Xd/n7+2PChAnicXp6OpcPEBERVVBKT1gL4+zsjOTkZNy/f19MRGJjY5GWlgYnJ6cSt+vm5oaHDx9CQ0MDNjY2pRRtyVy4cAGenp4AgJycHERHR2PUqFGF1re3t4eWlhbOnj2LPn36AACys7MRFRWlsBVUnz59MGPGDERHR2Pfvn1Yv369eK6s+l9a7WppaSE3N/e99aRSKaRSaYnvQ0REROWH0tewFsbHxwcuLi7o27cvLl26hIsXL8LPzw9eXl4KH5OXpF0PDw907doVJ06cQFJSEsLDwzFjxgxERUWVYg/e76effsLBgwdx8+ZNjBw5Es+ePcOgQYMKra+rq4vhw4dj8uTJOH78OGJjYzFkyBC8fPkSgwcPFuvZ2tqiefPmGDx4MHJyctClSxfxXFn1v7TatbGxQUREBJKSkvD48eMSzb4SERFRxaKyCatEIkFQUBCMjIzg6ekJHx8f2NnZYc+ePR/d7tGjR+Hp6YlBgwbBwcEBvXr1QlJSEkxNTUsp+uJZvHgxlixZggYNGuDMmTP43//+J350X9Q1X331Ffr16wc3NzfcuXMHJ06cgJGRkUK9vn374sqVK+jWrRt0dHTE8rLqf2m1O2nSJKirq8PZ2RkmJiZITk4ucUxERERUMUiEvIWR9MkkJSXB1tYWly9f5te8lpL09HQYGBjgur8TH7oiIiIqJ/Lev9PS0qCvr19oPZWdYSUiIiIiApiw5lO3bl3x61fffb27IT8RERERlT2V3SVAWY4ePYrs7OwCz5XWGlcbGxtwJQYRERFR8TBhfYe1tbWyQyAiIiKitzBhpQrFctqFIhdtExERUfnDNaxEREREpNKYsBIRERGRSmPCSkREREQqjQkrEREREak0PnRFFYrnjF1Ql+q8v2I5FL3MT9khEBERKQVnWImIiIhIpTFhJSIiIiKVxoSViIiIiFQaE1YiIiIiUmlMWImIiIhIpTFh/UgBAQFwdXVVdhhlZsCAAejatauywyAiIqJKjAnrR5o0aRJCQkKUHQYRERFRhcWE9SPJZDIYGxt/VBvZ2dmlFM2Hef36tVLuS0RERPQhKlXC6u3tjdGjR2PcuHEwMjKCqakpNm7ciMzMTAwcOBB6enqoVasWjh07BgDIzc3F4MGDYWtrCx0dHTg6OmLNmjUKbb67JEAul2Pu3LmoWbMmpFIpXF1dcfz4cfF8UlISJBIJ9u7dC29vb2hra2PHjh1Fxh0YGAhDQ0MEBQXBwcEB2traaNu2Le7fvy/WKeij+3HjxsHb21uh/6NGjcKECRNQrVo1tG3bFgBw48YNdOzYEfr6+tDT08Nnn32GhIQEhbaWL18Oc3NzGBsbY+TIkQpJ9o4dO+Du7g49PT2YmZmhT58+SE1NFc8/e/YMffv2hYmJCXR0dFC7dm1s27ZNPP/333+jZ8+eMDIygrGxMbp06YKkpKQix4SIiIgqj0qVsALA9u3bUa1aNVy8eBGjR4/G8OHD8fXXX6N58+a4dOkSfH190a9fP7x8+RJyuRw1a9bE3r17ERsbi1mzZuH777/H3r17C21/zZo1WLFiBZYvX46rV6/C19cXX3zxBW7fvq1Qb+rUqRgzZgzi4uLg6+v73rhfvnyJBQsWYPv27Th37hzS09PRq1evEvVfQ0MD586dw88//4y///4bnp6e0NbWxqlTpxAdHY1BgwYhJydHvOb06dNISEjA6dOnsX37dgQGBiIwMFA8//r1a8ybNw9XrlxBUFAQEhMTMWDAAPH8zJkzERsbi2PHjiEuLg7r169HtWrVxH61atUKMpkMf/31F86ePQuZTIbPP/+8yBngrKwspKenK7yIiIioYpIIgiAoO4hPxdvbG7m5uThz5gyANzOoBgYG6NatG3755RcAwMOHD2Fubo7z58+jWbNm+doYOXIk/v33X+zbtw/AmxnWoKAgxMTEAAAsLCwwcuRIfP/99+I1TZo0QePGjfHTTz8hKSkJtra2WL16NcaOHVusuAMDAzFw4EBcuHABTZs2BQDcvHkTTk5OiIiIQJMmTTBgwAA8f/4cQUFB4nXjxo1DTEwMQkNDxf6npaXh8uXLYp3vv/8eu3fvRnx8PDQ1NfPde8CAAQgNDUVCQgLU1dUBAD169ICamhp2795dYLyRkZFo0qQJXrx4AZlMhi+++ALVqlXD1q1b89XdunUrli5diri4OEgkEgBvEuC8GeV27doVeI+AgADMmTMnX/l1fyfoaasXeI2yWM26puwQiIiIVFJ6ejoMDAyQlpYGfX39QutVuhlWFxcX8Wd1dXUYGxujfv36YpmpqSkAiB9pb9iwAe7u7jAxMYFMJsOmTZuQnJxcYNvp6en4559/0KJFC4XyFi1aIC4uTqHM3d39g+LW0NBQuKZOnTowNDTM1+77vHvfmJgYfPbZZwUmq3nq1q0rJqsAYG5urvCR/+XLl9GlSxdYW1tDT09PXIaQN07Dhw/H7t274erqiilTpiA8PFy8Njo6Gnfu3IGenh5kMhlkMhmqVq2K//77L9+yhLf5+/sjLS1NfL29PIKIiIgqFg1lB/CpvZuYSSQShbK8WT65XI69e/di/PjxWLFiBTw8PKCnp4dly5YhIiKiyHvktZFHEIR8Zbq6uh8c+7ttvF2mpqaGdyfLC3qY69376ujovPe+BY2ZXC4HAGRmZqJdu3Zo164dduzYARMTEyQnJ8PX11f8SL99+/a4d+8ejhw5gpMnT6JNmzYYOXIkli9fDrlcjkaNGmHnzp357mtiYlJoTFKpFFKp9L2xExERUflX6WZYP8SZM2fQvHlzjBgxAg0bNoS9vX2Rs376+vqoUaMGzp49q1AeHh4OJyenj4olJycHUVFR4nF8fDyeP3+OOnXqAHiT3KWkpChck7dMoSguLi44c+ZMiXcquHnzJh4/fozFixfjs88+Q506dRRmX/OYmJhgwIAB2LFjB1avXo2NGzcCANzc3HD79m1Ur14d9vb2Ci8DA4MSxUREREQVCxPWItjb2yMqKgonTpzArVu3MHPmTERGRhZ5zeTJk7FkyRLs2bMH8fHxmDZtGmJiYoq9XrUwmpqaGD16NCIiInDp0iUMHDgQzZo1Q5MmTQAArVu3RlRUFH755Rfcvn0bs2fPxvXr19/b7qhRo8QHuKKionD79m38+uuviI+PL1ZcVlZW0NLSwg8//IC7d+/i0KFDmDdvnkKdWbNm4X//+x/u3LmDGzdu4PDhw2IC37dvX1SrVg1dunTBmTNnkJiYiLCwMIwdOxYPHjz4wFEiIiKiiogJaxGGDRuGbt26oWfPnmjatCmePHmCESNGFHnNmDFjMHHiREycOBH169fH8ePHcejQIdSuXfujYqlSpQqmTp2KPn36wMPDAzo6OgoPPfn6+mLmzJmYMmUKGjdujBcvXsDPz++97RobG+PUqVPIyMiAl5cXGjVqhE2bNhW5pvVtJiYmCAwMxO+//w5nZ2csXrwYy5cvV6ijpaUFf39/uLi4wNPTE+rq6mLsVapUwV9//QUrKyt069YNTk5OGDRoEF69elXk4msiIiKqPCrVLgFlwd/fH2fOnMm3DKA0BQYGYty4cXj+/HmZ3aO8y3vKkLsEEBERlR/cJaCMCYKAhIQEhISEoG7dusoOh4iIiKjCYsJaQmlpaXB2doaWlpbCnqsl0b59e3FLp3dfCxcuLKWIiYiIiMqnSretVWkxNDREVlZWqbS1efNmvHr1qsBzVatWRdWqVRW+OYqIiIioMmHCqgIsLCyUHUKFYTntAh/WIiIiqmC4JICIiIiIVBoTViIiIiJSaUxYiYiIiEilMWElIiIiIpXGhJWIiIiIVBp3CaAKxXPGLqhLdZQdRj7Ry97/NblERERUMM6wEhEREZFKY8JKRERERCqNCSsRERERqTQmrERERESk0piwEhEREZFKY8JKRERERCqNCSuptOzsbGWHQERERErGhJVKnVwux5IlS2Bvbw+pVAorKyssWLAAADB16lQ4ODigSpUqsLOzw8yZMxWS0oCAALi6umLr1q2ws7ODVCqFIAjK6goRERGpAH5xAJU6f39/bNq0CatWrULLli2RkpKCmzdvAgD09PQQGBiIGjVq4Nq1axgyZAj09PQwZcoU8fo7d+5g79692L9/P9TV1Qu8R1ZWFrKyssTj9PT0su0UERERKY1E4PQVlaIXL17AxMQEP/74I7799tv31l+2bBn27NmDqKgoAG9mWBcuXIi///4bJiYmhV4XEBCAOXPm5Cu/7u8EPe2Ck9zSZjXr2ie5DxERUUWVnp4OAwMDpKWlQV9fv9B6XBJApSouLg5ZWVlo06ZNgef37duHli1bwszMDDKZDDNnzkRycrJCHWtr6yKTVeDNLG5aWpr4un//fqn1gYiIiFQLE1YqVTo6OoWeu3DhAnr16oX27dvj8OHDuHz5MqZPn47Xr18r1NPV1X3vfaRSKfT19RVeREREVDExYaVSVbt2bejo6CAkJCTfuXPnzsHa2hrTp0+Hu7s7ateujXv37ikhSiIiIipP+NAVlSptbW1MnToVU6ZMgZaWFlq0aIFHjx7hxo0bsLe3R3JyMnbv3o3GjRvjyJEjOHjwoLJDJiIiIhXHGVYqdTNnzsTEiRMxa9YsODk5oWfPnkhNTUWXLl0wfvx4jBo1Cq6urggPD8fMmTOVHS4RERGpOO4SQBVC3lOG3CWAiIio/OAuAURERERUITBhJSIiIiKVxoSViIiIiFQaE1YiIiIiUmnc1ooqFMtpF/glAkRERBUMZ1iJiIiISKUxYSUiIiIilcaElYiIiIhUWokT1oSEBMyYMQO9e/dGamoqAOD48eO4ceNGqQVHRERERFSih67CwsLQvn17tGjRAn/99RcWLFiA6tWr4+rVq9i8eTP27dtX2nESFYvnjF1Ql+ooOwxEL/NTdghEREQVRolmWKdNm4b58+cjODgYWlpaYnmrVq1w/vz5UguOiIiIiKhECeu1a9fw5Zdf5is3MTHBkydPPjooIiIiIqI8JUpYDQ0NkZKSkq/88uXLsLCw+OigiIiIiIjylChh7dOnD6ZOnYqHDx9CIpFALpfj3LlzmDRpEvz8uHaPiIiIiEpPiRLWBQsWwMrKChYWFsjIyICzszM8PT3RvHlzzJgxo7RjJCIiIqJKrEQJq6amJnbu3Inbt29j79692LFjB27evIlff/0V6urqpR1jhRUQEABXV1fxeMCAAejatWuxrvX29sa4cePKJK48EokEQUFBZXoPIiIiovcp0bZWeezs7GBnZ4fc3Fxcu3YNz549g5GRUWnFRkqWkpLC3ycREREpXYlmWMeNG4ctW7YAAHJzc+Hl5QU3NzdYWloiNDS0NOMjJTIzM4NUKlV2GERERFTJlShh3bdvHxo0aAAA+OOPP3D37l3cvHkT48aNw/Tp00s1wE9p3759qF+/PnR0dGBsbAwfHx9kZmaKH9UvXLgQpqamMDQ0xJw5c5CTk4PJkyejatWqqFmzJrZu3arQ3tSpU+Hg4IAqVarAzs4OM2fORHZ2dqnFm5OTg1GjRsHQ0BDGxsaYMWMGBEEQzxf0kb6hoSECAwMBAK9fv8aoUaNgbm4ObW1t2NjYYNGiRQVen5SUBIlEggMHDqBVq1aoUqUKGjRokG/f3fDwcHh6ekJHRweWlpYYM2YMMjMzxfPr1q1D7dq1oa2tDVNTU3Tv3l08V9j4ExERUeVWooT18ePHMDMzAwAcPXoUPXr0gIODAwYPHoxr166VaoCfSkpKCnr37o1BgwYhLi4OoaGh6Natm5gAnjp1Cv/88w/++usvrFy5EgEBAejUqROMjIwQERGBYcOGYdiwYbh//77Ypp6eHgIDAxEbG4s1a9Zg06ZNWLVqVanFvH37dmhoaCAiIgJr167FqlWrsHnz5mJfv3btWhw6dAh79+5FfHw8duzYARsbmyKvmT59OiZNmoSYmBg4ODigd+/eyMnJAfBmf15fX19069YNV69exZ49e3D27FmMGjUKABAVFYUxY8Zg7ty5iI+Px/Hjx+Hp6Qng/eP/rqysLKSnpyu8iIiIqGIq0RpWU1NTxMbGwtzcHMePH8e6desAAC9fviy3D12lpKQgJycH3bp1g7W1NQCgfv364vmqVati7dq1UFNTg6OjI5YuXYqXL1/i+++/BwD4+/tj8eLFOHfuHHr16gUACjsm2NjYYOLEidizZw+mTJlSKjFbWlpi1apVkEgkcHR0xLVr17Bq1SoMGTKkWNcnJyejdu3aaNmyJSQSidjvokyaNAkdO3YEAMyZMwd169bFnTt3UKdOHSxbtgx9+vQRHwarXbs21q5dCy8vL6xfvx7JycnQ1dVFp06doKenB2trazRs2BDA+8f/XYsWLcKcOXPyle+UrYGetvL/BpPnLlN2CB/Ealb5/IcmERFVDiWaYR04cCB69OiBevXqQSKRoG3btgCAiIgI1KlTp1QD/FQaNGiANm3aoH79+vj666+xadMmPHv2TDxft25dqKn933CZmpoqJFTq6uowNjZGamqqWLZv3z60bNkSZmZmkMlkmDlzJpKTk0st5mbNmkEikYjHHh4euH37NnJzc4t1/YABAxATEwNHR0eMGTMGf/7553uvcXFxEX82NzcHALHP0dHRCAwMhEwmE1++vr6Qy+VITExE27ZtYW1tDTs7O/Tr1w87d+7Ey5cvAbx//N/l7++PtLQ08fX2zDYRERFVLCVKWAMCArB582YMHToU586dEx/MUVdXx7Rp00o1wE9FXV0dwcHBOHbsGJydnfHDDz/A0dERiYmJAN5s5fU2iURSYJlcLgcAXLhwAb169UL79u1x+PBhXL58GdOnT8fr168/TYf+fzzvfqT+9hpaNzc3JCYmYt68eXj16hV69OihsKa0IG/3OS9ZzuuzXC7Hd999h5iYGPF15coV3L59G7Vq1YKenh4uXbqEXbt2wdzcHLNmzUKDBg3w/Pnz947/u6RSKfT19RVeREREVDGVeFurghKb/v37f1QwyiaRSNCiRQu0aNECs2bNgrW1NQ4ePFiits6dOwdra2uFh9Du3btXWqECeJMUv3tcu3ZtcVmGiYmJwlfo3r59W5zRzKOvr4+ePXuiZ8+e6N69Oz7//HM8ffoUVatW/eB43NzccOPGDdjb2xdaR0NDAz4+PvDx8cHs2bNhaGiIU6dOoVu3boWO/4QJEz44FiIiIqo4SpywhoWFYfny5YiLi4NEIoGTkxMmT56Mzz77rDTj+2QiIiIQEhKCdu3aoXr16oiIiMCjR4/g5OSEq1evfnB79vb2SE5Oxu7du9G4cWMcOXKkxMlvYe7fv48JEybgu+++w6VLl/DDDz9gxYoV4vnWrVvjxx9/RLNmzSCXyzF16lSFGdJVq1bB3Nwcrq6uUFNTw++//w4zMzMYGhqWKJ6pU6eiWbNmGDlyJIYMGQJdXV3ExcUhODgYP/zwAw4fPoy7d+/C09MTRkZGOHr0KORyORwdHYscfyIiIqrcSrQkYMeOHfDx8UGVKlUwZswYjBo1Cjo6OmjTpg1+++230o7xk9DX18dff/2FDh06wMHBATNmzMCKFSvQvn37ErXXpUsXjB8/HqNGjYKrqyvCw8Mxc+bMUo3Zz88Pr169QpMmTTBy5EiMHj0aQ4cOFc+vWLEClpaW8PT0RJ8+fTBp0iRUqVJFPC+TybBkyRK4u7ujcePGSEpKwtGjRxXW6n4IFxcXhIWF4fbt2/jss8/QsGFDzJw5U1zramhoiAMHDqB169ZwcnLChg0bsGvXLtStW7fUx5+IiIgqDolQ2L5BRXBycsLQoUMxfvx4hfKVK1di06ZNiIuLK7UAiYojPT0dBgYGuO7vpBK7BJQ33CWAiIiUIe/9Oy0trcjnUUo0lXb37l107tw5X/kXX3xR6EMyREREREQlUaKE1dLSEiEhIfnKQ0JCYGlp+dFBVXbJyckKW0O9+yrNrbGIiIiIVF2JHrqaOHEixowZg5iYGDRv3hwSiQRnz55FYGAg1qxZU9oxVjo1atRATExMkeeJiIiIKosSrWEFgIMHD2LFihXietW8XQK6dOlSqgESFUdx18AQERGR6iju+3eJE1YiVcKElYiIqPwp7vt3ifdhBYCoqCiFfVgbNWr0Mc0REREREeVTooT1wYMH6N27N86dOyduMv/8+XM0b94cu3bt4oNXRERERFRqSrRLwKBBg5CdnY24uDg8ffoUT58+RVxcHARBwODBg0s7RiIiIiKqxEq0hlVHRwfh4eFo2LChQvmlS5fQokULvHr1qtQCJCoOrmElIiIqf8p0DauVlRWys7Pzlefk5MDCwqIkTRKVCs8Zu6Au1SmTtqOX+ZVJu0RERFS0Ei0JWLp0KUaPHo2oqCjkTdBGRUVh7NixWL58eakGSERERESVW4mWBBgZGeHly5fIycmBhsabSdq8n3V1dRXqPn36tHQiJSpC3kcKDUZv4AwrERFROVGmSwJWr15d0riIiIiIiD7IByesOTk5AABfX1+YmZmVekBERERERG/74DWsGhoaGD58OLKyssoiHlIxNjY2751Rl0gkCAoKAgAkJSVBIpEgJiamzGMjIiKiyqFED101bdoUly9fLu1YqAKwtLRESkoK6tWrp+xQiIiIqIIo0RrWESNGYOLEiXjw4AEaNWqU70ErFxeXUgmOyh91dXUuFSEiIqJSVaIZ1p49eyIxMRFjxoxBixYt4OrqioYNG4r/pU/jjz/+gKGhIeRyOQAgJiYGEokEkydPFut899136N27NwAgPDwcnp6e0NHRgaWlJcaMGYPMzEyxbmpqKjp37gwdHR3Y2tpi586d+e55+/ZteHp6QltbG87OzggODlY4/+6SgNDQUEgkEoSEhMDd3R1VqlRB8+bNER8fr3Dd/PnzUb16dejp6eHbb7/FtGnT4OrqWhrDREREROVciRLWxMTEfK+7d++K/6VPw9PTEy9evBCXZ4SFhaFatWoICwsT64SGhsLLywvXrl2Dr68vunXrhqtXr2LPnj04e/YsRo0aJdYdMGAAkpKScOrUKezbtw/r1q1DamqqeF4ul6Nbt25QV1fHhQsXsGHDBkydOrVYsU6fPh0rVqxAVFQUNDQ0MGjQIPHczp07sWDBAixZsgTR0dGwsrLC+vXri2wvKysL6enpCi8iIiKqmEq0JMDa2rq046ASMDAwgKurK0JDQ9GoUSOEhoZi/PjxmDNnDl68eIHMzEzcunUL3t7eWLhwIfr06YNx48YBAGrXro21a9fCy8sL69evR3JyMo4dO4YLFy6gadOmAIAtW7bAyclJvN/JkycRFxeHpKQk1KxZEwCwcOFCtG/f/r2xLliwAF5eXgCAadOmoWPHjvjvv/+gra2NH374AYMHD8bAgQMBALNmzcKff/6JjIyMQttbtGgR5syZk698p2wN9LTVizeA77Cada1E1xEREVHZKlHC+ssvvxR53s+PG6x/Kt7e3ggNDcWECRNw5swZzJ8/H/v378fZs2fx/PlzmJqaok6dOoiOjsadO3cUPuYXBAFyuRyJiYm4desWNDQ04O7uLp6vU6cODA0NxeO4uDhYWVmJySoAeHh4FCvOt9c1m5ubA3izBMHKygrx8fEYMWKEQv0mTZrg1KlThbbn7++PCRMmiMfp6emwtLQsVixERERUvpQoYR07dqzCcXZ2Nl6+fAktLS1UqVKFCesn5O3tjS1btuDKlStQU1ODs7MzvLy8EBYWhmfPnomzmnK5HN999x3GjBmTr428pBF4s0VVYQr6UrSi6r9NU1Mz3zV5a28Laud9X8AmlUohlUqLdW8iIiIq30q0hvXZs2cKr4yMDMTHx6Nly5bYtWtXacdIRchbx7p69Wp4eXlBIpHAy8sLoaGh4vpVAHBzc8ONGzdgb2+f76WlpQUnJyfk5OQgKipKbDs+Ph7Pnz8Xj52dnZGcnIx//vlHLDt//vxH98HR0REXL15UKHs7DiIiIqrcSpSwFqR27dpYvHhxvtlXKlt561h37NgBb29vAG+S2EuXLonrVwFg6tSpOH/+PEaOHImYmBjcvn0bhw4dwujRowG8SRo///xzDBkyBBEREYiOjsa3334LHR0d8V4+Pj5wdHSEn58frly5gjNnzmD69Okf3YfRo0djy5Yt2L59O27fvo358+fj6tWrxZ69JSIiooqt1BJW4M0enG/PvtGn0apVK+Tm5orJqZGREZydnWFiYiI+NOXi4oKwsDDcvn0bn332GRo2bIiZM2eK60kBYNu2bbC0tISXlxe6deuGoUOHonr16uJ5NTU1HDx4EFlZWWjSpAm+/fZbLFiw4KPj79u3L/z9/TFp0iS4ubkhMTERAwYMgLa29ke3TUREROWfRHjfYsECHDp0SOFYEASkpKTgxx9/hKWlJY4dO1ZqAVLl1LZtW5iZmeHXX38tVv309HQYGBjgur8TdwkgIiIqJ/Lev9PS0qCvr19ovRI9dNW1a1eFY4lEAhMTE7Ru3RorVqwoSZNUib18+RIbNmyAr68v1NXVsWvXLpw8eTLflxIQERFR5VSihPXtp7vzflZTK9XVBVSJSCQSHD16FPPnz0dWVhYcHR2xf/9++Pj4KDs0IiIiUgElzjK3bNmCevXqQUdHBzo6OqhXrx42b95cmrFRJaGjo4OTJ0/i6dOnyMzMxKVLl9CtWzdlh0VEREQqokQzrDNnzsSqVaswevRoceP48+fPY/z48UhKSsL8+fNLNUgiIiIiqrxK9NBVtWrV8MMPP6B3794K5bt27cLo0aPx+PHjUguQqDiKu2ibiIiIVEdx379LtCQgNzdX4Ss88zRq1Ag5OTklaZKIiIiIqEAlSli/+eYbrF+/Pl/5xo0b0bdv348OioiIiIgoT4nWsAJvHrr6888/0axZMwDAhQsXcP/+ffj5+WHChAlivZUrV358lERERERUaZUoYb1+/Trc3NwAAAkJCQAAExMTmJiY4Pr162I9frUmEREREX2sEiWsp0+fLu04iEqF54xdUJfqlOja6GV+pRwNERERlQbu9k9EREREKo0JKxERERGpNCasRERERKTSmLASERERkUpjwkofzNvbG+PGjROPbWxssHr16jJrn4iIiCq3Eu/DSpQnMjISurq6yg6DiIiIKigmrPTRTExMlB0CERERVWBcElCBeHt7Y/To0Rg3bhyMjIxgamqKjRs3IjMzEwMHDoSenh5q1aqFY8eOidfExsaiQ4cOkMlkMDU1Rb9+/fD48WPxfGZmJvz8/CCTyWBubo4VK1bku++7SwKeP3+OoUOHwtTUFNra2qhXrx4OHz4MAHjy5Al69+6NmjVrokqVKqhfvz527dpVdoNCRERE5R4T1gpm+/btqFatGi5evIjRo0dj+PDh+Prrr9G8eXNcunQJvr6+6NevH16+fImUlBR4eXnB1dUVUVFROH78OP7991/06NFDbG/y5Mk4ffo0Dh48iD///BOhoaGIjo4u9P5yuRzt27dHeHg4duzYgdjYWCxevBjq6uoAgP/++w+NGjXC4cOHcf36dQwdOhT9+vVDREREmY8NERERlU9cElDBNGjQADNmzAAA+Pv7Y/HixahWrRqGDBkCAJg1axbWr1+Pq1ev4ujRo3Bzc8PChQvF67du3QpLS0vcunULNWrUwJYtW/DLL7+gbdu2AN4kxDVr1iz0/idPnsTFixcRFxcHBwcHAICdnZ143sLCApMmTRKPR48ejePHj+P3339H06ZNi93PrKwsZGVlicfp6enFvpaIiIjKFyasFYyLi4v4s7q6OoyNjVG/fn2xzNTUFACQmpqK6OhonD59GjKZLF87CQkJePXqFV6/fg0PDw+xvGrVqnB0dCz0/jExMahZs6aYrL4rNzcXixcvxp49e/D333+LieeHPrS1aNEizJkzJ1/5Ttka6Gmrf1BbeZLnLgMAWM26VqLriYiIqGwwYa1gNDU1FY4lEolCmUQiAfDmo3u5XI7OnTtjyZIl+doxNzfH7du3P/j+Ojo6RZ5fsWIFVq1ahdWrV6N+/frQ1dXFuHHj8Pr16w+6j7+/PyZMmCAep6enw9LS8oPjJSIiItXHhLUSc3Nzw/79+2FjYwMNjfx/Cvb29tDU1MSFCxdgZWUFAHj27Blu3boFLy+vAtt0cXHBgwcPcOvWrQJnWc+cOYMuXbrgm2++AfAmcb59+zacnJw+KHapVAqpVPpB1xAREVH5xIeuKrGRI0fi6dOn6N27Ny5evIi7d+/izz//xKBBg5CbmwuZTIbBgwdj8uTJCAkJwfXr1zFgwACoqRX+Z+Pl5QVPT0989dVXCA4ORmJiIo4dO4bjx48DeJMEBwcHIzw8HHFxcfjuu+/w8OHDT9VlIiIiKoeYsFZiNWrUwLlz55CbmwtfX1/Uq1cPY8eOhYGBgZiULlu2DJ6envjiiy/g4+ODli1bolGjRkW2u3//fjRu3Bi9e/eGs7MzpkyZgtzcXADAzJkz4ebmBl9fX3h7e8PMzAxdu3Yt664SERFROSYRBEFQdhBEHys9PR0GBga47u9U4oeu8vChKyIiok8j7/07LS0N+vr6hdbjDCsRERERqTQmrERERESk0piwEhEREZFKY8JKRERERCqN+7BShWI57UKRi7aJiIio/OEMKxERERGpNCasRERERKTSmLASERERkUpjwkpEREREKo0PXVGF4jljF9SlOh90TfQyvzKKhoiIiEoDZ1iJiIiISKUxYSUiIiIilcaElYiIiIhUGhNWIiIiIlJpTFiJiIiISKUxYaVSFRAQAFdXV2WHQURERBUIE1YqVZMmTUJISIiywyAiIqIKhPuwUqmSyWSQyWTKDoOIiIgqEM6wVmDe3t4YPXo0xo0bByMjI5iammLjxo3IzMzEwIEDoaenh1q1auHYsWPiNWFhYWjSpAmkUinMzc0xbdo05OTkAAB+/vlnWFhYQC6XK9zniy++QP/+/QHkXxIwYMAAdO3aFcuXL4e5uTmMjY0xcuRIZGdni3VSUlLQsWNH6OjowNbWFr/99htsbGywevXqshscIiIiKjeYsFZw27dvR7Vq1XDx4kWMHj0aw4cPx9dff43mzZvj0qVL8PX1Rb9+/fDy5Uv8/fff6NChAxo3bowrV65g/fr12LJlC+bPnw8A+Prrr/H48WOcPn1abP/Zs2c4ceIE+vbtW2gMp0+fRkJCAk6fPo3t27cjMDAQgYGB4nk/Pz/8888/CA0Nxf79+7Fx40akpqYW2a+srCykp6crvIiIiKhikgiCICg7CCob3t7eyM3NxZkzZwAAubm5MDAwQLdu3fDLL78AAB4+fAhzc3OcP38ef/zxB/bv34+4uDhIJBIAwLp16zB16lSkpaVBTU0NXbp0QbVq1bBlyxYAwMaNGzF79mw8ePAA6urqCAgIQFBQEGJiYgC8mWENDQ1FQkIC1NXVAQA9evSAmpoadu/ejZs3b8LJyQmRkZFwd3cHANy5cwe1a9fGqlWrMG7cuAL7FhAQgDlz5uQrv+7vBD1t9Q8eK6tZ1z74GiIiIvo46enpMDAwQFpaGvT19QutxxnWCs7FxUX8WV1dHcbGxqhfv75YZmpqCgBITU1FXFwcPDw8xGQVAFq0aIGMjAw8ePAAANC3b1/s378fWVlZAICdO3eiV69eYjJakLp16yqcNzc3F2dQ4+PjoaGhATc3N/G8vb09jIyMiuyXv78/0tLSxNf9+/ffOxZERERUPvGhqwpOU1NT4VgikSiU5SWncrkcgiAoJKsAkDcBn1feuXNnyOVyHDlyBI0bN8aZM2ewcuXKD44hbx1sYRP875v4l0qlkEqlRdYhIiKiioEzrCRydnZGeHi4QrIYHh4OPT09WFhYAAB0dHTQrVs37Ny5E7t27YKDgwMaNWpU4nvWqVMHOTk5uHz5slh2584dPH/+vMRtEhERUcXChJVEI0aMwP379zF69GjcvHkT//vf/zB79mxMmDABamr/96fSt29fHDlyBFu3bsU333zzUfesU6cOfHx8MHToUFy8eBGXL1/G0KFDoaOjk2+2l4iIiConJqwksrCwwNGjR3Hx4kU0aNAAw4YNw+DBgzFjxgyFeq1bt0bVqlURHx+PPn36fPR9f/nlF5iamsLT0xNffvklhgwZAj09PWhra39020RERFT+cZcAUjkPHjyApaUlTp48iTZt2hTrmrynDLlLABERUflR3F0C+NAVKd2pU6eQkZGB+vXrIyUlBVOmTIGNjQ08PT2VHRoRERGpACaspHTZ2dn4/vvvcffuXejp6aF58+bYuXNnvt0FiIiIqHJiwkpK5+vrC19fX2WHQURERCqKCStVKJbTLhS5BoaIiIjKH+4SQEREREQqjQkrEREREak0JqxEREREpNKYsBIRERGRSmPCSkREREQqjbsEUIXiOWMX1KU6hZ6PXub3CaMhIiKi0sAZViIiIiJSaUxYiYiIiEilMWElIiIiIpXGhJWIiIiIVBoTVipVSUlJkEgkiImJUXYoREREVEFwlwAqsQEDBuD58+cICgoSyywtLZGSkoJq1aopLzAiIiKqUJiwUqlSV1eHmZmZssMgIiKiCoRLAsqpn3/+GRYWFpDL5QrlX3zxBfr374+EhAR06dIFpqamkMlkaNy4MU6ePKlQNysrC1OmTIGlpSWkUilq166NLVu2AAByc3MxePBg2NraQkdHB46OjlizZo14bUBAALZv347//e9/kEgkkEgkCA0NLXBJQFhYGJo0aQKpVApzc3NMmzYNOTk54nlvb2+MGTMGU6ZMQdWqVWFmZoaAgIDSHzQiIiIql5iwllNff/01Hj9+jNOnT4tlz549w4kTJ9C3b19kZGSgQ4cOOHnyJC5fvgxfX1907twZycnJYn0/Pz/s3r0ba9euRVxcHDZs2ACZTAYAkMvlqFmzJvbu3YvY2FjMmjUL33//Pfbu3QsAmDRpEnr06IHPP/8cKSkpSElJQfPmzfPF+ffff6NDhw5o3Lgxrly5gvXr12PLli2YP3++Qr3t27dDV1cXERERWLp0KebOnYvg4OBC+5+VlYX09HSFFxEREVVMEkEQBGUHQSXTpUsXVKtWTZwV3bhxI2bPno0HDx5AXV09X/26deti+PDhGDVqFG7dugVHR0cEBwfDx8enWPcbOXIk/v33X+zbtw9AwWtYk5KSYGtri8uXL8PV1RXTp0/H/v37ERcXB4lEAgBYt24dpk6dirS0NKipqcHb2xu5ubk4c+aM2E6TJk3QunVrLF68uMBYAgICMGfOnHzl1/2doKedv+95rGZdK1ZfiYiIqOylp6fDwMAAaWlp0NfXL7QeZ1jLsb59+2L//v3IysoCAOzcuRO9evWCuro6MjMzMWXKFDg7O8PQ0BAymQw3b94UZ1hjYmKgrq4OLy+vQtvfsGED3N3dYWJiAplMhk2bNinM0BZHXFwcPDw8xGQVAFq0aIGMjAw8ePBALHNxcVG4ztzcHKmpqYW26+/vj7S0NPF1//79D4qLiIiIyg8+dFWOde7cGXK5HEeOHEHjxo1x5swZrFy5EgAwefJknDhxAsuXL4e9vT10dHTQvXt3vH79GgCgo6NTZNt79+7F+PHjsWLFCnh4eEBPTw/Lli1DRETEB8UoCIJCsppXBkChXFNTU6GORCLJtz73bVKpFFKp9INiISIiovKJCWs5pqOjg27dumHnzp24c+cOHBwc0KhRIwDAmTNnMGDAAHz55ZcAgIyMDCQlJYnX1q9fH3K5HGFhYQUuCThz5gyaN2+OESNGiGUJCQkKdbS0tJCbm1tkjM7Ozti/f79C4hoeHg49PT1YWFiUqN9ERERUuXBJQDnXt29fHDlyBFu3bsU333wjltvb2+PAgQOIiYnBlStX0KdPH4UZSxsbG/Tv3x+DBg1CUFAQEhMTERoaKj5UZW9vj6ioKJw4cQK3bt3CzJkzERkZqXBvGxsbXL16FfHx8Xj8+DGys7PzxTdixAjcv38fo0ePxs2bN/G///0Ps2fPxoQJE6Cmxj8/IiIiej9mDOVc69atUbVqVcTHx6NPnz5i+apVq2BkZITmzZujc+fO8PX1hZubm8K169evR/fu3TFixAjUqVMHQ4YMQWZmJgBg2LBh6NatG3r27ImmTZviyZMnCrOtADBkyBA4OjqK61zPnTuXLz4LCwscPXoUFy9eRIMGDTBs2DAMHjwYM2bMKIPRICIiooqIuwRQhZD3lCF3CSAiIio/uEsAEREREVUITFiJiIiISKUxYSUiIiIilcaElYiIiIhUGvdhpQrFctqFIhdtExERUfnDGVYiIiIiUmlMWImIiIhIpTFhJSIiIiKVxoSViIiIiFQaH7qiCsVzxi6oS3UKPBe9zO8TR0NERESlgTOsRERERKTSOMNKRERElVJOTg5ev36t7DAqNC0tLWhofHy6yYSViIiIKhVBEJCcnIzHjx8rO5RKoVq1arCysoJEIilxG0xYiYiIqFLJS1YtLCwgk8mgpsYVkmVBLpcjIyMDf//9N+RyOWxtbUvcFhNWgre3N1xdXbF69Wplh0JERFSmcnJyxGTVzMxM2eFUeDKZDADw999/486dO/D29oampuYHt8N/UhAREVGlkbdmNS+RorKXN9Y3b97EqVOnkJub+8FtMGElIiKiSofLAD6dvLE2MDBAXFwc0tLSPryN0g6Kyie5XI4pU6agatWqMDMzQ0BAgHguOTkZXbp0gUwmg76+Pnr06IF///1XPD9gwAB07dpVob1x48bB29tbPN63bx/q168PHR0dGBsbw8fHB5mZmeL5bdu2wcnJCdra2qhTpw7WrVtXVl0lIiIiJZBKpcjOzsbLly8/+FomrAQA2L59O3R1dREREYGlS5di7ty5CA4OhiAI6Nq1K54+fYqwsDAEBwcjISEBPXv2LHbbKSkp6N27NwYNGoS4uDiEhoaiW7duEAQBALBp0yZMnz4dCxYsQFxcHBYuXIiZM2di+/btZdVdIiIi+sS4SwB9NBcXF8yePRsAULt2bfz4448ICQkBAFy9ehWJiYmwtLQEAPz666+oW7cuIiMj0bhx4/e2nZKSgpycHHTr1g3W1tYAgPr164vn582bhxUrVqBbt24AAFtbW8TGxuLnn39G//79C2wzKysLWVlZ4nF6enoJek1ERPR/BgwYgOfPnyMoKEjZoSi4fPkyZs6ciYsXLyI9PR1mZmZo2rQpfvrpJ1SrVg2hoaFo1aoVnj17BkNDw2K3m5SUBFtbW1y+fBmurq5lFn9pYMJKAN4krG8zNzdHamoq4uLiYGlpKSarAODs7AxDQ0PExcUVK2Ft0KAB2rRpg/r168PX1xft2rVD9+7dYWRkhEePHuH+/fsYPHgwhgwZIl6Tk5MDAwODQttctGgR5syZk698p2wN9LTVC7wmee4yWM269t54iYiIVEVqaip8fHzQuXNnnDhxAoaGhkhMTMShQ4dK9NF6ecUlAQQA+baYkEgkkMvlEAShwCn8t8vV1NTEj/fzZGdniz+rq6sjODgYx44dg7OzM3744Qc4OjoiMTERcrkcwJtlATExMeLr+vXruHDhQqHx+vv7Iy0tTXzdv3+/xH0nIiIqjrCwMDRp0gRSqRTm5uaYNm0acnJyxPPHjx9Hy5YtYWhoCGNjY3Tq1AkJCQni+aSkJEgkEhw4cACtWrVClSpV0KBBA5w/f77Qe4aHhyM9PR2bN29Gw4YNYWtri9atW2P16tWwsrJCUlISWrVqBQAwMjKCRCLBgAEDihVP3r6oDRs2hEQiEZ898fb2xrhx4xTi6Nq1q9guAKxbtw61a9eGtrY2TE1N0b1795IMabExYaUiOTs7Izk5WSEhjI2NRVpaGpycnAAAJiYmSElJUbguJiZG4VgikaBFixaYM2cOLl++DC0tLRw8eBCmpqawsLDA3bt3YW9vr/AqaoNhqVQKfX19hRcREVFZ+fvvv9GhQwc0btwYV65cwfr167FlyxbMnz9frJOZmYkJEyYgMjISISEhUFNTw5dffilOzuSZPn06Jk2ahJiYGDg4OKB3794Kie/bzMzMkJOTg4MHD+abHAIAS0tL7N+/HwAQHx+PlJQUrFmzpljxXLx4EQBw8uRJpKSk4MCBA8Uai6ioKIwZMwZz585FfHw8jh8/Dk9Pz2JdW1JcEkBF8vHxgYuLC/r27YvVq1cjJycHI0aMgJeXF9zd3QEArVu3xrJly/DLL7/Aw8MDO3bswPXr19GwYUMAQEREBEJCQtCuXTtUr14dERERePTokZjwBgQEYMyYMdDX10f79u2RlZWFqKgoPHv2DBMmTFBa34mIiPKsW7cOlpaW+PHHHyGRSFCnTh38888/mDp1KmbNmgU1NTV89dVXCtds2bIF1atXR2xsLOrVqyeWT5o0CR07dgQAzJkzB3Xr1sWdO3dQp06dfPdt1qwZvv/+e/Tp0wfDhg1DkyZN0Lp1a/j5+cHU1BTq6uqoWrUqAKB69eoKa1jfF4+JiQkAwNjY+IO+RCE5ORm6urro1KkT9PT0YG1tLb7nlxXOsFKRJBIJgoKCYGRkBE9PT/j4+MDOzg579uwR6/j6+mLmzJmYMmUKGjdujBcvXsDPz088r6+vj7/++gsdOnSAg4MDZsyYgRUrVqB9+/YAgG+//RabN29GYGAg6tevDy8vLwQGBn7UV7gRERGVpri4OHh4eCgsk2vRogUyMjLw4MEDAEBCQgL69OkDOzs76Ovri+9jycnJCm29/dyIubk5gDdrVQuzYMECPHz4EBs2bICzszM2bNiAOnXq4Nq1op/LKG48H6pt27awtraGnZ0d+vXrh507d5b5elrOsBJCQ0Pzlb39hKSVlRX+97//FdnGnDlzCnwICgCcnJxw/PjxIq/v06cP+vTp895YiYiIlKGgZzryPqLPK+/cuTMsLS2xadMm1KhRA3K5HPXq1RO/XSvP28+N5F377rKBdxkbG+Prr7/G119/jUWLFqFhw4ZYvnx5kVtAFjeed73v2RQ9PT1cunQJoaGh+PPPPzFr1iwEBAQgMjLyg3Yp+BCcYSUiIiJ6D2dnZ4SHhyskcuHh4dDT04OFhQWePHmCuLg4zJgxA23atIGTkxOePXtWJrFoaWmhVq1a4hfwaGlpAYDCV54WJ56CrgPyP5uSm5uL69evK9TR0NCAj48Pli5diqtXryIpKQmnTp0qvU6+gzOsRERERP9fWlpavgeHq1atihEjRmD16tUYPXo0Ro0ahfj4eMyePRsTJkyAmpoajIyMYGxsjI0bN8Lc3BzJycmYNm3aR8dz+PBh7N69G7169YKDgwMEQcAff/yBo0ePYtu2bQAAa2trSCQSHD58GB06dICOjk6x4qlevTp0dHRw/Phx1KxZE9ra2jAwMEDr1q0xYcIEHDlyBLVq1cKqVavw/PlzhZju3r0LT09PGBkZ4ejRo5DL5XB0dPzo/haGM6xERERE/19oaCgaNmyo8Jo1axYsLCxw9OhRXLx4EQ0aNMCwYcMwePBgzJgxA8Cbj9F3796N6Oho1KtXD+PHj8eyZcs+Oh5nZ2dUqVIFEydOhKurK5o1a4a9e/di8+bN6NevHwDAwsICc+bMwbRp02BqaopRo0YVKx4NDQ2sXbsWP//8M2rUqIEuXboAAAYNGoT+/fvDz88PXl5esLW1FbfOAgBDQ0McOHAArVu3hpOTEzZs2IBdu3ahbt26H93fwkiEgvZIICpn0tPTYWBggOv+ToV+cQAAfnEAEVEl9/LlS8TFxcHJyQlVqlRRdjiVQt6YJyQk4N69e+jduzdq1qwJ4P/ev9PS0orcopJLAqhCsZx2gXuyEhERVTBcEkBEREREKo0JKxERERGpNCasRERERKTSmLASERERkUpjwkpEREREKo27BFCF4jljF9SlOvnKo5f5KSEaIiIiKg2cYSUiIiIilcaElYiIiIhUGhNWIiIiokpk3bp1sLW1hba2Nho1aoQzZ84oO6T34hpWIiIiolLQaPIvn/R+JXk+Y8+ePRg3bhzWrVuHFi1a4Oeff0b79u0RGxsLKyurMoiydHCGVQWFhoZCIpHg+fPnyg4FNjY2WL169Se9Z1JSEiQSCWJiYj7pfYmIiCq6lStXYvDgwfj222/h5OSE1atXw9LSEuvXr1d2aEViwkoAgMDAQBgaGuYrj4yMxNChQz99QERERFSqXr9+jejoaLRr106hvF27dggPD1dSVMXDJQFUJBMTE2WHQERERKXg8ePHyM3NhampqUK5qakpHj58qKSoioczrJ+AIAhYunQp7OzsoKOjgwYNGmDfvn3i+aNHj8LBwQE6Ojpo1aoVkpKSFK4PCAiAq6urQtnq1athY2OjULZ161bUrVsXUqkU5ubmGDVqlHhu5cqVqF+/PnR1dWFpaYkRI0YgIyMDwJslCAMHDkRaWhokEgkkEgkCAgIA5F8SkJycjC5dukAmk0FfXx89evTAv//+my/WX3/9FTY2NjAwMECvXr3w4sULsc7x48fRsmVLGBoawtjYGJ06dUJCQkIJRpaIiIg+lEQiUTgWBCFfmaphwvoJzJgxA9u2bcP69etx48YNjB8/Ht988w3CwsJw//59dOvWDR06dEBMTAy+/fZbTJs27YPvsX79eowcORJDhw7FtWvXcOjQIdjb24vn1dTUsHbtWly/fh3bt2/HqVOnMGXKFABA8+bNsXr1aujr6yMlJQUpKSmYNGlSvnsIgoCuXbvi6dOnCAsLQ3BwMBISEtCzZ0+FegkJCQgKCsLhw4dx+PBhhIWFYfHixeL5zMxMTJgwAZGRkQgJCYGamhq+/PJLyOXyYvc3KysL6enpCi8iIiIqXLVq1aCurp5vNjU1NTXfrKuq4ZKAMpaZmYmVK1fi1KlT8PDwAADY2dnh7Nmz+Pnnn2FjYwM7OzusWrUKEokEjo6OuHbtGpYsWfJB95k/fz4mTpyIsWPHimWNGzcWfx43bpz4s62tLebNm4fhw4dj3bp10NLSgoGBASQSCczMzAq9x8mTJ3H16lUkJibC0tISAPDrr7+ibt26iIyMFO8nl8sRGBgIPT09AEC/fv0QEhKCBQsWAAC++uorhXa3bNmC6tWrIzY2FvXq1StWfxctWoQ5c+bkK98pWwM9bfV85clzlwEArGZdK1b7REREFY2WlhYaNWqE4OBgfPnll2J5cHAwunTposTI3o8zrGUsNjYW//33H9q2bQuZTCa+fvnlFyQkJCAuLg7NmjVTmIrPS2yLKzU1Ff/88w/atGlTaJ3Tp0+jbdu2sLCwgJ6eHvz8/PDkyRNkZmYW+z5xcXGwtLQUk1UAcHZ2hqGhIeLi4sQyGxsbMVkFAHNzc6SmporHCQkJ6NOnD+zs7KCvrw9bW1sAb5YbFJe/vz/S0tLE1/3794t9LRERUWU1YcIEbN68GVu3bkVcXBzGjx+P5ORkDBs2TNmhFYkzrGUs72PuI0eOwMLCQuGcVCrF6NGj39uGmpoaBEFQKMvOzhZ/1tHRKfL6e/fuoUOHDhg2bBjmzZuHqlWr4uzZsxg8eLBCO+9T2BqXd8s1NTUVzkskEoWP+zt37gxLS0ts2rQJNWrUgFwuR7169fD69etixyKVSiGVSotdn4iIiICePXviyZMnmDt3LlJSUlCvXj0cPXoU1tbWyg6tSExYy5izszOkUimSk5Ph5eVV4PmgoCCFsgsXLigcm5iY4OHDhwqJ4dt7lOrp6cHGxgYhISFo1apVvntERUUhJycHK1asgJram0n1vXv3KtTR0tJCbm7ue/uSnJyM+/fvi7OssbGxSEtLg5OTU5HX5nny5Ani4uLw888/47PPPgMAnD17tljXEhERqbKSbOSvDCNGjMCIESOUHcYHYcJaxvT09DBp0iSMHz8ecrkcLVu2RHp6OsLDwyGTyTBs2DCsWLECEyZMwHfffYfo6GgEBgYqtOHt7Y1Hjx5h6dKl6N69O44fP45jx45BX19frBMQEIBhw4ahevXqaN++PV68eIFz585h9OjRqFWrFnJycvDDDz+gc+fOOHfuHDZs2KBwDxsbG2RkZCAkJAQNGjRAlSpVUKVKFYU6Pj4+cHFxQd++fbF69Wrk5ORgxIgR8PLygru7e7HGw8jICMbGxti4cSPMzc2RnJxcoofMiIiIqPLgGtZPYN68eZg1axYWLVoEJycn+Pr64o8//oCtrS2srKywf/9+/PHHH2jQoAE2bNiAhQsXKlzv5OSEdevW4aeffkKDBg1w8eLFfE/x9+/fH6tXr8a6detQt25ddOrUCbdv3wYAuLq6YuXKlViyZAnq1auHnTt3YtGiRQrXN2/eHMOGDUPPnj1hYmKCpUuX5uuHRCJBUFAQjIyM4OnpCR8fH9jZ2WHPnj3FHgs1NTXs3r0b0dHRqFevHsaPH49ly5YV+3oiIiKqfCTCu4sjicqh9PR0GBgY4Lq/U4G7BOThLgFERJXby5cvERcXBycnp3yfJFLZyBvzhIQE3Lt3D71790bNmjUB/N/7d1pamsInx+/iDCsRERERqTQmrERERESk0piwEhEREZFKY8JKRERERCqN21pRhWI57UKRi7aJiIio/OEMKxERERGpNCasRERERKTSmLASERERVRJ//fUXOnfujBo1aohfCFQecA0rERERUSlInlv/k96vJF+Gk5mZiQYNGmDgwIH46quvyiCqssGElSoUzxm7ELP2O2WHQUREpJLat2+P9u3bKzuMD8YlAURERESk0piwEhEREZFKY8JKRERERCqNCSsRERERqTQmrJ9YQEAAXF1di6wzYMAAdO3a9ZPEQ0RERKTquEsAERERUSWRkZGBO3fuiMeJiYmIiYlB1apVYWVlpcTIilZuE9bXr19DS0tL2WFQIbKzs6GpqansMIiIiOgtUVFRaNWqlXg8YcIEAED//v0RGBiopKiKQSgnvLy8hJEjRwrjx48XjI2NBU9PT+HGjRtC+/btBV1dXaF69erCN998Izx69EjhmtGjRwuTJ08WjIyMBFNTU2H27NkK7T5//lwYMmSIYGJiIujp6QmtWrUSYmJixHNqampCVFSUIAiCIJfLBSMjI8Hd3V28/rfffhPMzMzE4ylTpgi1a9cWdHR0BFtbW2HGjBnC69evxfOzZ88WGjRoIGzYsEGoWbOmoKOjI3Tv3l149uyZWKd///5Cly5dxGO5XC4sWbJEsLW1FbS1tQUXFxfh999/L/bYlfU4vd2vLVu2CLa2toJEIhHkcrkQFxcntGjRQpBKpYKTk5MQHBwsABAOHjwoCIIgtGrVShg5cqTCvR4/fixoaWkJISEhxe5jWlqaAEBoMHpDsa8hIqLKJzMzU4iKihIyMzOVHUqlkTfme/bsEZYuXSrcv39fPJf3/p2WllZkG+VqDev27duhoaGBc+fOYfHixfDy8oKrqyuioqJw/Phx/Pvvv+jRo0e+a3R1dREREYGlS5di7ty5CA4OBgAIgoCOHTvi4cOHOHr0KKKjo+Hm5oY2bdrg6dOnMDAwgKurK0JDQwEAV69eFf+bnp4OAAgNDYWXl5d4Pz09PQQGBiI2NhZr1qzBpk2bsGrVKoWY7ty5g7179+KPP/7A8ePHERMTg5EjRxba7xkzZmDbtm1Yv349bty4gfHjx+Obb75BWFjYe8csJSWlzMfp3X7t378fMTExkMvl6Nq1K6pUqYKIiAhs3LgR06dPV7jvt99+i99++w1ZWVli2c6dO1GjRg2FfwESERFRJVa2OXXp8fLyElxdXcXjmTNnCu3atVOoc//+fQGAEB8fL17TsmVLhTqNGzcWpk6dKgiCIISEhAj6+vrCf//9p1CnVq1aws8//ywIgiBMmDBB6NSpkyAIgrB69Wqhe/fugpubm3DkyBFBEATBwcFBWL9+faFxL126VGjUqJF4PHv2bEFdXV3hXxfHjh0T1NTUhJSUFEEQFGdYMzIyBG1tbSE8PFyh3cGDBwu9e/cu9L55PtU4zZ49W9DU1BRSU1MV+qWhoSH2SxCEfDOs//33n1C1alVhz549Yh1XV1chICCgyH79999/QlpamvjK6xNnWImIqCicYf30SmOGtVytYXV3dxd/jo6OxunTpyGTyfLVS0hIgIODAwDAxcVF4Zy5uTlSU1PFNjIyMmBsbKxQ59WrV0hISAAAeHt7Y8uWLZDL5QgLC0ObNm1gZWWFsLAwuLm54datWwozrPv27cPq1atx584dZGRkICcnB/r6+grtW1lZoWbNmuKxh4cH5HI54uPjYWZmplA3NjYW//33H9q2batQ/vr1azRs2LDoAfuE4wQA1tbWMDExEY/j4+NhaWmp0KcmTZootCGVSvHNN99g69at6NGjB2JiYnDlyhUEBQUV2a9FixZhzpw5+cp3ytYgee6PJfp+ZSIiIlJN5Sph1dXVFX+Wy+Xo3LkzlixZkq+eubm5+PO7D/5IJBLI5XKxDXNzc/Ej/7cZGhoCADw9PfHixQtcunQJZ86cwbx582BpaYmFCxfC1dUV1atXh5OTEwDgwoUL6NWrF+bMmQNfX18YGBhg9+7dWLFiRZH9kkgkCv99W16sR44cgYWFhcI5qVRaZLt513+KcQIUfz/Am6UEBfXpXd9++y1cXV3x4MEDbN26FW3atIG1tXWR1/j7+4sLxQEgPT0dlpaW770XERERlT/lKmF9m5ubG/bv3w8bGxtoaJSsG25ubnj48CE0NDRgY2NTYJ28daw//vgjJBIJnJ2dUaNGDVy+fBmHDx9WmF09d+4crK2tFdZp3rt3L1+bycnJ+Oeff1CjRg0AwPnz56GmpibOdr7N2dkZUqkUycnJCvf6kD5+inEqSJ06dZCcnIx///0XpqamAIDIyMh89erXrw93d3ds2rQJv/32G3744Yf3ti2VSouVsBMREVH5V64eunrbyJEj8fTpU/Tu3RsXL17E3bt38eeff2LQoEHIzc0tVhs+Pj7w8PBA165dceLECSQlJSE8PBwzZsxAVFSUWM/b2xs7duyAl5cXJBIJjIyM4OzsjD179sDb21usZ29vj+TkZOzevRsJCQlYu3YtDh48mO++2tra6N+/P65cuYIzZ85gzJgx6NGjR77lAMCbh7gmTZqE8ePHY/v27UhISMDly5fx008/Yfv27So1Tu9q27YtatWqhf79++Pq1as4d+6cmMy/O/P67bffYvHixcjNzcWXX35ZrLiIiIhKKu9TRCp7eWMtCEKJ2yi3CWuNGjVw7tw55ObmwtfXF/Xq1cPYsWNhYGAANbXidUsikeDo0aPw9PTEoEGD4ODggF69eiEpKUmcEQSAVq1aITc3VyE59fLyQm5ursKsZ5cuXTB+/HiMGjUKrq6uCA8Px8yZM/Pd197eHt26dUOHDh3Qrl071KtXD+vWrSs0znnz5mHWrFlYtGgRnJyc4Ovriz/++AO2trYqNU7vUldXR1BQEDIyMtC4cWN8++23mDFjBoA3SfvbevfuDQ0NDfTp0yffOSIiotKSt4d7RkaGkiOpPPLGOjs7u8RtSISPSXeJPtC5c+fQsmVL3LlzB7Vq1RLL79+/DxsbG0RGRsLNze2D201PT4eBgQGu+ztBT1udD10REVGh7t27h8ePH8PCwgIymazYEzj0YeRyOTIyMvD333/j+fPnePDgAVJTU9G7d2/x4fO89++0tLR8D6m/rdyuYaXy4eDBg5DJZKhduzbu3LmDsWPHokWLFmKymp2djZSUFEybNg3NmjUrUbJKRET0IaysrJCTk4O///5b2aFUCs+fP8e///6LrKwsaGhoQEdH54PbYMJazg0bNgw7duwo8Nw333yDDRs2fOKIFL148QJTpkzB/fv3Ua1aNfj4+CjsmnDu3Dm0atUKDg4O2LdvnxIjJSKiykIikcDOzg7BwcGIj4+Hvr4+H+QtA4Ig4PXr15DL5Xj9+jWePHkCZ2fnImdSC8MlAeVcamqq+K1b79LX10f16tU/cUTKwSUBRET0obKzs3Hq1CnEx8cjJyfnox4KoqJpaGjA2toan3/+ucKzKlwSUElUr1690iSlREREpUlTUxNt27aFh4cHXr16pexwKjRtbW3IZDKoq6uX6HomrFShWE67UKKPGoiIqHJSU1ODvr4+3ztUHB+LIyIiIiKVxhlWqhDy1h0Vtp6XiIiIVE/e+/b71g8zYaUK4cmTJwAAS0tLJUdCREREH+rFixcwMDAo9DwTVqoQqlatCgBITk4u8g+eSl96ejosLS1x//59rgFTAo6/8nDslYdjr1ylOf6CIODFixeoUaNGkfWYsFKFkPctJQYGBvyfl5LwoQXl4vgrD8deeTj2ylVa41+ciSY+dEVEREREKo0JKxERERGpNCasVCFIpVLMnj2bX62nBBx75eL4Kw/HXnk49sqljPHnV7MSERERkUrjDCsRERERqTQmrERERESk0piwEhEREZFKY8JKRERERCqNCSuVe+vWrYOtrS20tbXRqFEjnDlzRtkhVUh//fUXOnfujBo1akAikSAoKEjhvCAICAgIQI0aNaCjowNvb2/cuHFDOcFWMIsWLULjxo2hp6eH6tWro2vXroiPj1eow/EvG+vXr4eLi4u4QbqHhweOHTsmnue4fzqLFi2CRCLBuHHjxDKOf9kJCAiARCJReJmZmYnnP/XYM2Glcm3Pnj0YN24cpk+fjsuXL+Ozzz5D+/btkZycrOzQKpzMzEw0aNAAP/74Y4Hnly5dipUrV+LHH39EZGQkzMzM0LZtW7x48eITR1rxhIWFYeTIkbhw4QKCg4ORk5ODdu3aITMzU6zD8S8bNWvWxOLFixEVFYWoqCi0bt0aXbp0Ed+YOe6fRmRkJDZu3AgXFxeFco5/2apbty5SUlLE17Vr18Rzn3zsBaJyrEmTJsKwYcMUyurUqSNMmzZNSRFVDgCEgwcPisdyuVwwMzMTFi9eLJb9999/goGBgbBhwwYlRFixpaamCgCEsLAwQRA4/p+akZGRsHnzZo77J/LixQuhdu3aQnBwsODl5SWMHTtWEAT+3Ze12bNnCw0aNCjwnDLGnjOsVG69fv0a0dHRaNeunUJ5u3btEB4erqSoKqfExEQ8fPhQ4XchlUrh5eXF30UZSEtLAwBUrVoVAMf/U8nNzcXu3buRmZkJDw8PjvsnMnLkSHTs2BE+Pj4K5Rz/snf79m3UqFEDtra26NWrF+7evQtAOWOvUSatEn0Cjx8/Rm5uLkxNTRXKTU1N8fDhQyVFVTnljXdBv4t79+4pI6QKSxAETJgwAS1btkS9evUAcPzL2rVr1+Dh4YH//vsPMpkMBw8ehLOzs/jGzHEvO7t378alS5cQGRmZ7xz/7stW06ZN8csvv8DBwQH//vsv5s+fj+bNm+PGjRtKGXsmrFTuSSQShWNBEPKV0afB30XZGzVqFK5evYqzZ8/mO8fxLxuOjo6IiYnB8+fPsX//fvTv3x9hYWHieY572bh//z7Gjh2LP//8E9ra2oXW4/iXjfbt24s/169fHx4eHqhVqxa2b9+OZs2aAfi0Y88lAVRuVatWDerq6vlmU1NTU/P9q4/KVt6To/xdlK3Ro0fj0KFDOH36NGrWrCmWc/zLlpaWFuzt7eHu7o5FixahQYMGWLNmDce9jEVHRyM1NRWNGjWChoYGNDQ0EBYWhrVr10JDQ0McY47/p6Grq4v69evj9u3bSvnbZ8JK5ZaWlhYaNWqE4OBghfLg4GA0b95cSVFVTra2tjAzM1P4Xbx+/RphYWH8XZQCQRAwatQoHDhwAKdOnYKtra3CeY7/pyUIArKysjjuZaxNmza4du0aYmJixJe7uzv69u2LmJgY2NnZcfw/oaysLMTFxcHc3Fw5f/tl8igX0Seye/duQVNTU9iyZYsQGxsrjBs3TtDV1RWSkpKUHVqF8+LFC+Hy5cvC5cuXBQDCypUrhcuXLwv37t0TBEEQFi9eLBgYGAgHDhwQrl27JvTu3VswNzcX0tPTlRx5+Td8+HDBwMBACA0NFVJSUsTXy5cvxToc/7Lh7+8v/PXXX0JiYqJw9epV4fvvvxfU1NSEP//8UxAEjvun9vYuAYLA8S9LEydOFEJDQ4W7d+8KFy5cEDp16iTo6emJ76+feuyZsFK599NPPwnW1taClpaW4ObmJm71Q6Xr9OnTAoB8r/79+wuC8Gabk9mzZwtmZmaCVCoVPD09hWvXrik36AqioHEHIGzbtk2sw/EvG4MGDRL//2JiYiK0adNGTFYFgeP+qb2bsHL8y07Pnj0Fc3NzQVNTU6hRo4bQrVs34caNG+L5Tz32EkEQhLKZuyUiIiIi+nhcw0pEREREKo0JKxERERGpNCasRERERKTSmLASERERkUpjwkpEREREKo0JKxERERGpNCasRERERKTSmLASERERkUpjwkpERJWSRCJBUFCQssMgomJgwkpERCojNzcXcrlc2WEQkYphwkpERCXm7e2NUaNGYdSoUTA0NISxsTFmzJiBvG/9fv36NaZMmQILCwvo6uqiadOmCA0NFa8PDAyEoaEhDh8+DGdnZ0ilUty7dw9ZWVmYMmUKLC0tIZVKUbt2bWzZskW8LjY2Fh06dIBMJoOpqSn69euHx48fK8Q1ZswYTJkyBVWrVoWZmRkCAgLE8zY2NgCAL7/8EhKJRDwmItXEhJWIiD7K9u3boaGhgYiICKxduxarVq3C5s2bAQADBw7EuXPnsHv3bly9ehVff/01Pv/8c9y+fVu8/uXLl1i0aBE2b96MGzduoHr16vDz88Pu3buxdu1axMXFYcOGDZDJZACAlJQUeHl5wdXVFVFRUTh+/Dj+/fdf9OjRI19curq6iIiIwNKlSzF37lwEBwcDACIjIwEA27ZtQ0pKinhMRKpJIuT9M5iIiOgDeXt7IzU1FTdu3IBEIgEATJs2DYcOHcIff/yB2rVr48GDB6hRo4Z4jY+PD5o0aYKFCxciMDAQAwcORExMDBo0aAAAuHXrFhwdHREcHAwfH59895w1axYiIiJw4sQJsezBgwewtLREfHw8HBwc4O3tjdzcXJw5c0as06RJE7Ru3RqLFy8G8GYN68GDB9G1a9eyGBoiKkUayg6AiIjKt2bNmonJKgB4eHhgxYoViIqKgiAIcHBwUKiflZUFY2Nj8VhLSwsuLi7icUxMDNTV1eHl5VXg/aKjo3H69GlxxvVtCQkJ4v3ebhMAzM3NkZqa+uEdJCKlY8JKRERlRl1dHdHR0VBXV1cofzvZ1NHRUUh4dXR0imxTLpejc+fOWLJkSb5z5ubm4s+ampoK5yQSCR/oIiqnmLASEdFHuXDhQr7j2rVro2HDhsjNzUVqaio+++yzYrdXv359yOVyhIWFFbgkwM3NDfv374eNjQ00NEr+NqapqYnc3NwSX09Enw4fuiIioo9y//59TJgwAfHx8di1axd++OEHjB07Fg4ODujbty/8/Pxw4MABJCYmIjIyEkuWLMHRo0cLbc/Gxgb9+/fHoEGDEBQUhMTERISGhmLv3r0AgJEjR+Lp06fo3bs3Ll68iLt37+LPP//EoEGDPigBtbGxQUhICB4+fIhnz5599DgQUdlhwkpERB/Fz88Pr169QpMmTTBy5EiMHj0aQ4cOBfDmKXw/Pz9MnDgRjo6O+OKLLxAREQFLS8si21y/fj26d++OESNGoE6dOhgyZAgyMzMBADVq1MC5c+eQm5sLX19f1KtXD2PHjoWBgQHU1Ir/trZixQoEBwfD0tISDRs2LPkAEFGZ4y4BRERUYt7e3nB1dcXq1auVHQoRVWCcYSUiIiIilcaElYiIiIhUGpcEEBEREZFK4wwrEREREak0JqxEREREpNKYsBIRERGRSmPCSkREREQqjQkrEREREak0JqxEREREpNKYsBIRERGRSmPCSkREREQqjQkrEREREam0/wcigYWgGYSsbQAAAABJRU5ErkJggg=="/>
          <p:cNvSpPr>
            <a:spLocks noChangeAspect="1" noChangeArrowheads="1"/>
          </p:cNvSpPr>
          <p:nvPr/>
        </p:nvSpPr>
        <p:spPr bwMode="auto">
          <a:xfrm>
            <a:off x="165683" y="-156033"/>
            <a:ext cx="324604" cy="329213"/>
          </a:xfrm>
          <a:prstGeom prst="rect">
            <a:avLst/>
          </a:prstGeom>
          <a:noFill/>
        </p:spPr>
        <p:txBody>
          <a:bodyPr vert="horz" wrap="square" lIns="97877" tIns="48939" rIns="97877" bIns="4893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9" name="AutoShape 19" descr="data:image/png;base64,iVBORw0KGgoAAAANSUhEUgAAAmsAAAHFCAYAAACtsr7nAAAAOXRFWHRTb2Z0d2FyZQBNYXRwbG90bGliIHZlcnNpb24zLjcuMCwgaHR0cHM6Ly9tYXRwbG90bGliLm9yZy88F64QAAAACXBIWXMAAA9hAAAPYQGoP6dpAAA6VklEQVR4nO3dd3RUdf7/8dekk14gIaEFkEAglCAdlIiASmAFxLUgBNkVWYoUUSkuJauADUFdYFUEFBX1S1kEVkBpSgeJVEEUiEIwS5AEEilJPr8/+GXWIRAS2lwmz8c5cw7zufd+5v2eKLzO55bYjDFGAAAAsCQ3ZxcAAACAyyOsAQAAWBhhDQAAwMIIawAAABZGWAMAALAwwhoAAICFEdYAAAAsjLAGAABgYYQ1AAAACyOsAbjuZs2aJZvNpq1btzq7lBLZu3evevTooWrVqsnHx0dly5ZVw4YNNWDAAGVlZdn3++ijjzR58uRr+qypU6dq1qxZ11awxRT83K/0io6OdnapwC3Fw9kFAIAVbN++XS1btlRsbKxGjx6t6OhoHT9+XN99953mzp2rYcOGKTAwUNKFsLZr1y4NHjz4qj9v6tSpKlu2rHr16nV9GrCAxMREbdiwwWGsefPm6tatm55++mn7mLe3980uDbilEdYAQNLkyZPl5uam1atXKyAgwD7erVs3/eMf/xC/RvnKypUrp3LlyhUaj4iIULNmza55/vPnz8tms8nDg3+6ULpwGhSA03zzzTe6++67FRAQIF9fX7Vo0UJLlixx2Oe///2v+vXrp9q1a8vf31/h4eFq06aNvv76a4f9Dh06JJvNpldffVWTJk1S1apV5e/vr+bNm2vjxo1XrCUjI0OBgYHy9/e/5HabzSZJSkhI0JIlS3T48GGHU3sFxo0bp6ZNmyo0NFSBgYFq2LChZsyY4RD2oqOjtXv3bq1Zs6bQqcGCU4mHDh1y+PzVq1fLZrNp9erV9rHt27erY8eOCg8Pl7e3t6KiopSYmKhffvnlsn0OHjxYfn5+Dqd1Czz00EOKiIjQ+fPnJUkrV65UQkKCwsLCVKZMGVWuXFkPPPCAcnJyivwur+SHH37Qo48+aq87NjZW//znPy/Z7wcffKCnn35aFSpUkLe3tw4cOKBevXrJ399f33//ve655x75+fkpMjJSEydOlCRt3LhRrVq1kp+fn2JiYjR79uxrqhdwNsIaAKdYs2aN2rRpo8zMTM2YMUMff/yxAgIC1KlTJ33yySf2/U6cOCFJGjNmjJYsWaKZM2eqWrVqSkhIcAguBf75z39qxYoVmjx5sj788ENlZ2erQ4cOyszMLLKe5s2bKy0tTd27d9eaNWv0+++/X3K/qVOnqmXLlipfvrw2bNhgfxU4dOiQnnzySX366aeaP3++unbtqoEDB+of//iHfZ8FCxaoWrVqio+Ptx+/YMGCknx9ys7OVrt27fTrr7869Fy5cmWdOnXqssf17t1bOTk5+vTTTx3GT548qX//+9967LHH5OnpqUOHDikxMVFeXl5677339MUXX2jixIny8/PTuXPnSlTrH+3Zs0eNGzfWrl279Nprr2nx4sVKTEzUU089pXHjxhXaf8SIEUpNTdX06dP1+eefKzw8XNKFVbauXbsqMTFR//73v3XfffdpxIgRGjlypJKSktS7d28tWLBANWvWVK9evbRt27arrhlwOgMA19nMmTONJLNly5bL7tOsWTMTHh5uTp06ZR/Lzc01cXFxpmLFiiY/P/+Sx+Xm5prz58+bu+++23Tp0sU+fvDgQSPJ1K1b1+Tm5trHN2/ebCSZjz/+uMiaz5w5Yzp37mwkGUnG3d3dxMfHm1GjRpn09HSHfRMTE02VKlWKnM8YY/Ly8sz58+dNcnKyCQsLc+ipTp06pnXr1oWOKfjuDh486DC+atUqI8msWrXKGGPM1q1bjSSzcOHCK9ZxsYYNG5oWLVo4jE2dOtVIMjt37jTGGPN///d/RpJJSUkp8fx/JMn079/f/v6ee+4xFStWNJmZmQ77DRgwwPj4+JgTJ04YY/7X75133llozqSkJCPJzJs3zz52/vx5U65cOSPJfPvtt/bxjIwM4+7uboYOHXpNfQDOxMoagJsuOztbmzZtUrdu3RxOO7q7u6tHjx765ZdftG/fPvv49OnT1bBhQ/n4+MjDw0Oenp766quvtHfv3kJzJyYmyt3d3f6+Xr16kqTDhw8XWZO3t7cWLFigPXv26PXXX9fDDz+s//73v3rxxRcVGxvrUE9RVq5cqbZt2yooKEju7u7y9PTU6NGjlZGRofT09GLNURy33XabQkJC9Nxzz2n69Onas2dPsY99/PHHtX79eoeeZs6cqcaNGysuLk6S1KBBA3l5ealPnz6aPXu2fvrpp2uu+cyZM/rqq6/UpUsX+fr6Kjc31/7q0KGDzpw5U+iU9QMPPHDJuWw2mzp06GB/7+Hhodtuu02RkZGKj4+3j4eGhio8PPyKP3/AyghrAG663377TcYYRUZGFtoWFRUl6cI1ZJI0adIk/e1vf1PTpk01b948bdy4UVu2bNG99957yVOVYWFhDu8L7jy83GnNi8XGxmrw4MGaM2eOUlNTNWnSJGVkZOjvf//7FY/dvHmz2rdvL0l65513tG7dOm3ZskWjRo0qUQ3FERQUpDVr1qhBgwYaOXKk6tSpo6ioKI0ZM8Z+zdnldO/eXd7e3vZHh+zZs0dbtmzR448/bt+nevXq+vLLLxUeHq7+/furevXqql69uqZMmXLVNWdkZCg3N1dvvvmmPD09HV4Fwev48eMOx1zqvxFJ8vX1lY+Pj8OYl5eXQkNDC+3r5eWlM2fOXHXdgLNxSw2Amy4kJERubm5KS0srtO3o0aOSpLJly0qS5syZo4SEBE2bNs1hv6Kuy7pebDabhgwZouTkZO3ateuK+8+dO1eenp5avHixQ5BYuHBhsT+z4LizZ886jF8cYiSpbt26mjt3rowx2rFjh2bNmqXk5GSVKVNGw4cPv+xnhISE6P7779f777+vF154QTNnzpSPj48eeeQRh/3uuOMO3XHHHcrLy9PWrVv15ptvavDgwYqIiNDDDz9c7J7++LkFq6f9+/e/5D5Vq1Z1eP/HmzeA0oqVNQA3nZ+fn5o2bar58+c7rDbl5+drzpw5qlixomJiYiRd+Mf64udy7dixo9DzvK7VpYKjdCE8ZmVl2Vf8pAurdZdaJSt4rMQfT8P+/vvv+uCDDwrte7k5Cu4K3bFjh8P4okWLLlu7zWZT/fr19frrrys4OFjffvvtZfct8Pjjj+vo0aNaunSp5syZoy5duig4OPiS+7q7u6tp06b2OzaLM/+l+Pr66q677tL27dtVr149NWrUqNDr4pVRAKysAbiBVq5cWegRFJLUoUMHTZgwQe3atdNdd92lYcOGycvLS1OnTtWuXbv08ccf21dUOnbsqH/84x8aM2aMWrdurX379ik5OVlVq1ZVbm7udau1T58+OnnypB544AHFxcXJ3d1d33//vV5//XW5ubnpueees+9bt25dzZ8/X9OmTdPtt98uNzc3NWrUSImJiZo0aZIeffRR9enTRxkZGXr11Vcv+RDYglWxTz75xP4bE+rWravGjRurZs2aGjZsmHJzcxUSEqIFCxbom2++cTh+8eLFmjp1qjp37qxq1arJGKP58+fr5MmTateu3RX7bd++vSpWrKh+/frp2LFjDqdApQvXCa5cuVKJiYmqXLmyzpw5o/fee0+S1LZt26v5iiVJU6ZMUatWrXTHHXfob3/7m6Kjo3Xq1CkdOHBAn3/+uVauXHnVcwMuy8k3OABwQQV3NF7uVXCn49dff23atGlj/Pz8TJkyZUyzZs3M559/7jDX2bNnzbBhw0yFChWMj4+PadiwoVm4cKFJSkpyuCOz4G7QV155pVA9ksyYMWOKrHnZsmWmd+/epnbt2iYoKMh4eHiYyMhI07VrV7NhwwaHfU+cOGG6detmgoODjc1mM3/8q/S9994zNWvWNN7e3qZatWpmwoQJZsaMGYXu8Dx06JBp3769CQgIMJIcetm/f79p3769CQwMNOXKlTMDBw40S5Yscbgb9PvvvzePPPKIqV69uilTpowJCgoyTZo0MbNmzSqyzz8aOXKkkWQqVapk8vLyHLZt2LDBdOnSxVSpUsV4e3ubsLAw07p1a7No0aJiz29M4btBjbnws+rdu7epUKGC8fT0NOXKlTMtWrQwL7zwgn2fgrtBP/vss0JzJiUlGT8/v0LjrVu3NnXq1Ck0XqVKFZOYmFiiugErsRnDY7kBAACsimvWAAAALIywBgAAYGGENQAAAAsjrAEAAFgYYQ0AAMDCCGsAAAAWxkNxXUB+fr6OHj2qgIAAfjULAAC3CGOMTp06paioKLm5XX79jLDmAo4ePapKlSo5uwwAAHAVfv75Z1WsWPGy2wlrLiAgIEDShR92YGCgk6sBAADFkZWVpUqVKtn/Hb8cwpoLKDj1GRgYSFgDAOAWc6VLmLjBAAAAwMIIawAAABZGWAMAALAwwhoAAICFEdYAAAAsjLAGAABgYYQ1AAAACyOsAQAAWBhhDQAAwMIIawAAABZGWAMAALAwwhoAAICFEdYAAAAsjLAGAABgYYQ1AAAACyOsAQAAWJiHswvA9XPn8x/L3buMs8sAAMBlbHulp7NLYGUNAADAy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2k0wa9YsBQcHO7sMAABwC3JqWJs2bZrq1aunwMBABQYGqnnz5vrPf/5TaL+9e/fqT3/6k4KCghQQEKBmzZopNTXVCRVfWXR0tCZPnuzsMgAAgItwalirWLGiJk6cqK1bt2rr1q1q06aN7r//fu3evdu+z48//qhWrVqpVq1aWr16tb777jv9/e9/l4+PjxMrBwAAuDmcGtY6deqkDh06KCYmRjExMXrxxRfl7++vjRs32vcZNWqUOnTooJdfflnx8fGqVq2aEhMTFR4eftl5e/Xqpc6dO2v8+PGKiIhQcHCwxo0bp9zcXD3zzDMKDQ1VxYoV9d577zkct3PnTrVp00ZlypRRWFiY+vTpo9OnTxea99VXX1VkZKTCwsLUv39/nT9/XpKUkJCgw4cPa8iQIbLZbLLZbA7zL1u2TLGxsfL399e9996rtLQ0+7bVq1erSZMm8vPzU3BwsFq2bKnDhw9f0/cLAABufZa5Zi0vL09z585Vdna2mjdvLknKz8/XkiVLFBMTo3vuuUfh4eFq2rSpFi5ceMX5Vq5cqaNHj2rt2rWaNGmSxo4dq44dOyokJESbNm1S37591bdvX/3888+SpJycHN17770KCQnRli1b9Nlnn+nLL7/UgAEDHOZdtWqVfvzxR61atUqzZ8/WrFmzNGvWLEnS/PnzVbFiRSUnJystLc0hjOXk5OjVV1/VBx98oLVr1yo1NVXDhg2TJOXm5qpz585q3bq1duzYoQ0bNqhPnz6Fwh4AACh9nB7Wdu7cKX9/f3l7e6tv375asGCBateuLUlKT0/X6dOnNXHiRN17771avny5unTpoq5du2rNmjVFzhsaGqo33nhDNWvWVO/evVWzZk3l5ORo5MiRqlGjhkaMGCEvLy+tW7dOkvThhx/q999/1/vvv6+4uDi1adNGb731lj744AP9+uuv9nlDQkL01ltvqVatWurYsaMSExP11Vdf2T/T3d1dAQEBKl++vMqXL28/7vz585o+fboaNWqkhg0basCAAfbjsrKylJmZqY4dO6p69eqKjY1VUlKSKleufMnezp49q6ysLIcXAABwTR7OLqBmzZpKSUnRyZMnNW/ePCUlJWnNmjWqXbu28vPzJUn333+/hgwZIklq0KCB1q9fr+nTp6t169aXnbdOnTpyc/tfFo2IiFBcXJz9vbu7u8LCwpSeni7pwk0M9evXl5+fn32fli1bKj8/X/v27VNERIR9Xnd3d/s+kZGR2rlz5xX79PX1VfXq1R2OK/js0NBQ9erVS/fcc4/atWuntm3b6s9//rMiIyMvOdeECRM0bty4QuMf+k9RgI/7JY4AABRX5dFX/jsduJmcvrLm5eWl2267TY0aNdKECRNUv359TZkyRZJUtmxZeXh42FfaCsTGxl7xblBPT0+H9zab7ZJjBYHQGHPZ045/HC9qjpLWY4yxv585c6Y2bNigFi1a6JNPPlFMTIzDtXt/NGLECGVmZtpfBadyAQCA63F6WLuYMUZnz56VdCHINW7cWPv27XPYZ//+/apSpcp1/dzatWsrJSVF2dnZ9rF169bJzc1NMTExxZ7Hy8tLeXl5V1VDfHy8RowYofXr1ysuLk4fffTRJffz9va2P+6k4AUAAFyTU8PayJEj9fXXX+vQoUPauXOnRo0apdWrV6t79+72fZ555hl98skneuedd3TgwAG99dZb+vzzz9WvX7/rWkv37t3l4+OjpKQk7dq1S6tWrdLAgQPVo0cP+ynQ4oiOjtbatWt15MgRHT9+vFjHHDx4UCNGjNCGDRt0+PBhLV++XPv371dsbOzVtgMAAFyEU69Z+/XXX9WjRw+lpaUpKChI9erV0xdffKF27drZ9+nSpYumT5+uCRMm6KmnnlLNmjU1b948tWrV6rrW4uvrq2XLlmnQoEFq3LixfH199cADD2jSpEklmic5OVlPPvmkqlevrrNnzzqc6izqs7///nvNnj1bGRkZioyM1IABA/Tkk09ebTsAAMBF2Exx0gQsLSsrS0FBQdo1IpYbDADgGnGDAW6Wgn+/MzMzi7ykyXLXrAEAAOB/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A9nF4Drp9LwjQoMDHR2GQAA4DpiZQ0AAMDCCGsAAAAWRlgDAACwMMIaAACAhRHWAAAALKzEd4OeOXNGb775platWqX09HTl5+c7bP/222+vW3EAAAClXYnDWu/evbVixQp169ZNTZo0kc1muxF1AQAAQFcR1pYsWaKlS5eqZcuWN6IeAAAA/EGJr1mrUKGCAgICbkQtAAAAuEiJw9prr72m5557TocPH74R9QAAAOAPSnwatFGjRjpz5oyqVasmX19feXp6Omw/ceLEdSsOAACgtCtxWHvkkUd05MgRjR8/XhEREdxgAAAAcAOVOKytX79eGzZsUP369W9EPQAAAPiDEl+zVqtWLf3+++83ohYAAABcpMRhbeLEiXr66ae1evVqZWRkKCsry+EFAACA68dmjDElOcDN7UK+u/haNWOMbDab8vLyrl91KJasrCwFBQUpMzNTgYGBzi4HAAAUQ3H//S7xNWurVq26psIAAABQfCUKa+fPn9fYsWP1r3/9SzExMTeqJgAAAPx/JbpmzdPTU7t27eJxHQAAADdJiW8w6Nmzp2bMmHEjagEAAMBFSnzN2rlz5/Tuu+9qxYoVatSokfz8/By2T5o06boVBwAAUNqVOKzt2rVLDRs2lCTt37/fYRunRwEAAK4v7gYFAACwsBJfs1bgwIEDWrZsmf23GZTwcW0AAAAohhKHtYyMDN19992KiYlRhw4dlJaWJkn661//qqeffvq6FwgAAFCalTisDRkyRJ6enkpNTZWvr699/KGHHtIXX3xxXYsDAAAo7Up8zdry5cu1bNkyVaxY0WG8Ro0aOnz48HUrDAAAAFexspadne2wolbg+PHj8vb2vi5FAQAA4IISh7U777xT77//vv29zWZTfn6+XnnlFd11113XtTgAAIDSrsSnQV955RUlJCRo69atOnfunJ599lnt3r1bJ06c0Lp1625EjQAAAKVWiVfW/P39lZKSoiZNmqhdu3bKzs5W165dtX37dnl6et6IGgEAAEotmynhA9Lc3d2Vlpam8PBwh/GMjAyFh4crLy/vuhaIK8vKylJQUJAyMzMVGBjo7HIAAEAxFPff7xKvrF0u250+fVo+Pj4lnQ4AAABFKPY1a0OHDpV04YaC0aNHO9wRmpeXp02bNqlBgwbXvUAAAIDSrNhhbfv27ZIurKzt3LlTXl5e9m1eXl6qX7++hg0bdv0rBAAAKMWKHdYKfoH7448/rilTpnBtFAAAwE1Q4hsMYD0FFyjWHzhd7t5lnF0OnGjbKz2dXQIAoJhu2A0GAAAAuHk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ZuglmzZik4ONjZZQAAgFuQ08PakSNH9NhjjyksLEy+vr5q0KCBtm3bZt9ujNHYsWMVFRWlMmXKKCEhQbt373ZixUWLjo7W5MmTnV0GAABwEU4Na7/99ptatmwpT09P/ec//9GePXv02muvOaxCvfzyy5o0aZLeeustbdmyReXLl1e7du106tQp5xUOAABwkzg1rL300kuqVKmSZs6cqSZNmig6Olp33323qlevLunCqtrkyZM1atQode3aVXFxcZo9e7ZycnL00UcfXXbeXr16qXPnzho/frwiIiIUHByscePGKTc3V88884xCQ0NVsWJFvffeew7H7dy5U23atFGZMmUUFhamPn366PTp04XmffXVVxUZGamwsDD1799f58+flyQlJCTo8OHDGjJkiGw2m2w2m8P8y5YtU2xsrPz9/XXvvfcqLS3Nvm316tVq0qSJ/Pz8FBwcrJYtW+rw4cPX/B0DAIBbm1PD2qJFi9SoUSM9+OCDCg8PV3x8vN555x379oMHD+rYsWNq3769fczb21utW7fW+vXri5x75cqVOnr0qNauXatJkyZp7Nix6tixo0JCQrRp0yb17dtXffv21c8//yxJysnJ0b333quQkBBt2bJFn332mb788ksNGDDAYd5Vq1bpxx9/1KpVqzR79mzNmjVLs2bNkiTNnz9fFStWVHJystLS0hzCWE5Ojl599VV98MEHWrt2rVJTUzVs2DBJUm5urjp37qzWrVtrx44d2rBhg/r06VMo7BU4e/assrKyHF4AAMA1eTjzw3/66SdNmzZNQ4cO1ciRI7V582Y99dRT8vb2Vs+ePXXs2DFJUkREhMNxERERV1x1Cg0N1RtvvCE3NzfVrFlTL7/8snJycjRy5EhJ0ogRIzRx4kStW7dODz/8sD788EP9/vvvev/99+Xn5ydJeuutt9SpUye99NJL9hpCQkL01ltvyd3dXbVq1VJiYqK++uorPfHEEwoNDZW7u7sCAgJUvnx5h3rOnz+v6dOn21cNBwwYoOTkZElSVlaWMjMz1bFjR/v22NjYy/Y2YcIEjRs3rtD4h/5TFODjXuT3AteWmvyKs0uARVQevdPZJQC4Tpy6spafn6+GDRtq/Pjxio+P15NPPqknnnhC06ZNc9jv4hUmY8xlV50K1KlTR25u/2svIiJCdevWtb93d3dXWFiY0tPTJUl79+5V/fr17UFNklq2bKn8/Hzt27fPYV539/8FosjISPscRfH19bUHsYuPCw0NVa9evXTPPfeoU6dOmjJlisOq3MVGjBihzMxM+6tgdRAAALgep4a1yMhI1a5d22EsNjZWqampkmRfnSpYYSuQnp5eaLXtYp6eng7vbTbbJcfy8/MlFR0A/zhe1BwlrccYY38/c+ZMbdiwQS1atNAnn3yimJgYbdy48ZJzeXt7KzAw0OEFAABck1PDWsuWLR1WrSRp//79qlKliiSpatWqKl++vFasWGHffu7cOa1Zs0YtWrS4rrXUrl1bKSkpys7Oto+tW7dObm5uiomJKfY8Xl5eysvLu6oa4uPjNWLECK1fv15xcXFF3kQBAABKB6eGtSFDhmjjxo0aP368Dhw4oI8++khvv/22+vfvL+nC6tPgwYM1fvx4LViwQLt27VKvXr3k6+urRx999LrW0r17d/n4+CgpKUm7du3SqlWrNHDgQPXo0eOKq3h/FB0drbVr1+rIkSM6fvx4sY45ePCgRowYoQ0bNujw4cNavny59u/fX+R1awAAoHRw6g0GjRs31oIFCzRixAglJyeratWqmjx5srp3727f59lnn9Xvv/+ufv366bffflPTpk21fPlyBQQEXNdafH19tWzZMg0aNEiNGzeWr6+vHnjgAU2aNKlE8yQnJ+vJJ59U9erVdfbsWYdTnUV99vfff6/Zs2crIyNDkZGRGjBggJ588smrbQcAALgImylOmoClZWVlKSgoSLtGxHI3KABJ3A0K3AoK/v3OzMws8vpzp/+6KQAAAFweYQ0AAMDCCGsAAAAWRlgDAACwMMIaAACAhRHWAAAALIywBgAAYGGENQAAAAsjrAEAAFgYYQ0AAMDCCGsAAAAW5tRf5A4AAG6+3NxcnTt3ztlluDwvLy95eFx71CKsAQBQShhjlJqaquPHjzu7lFKjbNmyqly5smw221XPQVgDAKCUKAhqFSpUkL+/v9zcuBrqRsnPz9fp06d15MgRGWMUHR191XMR1gAAKAVyc3PtQa18+fLOLqdU8Pf3lyQdOXJEJ06cUHx8/FWtsBGpAQAoBQquUSsIELg5Cr7vzZs3KyUl5armIKwBAFCKcOrz5ir4vm02m7777jsZY0o+x/UuCgAAAI68vb2Vk5Oj3NzcEh9LWAMAALjBruVuUMIaAABQr1691LlzZ2eXUcj27dvVsWNHhYeHy8fHR9HR0XrooYfsjx9ZvXq1bDabTp48WaJ5Dx06JJvNdtXXkd1MhDUAAGBJ6enpatu2rcqWLatly5Zp7969eu+99xQZGamcnBxnl3fTENYAAMAVrVmzRk2aNJG3t7ciIyM1fPhwh+uvvvjiC7Vq1UrBwcEKCwtTx44d9eOPP9q3F6xkzZ8/X3fddZd8fX1Vv359bdiw4bKfuX79emVlZendd99VfHy8qlatqjZt2mjy5MmqXLmyDh06pLvuukuSFBISIpvNpl69ehWrnqpVq0qS/XEaCQkJkqSEhAQNHjzYoY7OnTvb55WkqVOnqkaNGvLx8VFERIS6det2NV9psRHWAABAkY4cOaIOHTqocePG+u677zRt2jTNmDFDL7zwgn2f7OxsDR06VFu2bNFXX30lNzc3denSRfn5+Q5zjRo1SsOGDVNKSopiYmL0yCOPXPai+/Llyys3N1cLFiy45F2UlSpV0rx58yRJ+/btU1pamqZMmVKsejZv3ixJ+vLLL5WWlqb58+cX67vYunWrnnrqKSUnJ2vfvn364osvdOeddxbr2KvFQ3EBAECRpk6dqkqVKumtt96SzWZTrVq1dPToUT333HMaPXq03Nzc9MADDzgcM2PGDIWHh2vPnj2Ki4uzjw8bNkyJiYmSpHHjxqlOnTo6cOCAatWqVehzmzVrppEjR+rRRx9V37591aRJE7Vp00Y9e/ZURESE3N3dFRoaKkkKDw9XcHCw/dgr1VOuXDlJUlhYWIkeEpyamio/Pz917NhRAQEBqlKliuLj44t9/NVgZQ0AABRp7969at68ucMdjS1bttTp06f1yy+/SJJ+/PFHPfroo6pWrZoCAwPtpxlTU1Md5qpXr579z5GRkZIuXJt2OS+++KKOHTum6dOnq3bt2po+fbpq1aqlnTt3FllzcespqXbt2qlKlSqqVq2aevTooQ8//PCGXz9HWAMAAEUyxhR69ETBacmC8U6dOikjI0PvvPOONm3apE2bNkn6329OKODp6Wn/c8GxF58qvVhYWJgefPBBvfbaa9q7d6+ioqL06quvFnlMceu5mJubW6FTrufPn7f/OSAgQN9++60+/vhjRUZGavTo0apfv36J70YtCcIaAAAoUu3atbV+/XqHELN+/XoFBASoQoUKysjI0N69e/X888/r7rvvVmxsrH777bcbUouXl5eqV6+u7Oxs+3tJysvLs+9TnHoudZwklStXTmlpafb3eXl52rVrl8M+Hh4eatu2rV5++WXt2LFDhw4d0sqVK69fkxfhmjUAACBJyszMLPTcsdDQUPXr10+TJ0/WwIEDNWDAAO3bt09jxozR0KFD5ebmppCQEIWFhentt99WZGSkUlNTNXz48GuuZ/HixZo7d64efvhhxcTEyBijzz//XEuXLtXMmTMlSVWqVJHNZtPixYvVoUMHlSlTplj1hIeHq0yZMvriiy9UsWJF+fj4KCgoSG3atNHQoUO1ZMkSVa9eXa+//rrDqtnixYv1008/6c4771RISIiWLl2q/Px81axZ85r7vRxW1gAAgKQLD5iNj493eI0ePVoVKlTQ0qVLtXnzZtWvX199+/bVX/7yFz3//POSLpw6nDt3rrZt26a4uDgNGTJEr7zyyjXXU7t2bfn6+urpp59WgwYN1KxZM3366ad699131aNHD0lShQoVNG7cOA0fPlwREREaMGBAserx8PDQG2+8oX/961+KiorS/fffL0nq3bu3kpKS1LNnT7Vu3VpVq1a1Px5EkoKDgzV//ny1adNGsbGxmj59uj7++GPVqVPnmvu9HJu5mt8oCkvJyspSUFCQdo2IVYCPu7PLAWABlUcXffE1Sp+cnBzt3btXsbGx8vX1dXY5pUbB975r1y5lZ2friSeesF+3V/Dvd2ZmpgIDAy87BytrAAAAFkZYAwAAsDDCGgAAgIUR1gAAACyMsAYAAGBhhDUAAAALI6wBAABYGGENAADAwghrAAAAFkZYAwAApcbUqVNVtWpV+fj46Pbbb9fXX3/t7JKuiF/kDgAArtntz7x/Uz9v2ys9S3zMJ598osGDB2vq1Klq2bKl/vWvf+m+++7Tnj17VLly5RtQ5fXByhoAACgVJk2apL/85S/661//qtjYWE2ePFmVKlXStGnTnF1akQhrAADA5Z07d07btm1T+/btHcbbt2+v9evXO6mq4iGsAQAAl3f8+HHl5eUpIiLCYTwiIkLHjh1zUlXFQ1gDAAClhs1mc3hvjCk0ZjWENQAA4PLKli0rd3f3Qqto6enphVbbrIawBgAAXJ6Xl5duv/12rVixwmF8xYoVatGihZOqKh4e3QEAAEqFoUOHqkePHmrUqJGaN2+ut99+W6mpqerbt6+zSysSYQ0AAJQKDz30kDIyMpScnKy0tDTFxcVp6dKlqlKlirNLKxJhDQAAXLOreUitM/Tr10/9+vVzdhklwjVrAAAAFkZYAwAAsDDCGgAAgIUR1gAAACyMsAYAAGBhhDUAAAALI6wBAABYGGENAADAwghrAAAAFkZYAwAAsDDCGgAAKBXWrl2rTp06KSoqSjabTQsXLnR2ScXC7wYFAADXLDW57k39vMqjd5b4mOzsbNWvX1+PP/64HnjggRtQ1Y1BWAMAAKXCfffdp/vuu8/ZZZQYp0EBAAAsjLAGAABgYYQ1AAAACyOsAQAAWBg3GLiQSsM3KjAw0NllAACA64iwBgAASoXTp0/rwIED9vcHDx5USkqKQkNDVblyZSdWVjTCGgAAKBW2bt2qu+66y/5+6NChkqSkpCTNmjXLSVVdGWENAABcs6t5SO3NlpCQIGOMs8soMW4wAAAAsDDCGgAAgIUR1gAAACyMsAYAAGBhhDUAAAALI6wBAFCK5OfnO7uEUqXg+76Wu1AJawAAlAJeXl6SLjwYFjdPwfd97ty5q56D56wBAFAKeHh4qGzZsjpy5Igkyd/fX25urNncKPn5+Tp9+rSOHDmikydPKjc396rnIqwBAFBKFPxKpYLAhhvv5MmT+vXXX3X27FkFBgbKw6Pk0YuwBgBAKWGz2VSlShWFhoZq+fLlOnr0qEJCQq4qQKBoxhidO3dO+fn5ys7O1rlz5xQbGyubzVbiufjpAABQygQEBKhdu3ZasmSJ0tPTr+kUHYpms9nk5eWlli1bqlmzZlc1B2ENAIBSKDAwUA8++KBOnTp1TRe/o2g2m02+vr7y8/O7qlU1ibAGAECp5eHhoZCQEGeXgSvgNhAAAAALY2XNBRQ8aC8rK8vJlQAAgOIq+Hf7Sg/MJay5gIyMDElSpUqVnFwJAAAoqVOnTikoKOiy2wlrLiA0NFSSlJqaWuQP21VkZWWpUqVK+vnnnxUYGOjscm44+nV9pa1n+nVtpa1f6ep7Nsbo1KlTioqKKnI/wpoLKHgCdVBQUKn5H0O6cCcT/bqu0tavVPp6pl/XVtr6la6u5+IssnCDAQAAgIUR1gAAACyMsOYCvL29NWbMGHl7ezu7lJuCfl1baetXKn09069rK239Sje+Z5u50v2iAAAAcBpW1gAAACyMsAYAAGBhhDUAAAALI6wBAABYGGHtFjd16lRVrVpVPj4+uv322/X11187u6TrYu3aterUqZOioqJks9m0cOFCh+3GGI0dO1ZRUVEqU6aMEhIStHv3bucUex1MmDBBjRs3VkBAgMLDw9W5c2ft27fPYR9X6nnatGmqV6+e/QGSzZs313/+8x/7dlfq9VImTJggm82mwYMH28dcreexY8fKZrM5vMqXL2/f7mr9StKRI0f02GOPKSwsTL6+vmrQoIG2bdtm3+5qPUdHRxf6GdtsNvXv31+S6/Wbm5ur559/XlWrVlWZMmVUrVo1JScnKz8/377PDevZ4JY1d+5c4+npad555x2zZ88eM2jQIOPn52cOHz7s7NKu2dKlS82oUaPMvHnzjCSzYMECh+0TJ040AQEBZt68eWbnzp3moYceMpGRkSYrK8s5BV+je+65x8ycOdPs2rXLpKSkmMTERFO5cmVz+vRp+z6u1POiRYvMkiVLzL59+8y+ffvMyJEjjaenp9m1a5cxxrV6vdjmzZtNdHS0qVevnhk0aJB93NV6HjNmjKlTp45JS0uzv9LT0+3bXa3fEydOmCpVqphevXqZTZs2mYMHD5ovv/zSHDhwwL6Pq/Wcnp7u8PNdsWKFkWRWrVpljHG9fl944QUTFhZmFi9ebA4ePGg+++wz4+/vbyZPnmzf50b1TFi7hTVp0sT07dvXYaxWrVpm+PDhTqroxrg4rOXn55vy5cubiRMn2sfOnDljgoKCzPTp051Q4fWXnp5uJJk1a9YYY0pHzyEhIebdd9916V5PnTplatSoYVasWGFat25tD2uu2POYMWNM/fr1L7nNFft97rnnTKtWrS673RV7vtigQYNM9erVTX5+vkv2m5iYaHr37u0w1rVrV/PYY48ZY27sz5jToLeoc+fOadu2bWrfvr3DePv27bV+/XonVXVzHDx4UMeOHXPo3dvbW61bt3aZ3jMzMyVJoaGhkly757y8PM2dO1fZ2dlq3ry5S/fav39/JSYmqm3btg7jrtrzDz/8oKioKFWtWlUPP/ywfvrpJ0mu2e+iRYvUqFEjPfjggwoPD1d8fLzeeecd+3ZX7PmPzp07pzlz5qh3796y2Wwu2W+rVq301Vdfaf/+/ZKk7777Tt988406dOgg6cb+jPlF7reo48ePKy8vTxEREQ7jEREROnbsmJOqujkK+rtU74cPH3ZGSdeVMUZDhw5Vq1atFBcXJ8k1e965c6eaN2+uM2fOyN/fXwsWLFDt2rXtf6m5Uq+SNHfuXH377bfasmVLoW2u+PNt2rSp3n//fcXExOjXX3/VCy+8oBYtWmj37t0u2e9PP/2kadOmaejQoRo5cqQ2b96sp556St7e3urZs6dL9vxHCxcu1MmTJ9WrVy9Jrvnf9HPPPafMzEzVqlVL7u7uysvL04svvqhHHnlE0o3tmbB2i7PZbA7vjTGFxlyVq/Y+YMAA7dixQ998802hba7Uc82aNZWSkqKTJ09q3rx5SkpK0po1a+zbXanXn3/+WYMGDdLy5cvl4+Nz2f1cqef77rvP/ue6deuqefPmql69umbPnq1mzZpJcq1+8/Pz1ahRI40fP16SFB8fr927d2vatGnq2bOnfT9X6vmPZsyYofvuu09RUVEO467U7yeffKI5c+boo48+Up06dZSSkqLBgwcrKipKSUlJ9v1uRM+cBr1FlS1bVu7u7oVW0dLT0wuleldTcEeZK/Y+cOBALVq0SKtWrVLFihXt467Ys5eXl2677TY1atRIEyZMUP369TVlyhSX7HXbtm1KT0/X7bffLg8PD3l4eGjNmjV644035OHhYe/LlXq+mJ+fn+rWrasffvjBJX/GkZGRql27tsNYbGysUlNTJbnm/8MFDh8+rC+//FJ//etf7WOu2O8zzzyj4cOH6+GHH1bdunXVo0cPDRkyRBMmTJB0Y3smrN2ivLy8dPvtt2vFihUO4ytWrFCLFi2cVNXNUbVqVZUvX96h93PnzmnNmjW3bO/GGA0YMEDz58/XypUrVbVqVYftrtjzxYwxOnv2rEv2evfdd2vnzp1KSUmxvxo1aqTu3bsrJSVF1apVc7meL3b27Fnt3btXkZGRLvkzbtmyZaHH7ezfv19VqlSR5Nr/D8+cOVPh4eFKTEy0j7livzk5OXJzc4xN7u7u9kd33NCer+n2BDhVwaM7ZsyYYfbs2WMGDx5s/Pz8zKFDh5xd2jU7deqU2b59u9m+fbuRZCZNmmS2b99ufyzJxIkTTVBQkJk/f77ZuXOneeSRR27pW8L/9re/maCgILN69WqHW+FzcnLs+7hSzyNGjDBr1641Bw8eNDt27DAjR440bm5uZvny5cYY1+r1cv54N6gxrtfz008/bVavXm1++ukns3HjRtOxY0cTEBBg//vJ1frdvHmz8fDwMC+++KL54YcfzIcffmh8fX3NnDlz7Pu4Ws/GGJOXl2cqV65snnvuuULbXK3fpKQkU6FCBfujO+bPn2/Kli1rnn32Wfs+N6pnwtot7p///KepUqWK8fLyMg0bNrQ/6uFWt2rVKiOp0CspKckYc+EW6TFjxpjy5csbb29vc+edd5qdO3c6t+hrcKleJZmZM2fa93Glnnv37m3/77ZcuXLm7rvvtgc1Y1yr18u5OKy5Ws8Fz5fy9PQ0UVFRpmvXrmb37t327a7WrzHGfP755yYuLs54e3ubWrVqmbffftthuyv2vGzZMiPJ7Nu3r9A2V+s3KyvLDBo0yFSuXNn4+PiYatWqmVGjRpmzZ8/a97lRPduMMeba1uYAAABwo3DNGgAAgIUR1gAAACyMsAYAAGBhhDUAAAALI6wBAABYGGENAADAwghrAAAAFkZYAwAAsDDCGgCUQjabTQsXLnR2GQCKgbAGABaRl5dn/6XQAFCAsAYAVykhIUEDBgzQgAEDFBwcrLCwMD3//PMq+C1+586d07PPPqsKFSrIz89PTZs21erVq+3Hz5o1S8HBwVq8eLFq164tb29vHT58WGfPntWzzz6rSpUqydvbWzVq1NCMGTPsx+3Zs0cdOnSQv7+/IiIi1KNHDx0/ftyhrqeeekrPPvusQkNDVb58eY0dO9a+PTo6WpLUpUsX2Ww2+3sA1kRYA4BrMHv2bHl4eGjTpk1644039Prrr+vdd9+VJD3++ONat26d5s6dqx07dujBBx/Uvffeqx9++MF+fE5OjiZMmKB3331Xu3fvVnh4uHr27Km5c+fqjTfe0N69ezV9+nT5+/tLktLS0tS6dWs1aNBAW7du1RdffKFff/1Vf/7znwvV5efnp02bNunll19WcnKyVqxYIUnasmWLJGnmzJlKS0uzvwdgTfwidwC4SgkJCUpPT9fu3btls9kkScOHD9eiRYv0+eefq0aNGvrll18UFRVlP6Zt27Zq0qSJxo8fr1mzZunxxx9XSkqK6tevL0nav3+/atasqRUrVqht27aFPnP06NHatGmTli1bZh/75ZdfVKlSJe3bt08xMTFKSEhQXl6evv76a/s+TZo0UZs2bTRx4kRJF65ZW7BggTp37nwjvhoA15GHswsAgFtZs2bN7EFNkpo3b67XXntNW7dulTFGMTExDvufPXtWYWFh9vdeXl6qV6+e/X1KSorc3d3VunXrS37etm3btGrVKvtK2x/9+OOP9s/745ySFBkZqfT09JI3CMDpCGsAcIO4u7tr27Ztcnd3dxj/Y9AqU6aMQ9grU6ZMkXPm5+erU6dOeumllwpti4yMtP/Z09PTYZvNZuPmBeAWRVgDgGuwcePGQu9r1Kih+Ph45eXlKT09XXfccUex56tbt67y8/O1Zs2aS54GbdiwoebNm6fo6Gh5eFz9X+Genp7Ky8u76uMB3DzcYAAA1+Dnn3/W0KFDtW/fPn388cd68803NWjQIMXExKh79+7q2bOn5s+fr4MHD2rLli166aWXtHTp0svOFx0draSkJPXu3VsLFy7UwYMHtXr1an366aeSpP79++vEiRN65JFHtHnzZv30009avny5evfuXaLwFR0dra+++krHjh3Tb7/9ds3fA4Abh7AGANegZ8+e+v3339WkSRP1799fAwcOVJ8+fSRduNuyZ8+eevrpp1WzZk396U9/0qZNm1SpUqUi55w2bZq6deumfv36qVatWnriiSeUnZ0tSYqKitK6deuUl5ene+65R3FxcRo0aJCCgoLk5lb8v9Jfe+01rVixQpUqVVJ8fPzVfwEAbjjuBgWAq5SQkKAGDRpo8uTJzi4FgAtjZQ0AAMDCCGsAAAAWxmlQAAAAC2NlDQAAwMIIawAAABZGWAMAALAwwhoAAICFEdYAAAAsjLAGAABgYYQ1AAAACyOsAQAAWBhhDQAAwML+HxSMFjE3FJgPAAAAAElFTkSuQmCC"/>
          <p:cNvSpPr>
            <a:spLocks noChangeAspect="1" noChangeArrowheads="1"/>
          </p:cNvSpPr>
          <p:nvPr/>
        </p:nvSpPr>
        <p:spPr bwMode="auto">
          <a:xfrm>
            <a:off x="165683" y="-156033"/>
            <a:ext cx="324604" cy="329213"/>
          </a:xfrm>
          <a:prstGeom prst="rect">
            <a:avLst/>
          </a:prstGeom>
          <a:noFill/>
        </p:spPr>
        <p:txBody>
          <a:bodyPr vert="horz" wrap="square" lIns="97877" tIns="48939" rIns="97877" bIns="4893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1581" y="2157921"/>
            <a:ext cx="5799954" cy="4630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40720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518" y="862770"/>
            <a:ext cx="11958437" cy="1152243"/>
          </a:xfrm>
        </p:spPr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4" y="2120202"/>
            <a:ext cx="12076771" cy="4980905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800" dirty="0" smtClean="0"/>
              <a:t>Lending loans to ‘risky’ applicants is the largest source of financial loss</a:t>
            </a:r>
          </a:p>
          <a:p>
            <a:pPr>
              <a:buNone/>
            </a:pPr>
            <a:r>
              <a:rPr lang="en-US" sz="2800" dirty="0" smtClean="0"/>
              <a:t>(called credit loss). The credit loss is the amount of money lost by the lender </a:t>
            </a:r>
          </a:p>
          <a:p>
            <a:pPr>
              <a:buNone/>
            </a:pPr>
            <a:r>
              <a:rPr lang="en-US" sz="2800" dirty="0" smtClean="0"/>
              <a:t>when the borrower refuses to pay or runs away with the money owed.  </a:t>
            </a:r>
          </a:p>
          <a:p>
            <a:pPr>
              <a:buNone/>
            </a:pPr>
            <a:r>
              <a:rPr lang="en-US" sz="2800" dirty="0" smtClean="0"/>
              <a:t>   </a:t>
            </a:r>
          </a:p>
          <a:p>
            <a:pPr>
              <a:buNone/>
            </a:pPr>
            <a:r>
              <a:rPr lang="en-US" sz="2800" dirty="0" smtClean="0"/>
              <a:t>The </a:t>
            </a:r>
            <a:r>
              <a:rPr lang="en-US" sz="2800" dirty="0" smtClean="0"/>
              <a:t>main objective is to be able to identify these risky loan applicants, </a:t>
            </a:r>
          </a:p>
          <a:p>
            <a:pPr>
              <a:buNone/>
            </a:pPr>
            <a:r>
              <a:rPr lang="en-US" sz="2800" dirty="0" smtClean="0"/>
              <a:t>then such loans can be reduced thereby cutting down the amount of </a:t>
            </a:r>
            <a:r>
              <a:rPr lang="en-US" sz="2800" dirty="0" smtClean="0"/>
              <a:t>credit loss</a:t>
            </a:r>
            <a:r>
              <a:rPr lang="en-US" sz="2800" dirty="0" smtClean="0"/>
              <a:t>. 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Identification </a:t>
            </a:r>
            <a:r>
              <a:rPr lang="en-US" sz="2800" dirty="0" smtClean="0"/>
              <a:t>of such applicants using EDA is the aim of this case study.   </a:t>
            </a:r>
          </a:p>
          <a:p>
            <a:pPr>
              <a:buNone/>
            </a:pPr>
            <a:r>
              <a:rPr lang="en-US" sz="2800" dirty="0" smtClean="0"/>
              <a:t>Perform </a:t>
            </a:r>
            <a:r>
              <a:rPr lang="en-US" sz="2800" dirty="0" smtClean="0"/>
              <a:t>an analysis to understand the driving factors (or driver </a:t>
            </a:r>
            <a:r>
              <a:rPr lang="en-US" sz="2800" dirty="0" smtClean="0"/>
              <a:t>variables)</a:t>
            </a:r>
          </a:p>
          <a:p>
            <a:pPr>
              <a:buNone/>
            </a:pPr>
            <a:r>
              <a:rPr lang="en-US" sz="2800" dirty="0" smtClean="0"/>
              <a:t>behind </a:t>
            </a:r>
            <a:r>
              <a:rPr lang="en-US" sz="2800" dirty="0" smtClean="0"/>
              <a:t>loan default, </a:t>
            </a:r>
            <a:r>
              <a:rPr lang="en-US" sz="2800" dirty="0" smtClean="0"/>
              <a:t>i.e. the </a:t>
            </a:r>
            <a:r>
              <a:rPr lang="en-US" sz="2800" dirty="0" smtClean="0"/>
              <a:t>variables which are strong indicators of default.  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The </a:t>
            </a:r>
            <a:r>
              <a:rPr lang="en-US" sz="2800" dirty="0" smtClean="0"/>
              <a:t>company can </a:t>
            </a:r>
            <a:r>
              <a:rPr lang="en-US" sz="2800" dirty="0" smtClean="0"/>
              <a:t>utilize </a:t>
            </a:r>
            <a:r>
              <a:rPr lang="en-US" sz="2800" dirty="0" smtClean="0"/>
              <a:t>this knowledge for its portfolio and risk assessment. 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6792CE-8BD6-F52E-DB88-21B42480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Annual Income </a:t>
            </a:r>
            <a:r>
              <a:rPr lang="en-IN" dirty="0"/>
              <a:t>and </a:t>
            </a:r>
            <a:r>
              <a:rPr lang="en-IN" dirty="0" smtClean="0"/>
              <a:t>Purpose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481B4D95-2CFD-901A-1653-8FBB6D3214B4}"/>
              </a:ext>
            </a:extLst>
          </p:cNvPr>
          <p:cNvSpPr txBox="1">
            <a:spLocks/>
          </p:cNvSpPr>
          <p:nvPr/>
        </p:nvSpPr>
        <p:spPr>
          <a:xfrm>
            <a:off x="6524543" y="4631405"/>
            <a:ext cx="5172309" cy="1710074"/>
          </a:xfrm>
          <a:prstGeom prst="rect">
            <a:avLst/>
          </a:prstGeom>
        </p:spPr>
        <p:txBody>
          <a:bodyPr vert="horz" lIns="0" tIns="48939" rIns="0" bIns="48939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72B1345C-BECF-413D-ECFB-4BBD6973ABFB}"/>
              </a:ext>
            </a:extLst>
          </p:cNvPr>
          <p:cNvSpPr txBox="1">
            <a:spLocks/>
          </p:cNvSpPr>
          <p:nvPr/>
        </p:nvSpPr>
        <p:spPr>
          <a:xfrm>
            <a:off x="819274" y="2305606"/>
            <a:ext cx="5309394" cy="1684272"/>
          </a:xfrm>
          <a:prstGeom prst="rect">
            <a:avLst/>
          </a:prstGeom>
        </p:spPr>
        <p:txBody>
          <a:bodyPr vert="horz" lIns="0" tIns="48939" rIns="0" bIns="48939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214"/>
              </a:spcBef>
              <a:buNone/>
            </a:pPr>
            <a:r>
              <a:rPr lang="en-US" sz="1900" b="1" dirty="0" smtClean="0"/>
              <a:t>INFERENCE</a:t>
            </a:r>
            <a:r>
              <a:rPr lang="en-US" sz="1900" dirty="0" smtClean="0"/>
              <a:t>:</a:t>
            </a:r>
          </a:p>
          <a:p>
            <a:pPr>
              <a:buFont typeface="Wingdings" pitchFamily="2" charset="2"/>
              <a:buChar char="q"/>
            </a:pPr>
            <a:r>
              <a:rPr lang="en-US" sz="1900" dirty="0" smtClean="0"/>
              <a:t>Applicants with higher salary mostly applied loans for "</a:t>
            </a:r>
            <a:r>
              <a:rPr lang="en-US" sz="1900" dirty="0" err="1" smtClean="0"/>
              <a:t>home_improvment</a:t>
            </a:r>
            <a:r>
              <a:rPr lang="en-US" sz="1900" dirty="0" smtClean="0"/>
              <a:t>", "house", "</a:t>
            </a:r>
            <a:r>
              <a:rPr lang="en-US" sz="1900" dirty="0" err="1" smtClean="0"/>
              <a:t>renewable_energy</a:t>
            </a:r>
            <a:r>
              <a:rPr lang="en-US" sz="1900" dirty="0" smtClean="0"/>
              <a:t>" and "</a:t>
            </a:r>
            <a:r>
              <a:rPr lang="en-US" sz="1900" dirty="0" err="1" smtClean="0"/>
              <a:t>small_businesses</a:t>
            </a:r>
            <a:r>
              <a:rPr lang="en-US" sz="1900" dirty="0" smtClean="0"/>
              <a:t>"</a:t>
            </a:r>
            <a:endParaRPr lang="en-US" sz="1900" dirty="0"/>
          </a:p>
        </p:txBody>
      </p:sp>
      <p:sp>
        <p:nvSpPr>
          <p:cNvPr id="10248" name="AutoShape 8" descr="data:image/png;base64,iVBORw0KGgoAAAANSUhEUgAAAqwAAAHFCAYAAAA30as/AAAAOXRFWHRTb2Z0d2FyZQBNYXRwbG90bGliIHZlcnNpb24zLjcuMCwgaHR0cHM6Ly9tYXRwbG90bGliLm9yZy88F64QAAAACXBIWXMAAA9hAAAPYQGoP6dpAAB+u0lEQVR4nO3dd1hUx/s28HtpC7I0EQGRKoKgIiIW1AAqSmzRGGON2KKx90Zs2HtNosaKicYSC19jDaIQFUVAsYGoCKIJBisIGgT2vH/4cn6uFBHBXeD+XNde4cyZM+eZgSv7ODtnViIIggAiIiIiIhWlpuwAiIiIiIiKwoSViIiIiFQaE1YiIiIiUmlMWImIiIhIpTFhJSIiIiKVxoSViIiIiFQaE1YiIiIiUmlMWImIiIhIpTFhJSIiIiKVxoSViOg9AgMDIZFIEBUVpexQPkhcXBz69esHOzs7aGtro1q1anBzc8OoUaOQnp4u1vvtt9+wevXqj7rXunXrEBgY+HEBqyhvb29IJBLxpaOjgwYNGmD16tWQy+XKDo+oUmDCSkRUAV2+fBmNGjVCbGwsZs2ahePHj2PDhg3o2LEjTpw4gadPn4p1mbC+n52dHc6fP4/z589jz549sLCwwPjx4+Hv76/s0IgqBQ1lB0BERKVv9erVUFNTQ2hoKPT09MTy7t27Y968eRAEQYnRlT86Ojpo1qyZeNy+fXvUqVMHP/74I+bPnw9NTc2Pav/ly5eoUqXKx4ZJVGFxhpWIqJScPXsWbdq0gZ6eHqpUqYLmzZvjyJEjCnUePXqEESNGwNnZGTKZDNWrV0fr1q1x5swZhXpJSUmQSCRYvnw5Vq5cCVtbW8hkMnh4eODChQvvjeXJkyfQ19eHTCYr8LxEIgHw5uPuI0eO4N69ewofe+eZM2cOmjZtiqpVq0JfXx9ubm7YsmWLQsJrY2ODGzduICwsTLzexsYGwP8tp0hKSlK4f2hoKCQSCUJDQ8Wyy5cvo1OnTqhevTqkUilq1KiBjh074sGDB4X2c9y4cdDV1VVY4pCnZ8+eMDU1RXZ2NgDg1KlT8Pb2hrGxMXR0dGBlZYWvvvoKL1++LHIsC6KpqYlGjRrh5cuXePTokfj7KmiWWSKRICAgQDwOCAiARCLBpUuX0L17dxgZGaFWrVoAgAEDBkAmk+HGjRto06YNdHV1YWJiglGjRuWL87///oO/vz9sbW2hpaUFCwsLjBw5Es+fP1eoV5x+v379GvPnz0edOnUglUphYmKCgQMH4tGjRx88NkRlgQkrEVEpCAsLQ+vWrZGWloYtW7Zg165d0NPTQ+fOnbFnzx6xXt5H8bNnz8aRI0ewbds22NnZwdvbWyF5y/PTTz8hODgYq1evxs6dO5GZmYkOHTogLS2tyHg8PDyQkpKCvn37IiwsDK9evSqw3rp169CiRQuYmZmJH3mfP39ePJ+UlITvvvsOe/fuxYEDB9CtWzeMHj0a8+bNE+scPHgQdnZ2aNiwoXj9wYMHP2T4kJmZibZt2+Lff/9V6LOVlRVevHhR6HWDBg3Cy5cvsXfvXoXy58+f43//+x+++eYbaGpqIikpCR07doSWlha2bt2K48ePY/HixdDV1cXr168/KNY8CQkJ0NDQgJGRUYmu79atG+zt7fH7779jw4YNYnl2djY6dOiANm3aICgoCKNGjcLPP/+Mnj17inUEQUDXrl2xfPly9OvXD0eOHMGECROwfft2tG7dGllZWQBQrH7L5XJ06dIFixcvRp8+fXDkyBEsXrwYwcHB8Pb2LvRvh+iTEoiIqEjbtm0TAAiRkZGF1mnWrJlQvXp14cWLF2JZTk6OUK9ePaFmzZqCXC4v8LqcnBwhOztbaNOmjfDll1+K5YmJiQIAoX79+kJOTo5YfvHiRQGAsGvXriJj/u+//4SuXbsKAAQAgrq6utCwYUNh+vTpQmpqqkLdjh07CtbW1kW2JwiCkJubK2RnZwtz584VjI2NFfpUt25dwcvLK981eWOXmJioUH769GkBgHD69GlBEAQhKipKACAEBQW9N453ubm5Cc2bN1coW7dunQBAuHbtmiAIgrBv3z4BgBATE/PB7Xt5eQl169YVsrOzhezsbOGff/4Rpk2bJgAQvv76a0EQ/u/3tW3btnzXAxBmz54tHs+ePVsAIMyaNStf3f79+wsAhDVr1iiUL1iwQAAgnD17VhAEQTh+/LgAQFi6dKlCvT179ggAhI0bNxa737t27RIACPv371coj4yMFAAI69atK3xwiD4RzrASEX2kzMxMREREoHv37gofwaurq6Nfv3548OAB4uPjxfINGzbAzc0N2tra0NDQgKamJkJCQhAXF5ev7Y4dO0JdXV08dnFxAQDcu3evyJikUikOHjyI2NhYrFq1Cr169cKjR4+wYMECODk5KcRTlFOnTsHHxwcGBgZQV1eHpqYmZs2ahSdPniA1NbVYbRSHvb09jIyMMHXqVGzYsAGxsbHFvnbgwIEIDw9X6NO2bdvQuHFj1KtXDwDg6uoKLS0tDB06FNu3b8fdu3c/KL4bN25AU1MTmpqaqFGjBlasWIG+ffti06ZNH9TO27766qtCz/Xt21fhuE+fPgCA06dPA3jzewHeLCF429dffw1dXV2EhIQAKF6/Dx8+DENDQ3Tu3Bk5OTniy9XVFWZmZgXO/BN9akxYiYg+0rNnzyAIAszNzfOdq1GjBoA3a0oBYOXKlRg+fDiaNm2K/fv348KFC4iMjMTnn39e4EevxsbGCsdSqRQAiv0xrZOTE8aNG4cdO3YgOTkZK1euxJMnTzBz5sz3Xnvx4kW0a9cOALBp0yacO3cOkZGRmD59+gfFUBwGBgYICwuDq6srvv/+e9StWxc1atTA7NmzxTWohenbty+kUqm4fjQ2NhaRkZEYOHCgWKdWrVo4efIkqlevjpEjR6JWrVqoVasW1qxZU6z4atWqhcjISERFReH69et4/vw5duzYAQMDgxL3uaC/FwDQ0NDI93s3MzMD8H9/R0+ePIGGhgZMTEwU6kkkEpiZmYn1itPvf//9F8+fP4eWlpaYlOe9Hj58iMePH5e4j0SlhbsEEBF9JCMjI6ipqSElJSXfuX/++QcAUK1aNQDAjh074O3tjfXr1yvUK2qdZmmRSCQYP3485s6di+vXr7+3/u7du6GpqYnDhw9DW1tbLA8KCir2PfOuy1tTmaegJKh+/frYvXs3BEHA1atXERgYiLlz50JHRwfTpk0r9B5GRkbo0qULfvnlF8yfPx/btm2DtrY2evfurVDvs88+w2effYbc3FxERUXhhx9+wLhx42BqaopevXq9tx/u7u4f3M+8xLEgbz/c9racnBw8efJEIWl9+PAhgP/7B4yxsTFycnLw6NEjhaRVEAQ8fPgQjRs3Fsve1+9q1arB2NgYx48fLzCet3eZIFIWzrASEX0kXV1dNG3aFAcOHFCYdZTL5dixYwdq1qwJBwcHAG+SlLxZ0jxXr15VeNCpNBSUPANvEuj09HRx5hd4M2tb0GypRCKBhoaGwpKEV69e4ddff81Xt7A28nYLuHr1qkL5oUOHCo1dIpGgQYMGWLVqFQwNDXHp0qVC6+YZOHAg/vnnHxw9ehQ7duzAl19+CUNDwwLrqquro2nTpvjpp58AoFjtv4+pqSm0tbXz9fN///tfidrbuXOnwvFvv/0G4M2uDgDQpk0bAG/+AfS2/fv3IzMzUzz/tsL63alTJzx58gS5ublwd3fP93J0dCxRH4hKE2dYiYiK6dSpU/m2ZwKADh06YNGiRWjbti1atWqFSZMmQUtLC+vWrcP169exa9cucTatU6dOmDdvHmbPng0vLy/Ex8dj7ty5sLW1RU5OTqnFOnToUDx//hxfffUV6tWrB3V1ddy8eROrVq2Cmpoapk6dKtatX78+Dhw4gPXr16NRo0ZQU1ODu7s7OnbsiJUrV6JPnz4YOnQonjx5guXLl+dLuPPa2L17N/bs2SN+s1b9+vXRuHFjODo6YtKkScjJyYGRkREOHjyIs2fPKlx/+PBhrFu3Dl27doWdnR0EQcCBAwfw/PlztG3b9r39bdeuHWrWrIkRI0bg4cOHCssBgDfrhk+dOoWOHTvCysoK//33H7Zu3QoA8PHxKckQK5BIJPjmm2+wdetW1KpVCw0aNMDFixfFRPNDaGlpYcWKFcjIyEDjxo0RHh6O+fPno3379mjZsiUAoG3btvD19cXUqVORnp6OFi1a4OrVq5g9ezYaNmyIfv36FbvfvXr1ws6dO9GhQweMHTsWTZo0gaamJh48eIDTp0+jS5cu+PLLLz96jIg+inKf+SIiUn15T7oX9sp7Av7MmTNC69atBV1dXUFHR0do1qyZ8Mcffyi0lZWVJUyaNEmwsLAQtLW1BTc3NyEoKEjo37+/wpP6eU+dL1u2LF88eOep84KcOHFCGDRokODs7CwYGBgIGhoagrm5udCtWzfh/PnzCnWfPn0qdO/eXTA0NBQkEonw9lvD1q1bBUdHR0EqlQp2dnbCokWLhC1btuR78j8pKUlo166doKenJwBQ6MutW7eEdu3aCfr6+oKJiYkwevRo4ciRIwq7BNy8eVPo3bu3UKtWLUFHR0cwMDAQmjRpIgQGBhbZz7d9//33AgDB0tJSyM3NVTh3/vx54csvvxSsra0FqVQqGBsbC15eXsKhQ4fe227eLgHvk5aWJnz77beCqampoKurK3Tu3FlISkoqdJeAR48e5Wujf//+gq6urnD16lXB29tb0NHREapWrSoMHz5cyMjIUKj76tUrYerUqYK1tbWgqakpmJubC8OHDxeePXv2wf3Ozs4Wli9fLjRo0EDQ1tYWZDKZUKdOHeG7774Tbt++/d6+E5U1iSDw606IiIhUwYABA7Bv3z5kZGQoOxQilcI1rERERESk0piwEhEREZFK45IAIiIiIlJpnGElIiIiIpXGhJWIiIiIVBoTViIiIiJSafziAKoQ5HI5/vnnH+jp6RX6dYdERESkWgRBwIsXL1CjRg2oqRU+j8qElSqEf/75B5aWlsoOg4iIiErg/v37qFmzZqHnmbBShaCnpwfgzR+8vr6+kqMhIiKi4khPT4elpaX4Pl4YJqxUIeQtA9DX12fCSkREVM68bzkfE1aqUDxn7IK6VEfZYRAREX0S0cv8lB3CJ8FdAoiIiIhIpTFhJSIiIiKVxoSViIiIiFQaE1YiIiIiUmnlMmH19vbGuHHjilU3MDAQhoaGZRqPKgoICICrq6t4PGDAAHTt2rXIaz5kXD9FO0REREQAdwkA8Ca5CwoKQkxMjLJDKTNr1qyBIAil2mZoaChatWqFZ8+eKfyj4MCBA9DU1CzVexEREVHlxYS1kjAwMPhk96pateonuxcRERFVfCq/JCAzMxN+fn6QyWQwNzfHihUrFM6/fv0aU6ZMgYWFBXR1ddG0aVOEhobmaycoKAgODg7Q1tZG27Ztcf/+fQBvlgzMmTMHV65cgUQigUQiQWBg4Hvjev78OYYOHQpTU1Noa2ujXr16OHz4sHh+//79qFu3LqRSKWxsbPLFbWNjg4ULF2LQoEHQ09ODlZUVNm7cqNCvUaNGwdzcHNra2rCxscGiRYvE88nJyejSpQtkMhn09fXRo0cP/Pvvv4XG++6SgPeNKwDs2LED7u7u0NPTg5mZGfr06YPU1FQAQFJSElq1agUAMDIygkQiwYABAwDkXxLw7Nkz+Pn5wcjICFWqVEH79u1x+/Zt8Xzeso0TJ07AyckJMpkMn3/+OVJSUor4DRAREVFlofIJ6+TJk3H69GkcPHgQf/75J0JDQxEdHS2eHzhwIM6dO4fdu3fj6tWr+Prrr/H5558rJEQvX77EggULsH37dpw7dw7p6eno1asXAKBnz56YOHEi6tati5SUFKSkpKBnz55FxiSXy9G+fXuEh4djx44diI2NxeLFi6Gurg4AiI6ORo8ePdCrVy9cu3YNAQEBmDlzZr5EeMWKFXB3d8fly5cxYsQIDB8+HDdv3gQArF27FocOHcLevXsRHx+PHTt2wMbGBgAgCAK6du2Kp0+fIiwsDMHBwUhISHhv3B8yrsCbpHnevHm4cuUKgoKCkJiYKCallpaW2L9/PwAgPj4eKSkpWLNmTYH3GjBgAKKionDo0CGcP38egiCgQ4cOyM7OFuu8fPkSy5cvx6+//oq//voLycnJmDRpUqHxZ2VlIT09XeFFREREFZNKLwnIyMjAli1b8Msvv6Bt27YAgO3bt6NmzZoAgISEBOzatQsPHjxAjRo1AACTJk3C8ePHsW3bNixcuBAAkJ2djR9//BFNmzYV23BycsLFixfRpEkTyGQyaGhowMzMrFhxnTx5EhcvXkRcXBwcHBwAAHZ2duL5lStXok2bNpg5cyYAwMHBAbGxsVi2bJmY8AFAhw4dMGLECADA1KlTsWrVKoSGhqJOnTpITk5G7dq10bJlS0gkElhbWyvc/+rVq0hMTISlpSUA4Ndff0XdunURGRmJxo0bf9S45hk0aJD4s52dHdauXYsmTZogIyMDMplM/Oi/evXqhT7Ydvv2bRw6dAjnzp1D8+bNAQA7d+6EpaUlgoKC8PXXXwN48zvasGEDatWqBQAYNWoU5s6dW2gfFi1ahDlz5uQr3ylbAz1t9SL7T0REVFEkz11W5vewmnWtzO/xPio9w5qQkIDXr1/Dw8NDLKtatSocHR0BAJcuXYIgCHBwcIBMJhNfYWFhSEhIEK/R0NCAu7u7eFynTh0YGhoiLi6uRHHFxMSgZs2aYrL6rri4OLRo0UKhrEWLFrh9+zZyc3PFMhcXF/FniUQCMzMz8SP3AQMGICYmBo6OjhgzZgz+/PNPhfYtLS3FZBUAnJ2di92n941rnsuXL6NLly6wtraGnp4evL29AbxZjlBccXFx0NDQEP+xAADGxsZwdHRUiLVKlSpisgoA5ubm4lgUxN/fH2lpaeIrb4kHERERVTwqPcP6vqfa5XI51NXVER0dLX4cn0cmkykcSySSfNcXVFYcOjpFf1e9IAj52i6oL+8+SS+RSCCXywEAbm5uSExMxLFjx3Dy5En06NEDPj4+2LdvX4HtF3bfwuJ7n8zMTLRr1w7t2rXDjh07YGJiguTkZPj6+uL169fvvf5993o31oLGoqg4pVIppFJpseMgIiKi8kulZ1jt7e2hqamJCxcuiGXPnj3DrVu3AAANGzZEbm4uUlNTYW9vr/B6++P9nJwcREVFicfx8fF4/vw56tSpAwDQ0tJSmPl8HxcXFzx48ECM413Ozs44e/asQll4eDgcHBzyJdZF0dfXR8+ePbFp0ybs2bMH+/fvx9OnT+Hs7Izk5GSFWcXY2FikpaXBycnpve2+b1wB4ObNm3j8+DEWL16Mzz77DHXq1Mk346mlpQUARY6ds7MzcnJyEBERIZY9efIEt27dKlasRERERCqdsMpkMgwePBiTJ09GSEgIrl+/jgEDBkBN7U3YDg4O6Nu3L/z8/HDgwAEkJiYiMjISS5YswdGjR8V2NDU1MXr0aERERODSpUsYOHAgmjVrhiZNmgB488R+YmIiYmJi8PjxY2RlZRUZl5eXFzw9PfHVV18hODhYnAk9fvw4AGDixIkICQnBvHnzcOvWLWzfvh0//vhjkQ8RvWvVqlXYvXs3bt68iVu3buH333+HmZkZDA0N4ePjAxcXF/Tt2xeXLl3CxYsX4efnBy8vL4WlDyUdVwCwsrKClpYWfvjhB9y9exeHDh3CvHnzFNqxtraGRCLB4cOH8ejRI2RkZOS7V+3atdGlSxcMGTIEZ8+exZUrV/DNN9/AwsICXbp0KfZ4EBERUeWl0gkrACxbtgyenp744osv4OPjg5YtW6JRo0bi+W3btsHPzw8TJ06Eo6MjvvjiC0RERCis76xSpQqmTp2KPn36wMPDAzo6Oti9e7d4/quvvsLnn3+OVq1awcTEBLt27XpvXPv370fjxo3Ru3dvODs7Y8qUKeJMo5ubG/bu3Yvdu3ejXr16mDVrFubOnavwwNX7yGQyLFmyBO7u7mjcuDGSkpJw9OhRqKmpQSKRICgoCEZGRvD09ISPjw/s7OywZ8+eYrf/vnE1MTFBYGAgfv/9dzg7O2Px4sVYvny5QhsWFhaYM2cOpk2bBlNTU4waNarAe23btg2NGjVCp06d4OHhAUEQcPToUX65ABERERWLRCjtrz8iUoL09HQYGBjgur8TdwkgIiIqRWW5S0De+3daWhr09fULrafyM6xEREREVLkxYS3Azp07FbbJevtVt25dZYdHREREVKmo9LZWyvLFF18o7Bv6Nq67JCIiIvq0mLAWQE9PD3p6esoOg4iIiIjAhJUqGMtpF4pctE1ERETlD9ewEhEREZFKY8JKRERERCqNCSsRERERqTQmrERERESk0vjQFVUonjN2QV2qo+wwSImil/kpOwQiIiplnGElIiIiIpXGhJWIiIiIVBoTViIiIiJSaUxYiYiIiEilMWElIiIiIpXGhLWCSkpKgkQiQUxMDAAgNDQUEokEz58/V2pcxfFu7ERERFS5MWGtJJo3b46UlBQYGBgAAAIDA2FoaKjcoIiIiIiKgQmrisvOzi6VdrS0tGBmZgaJRFIq7ZWG169fKzsEIiIiKgeYsCqBXC7HkiVLYG9vD6lUCisrKyxYsED8KHzv3r3w9vaGtrY2duzYAQDYtm0bnJycoK2tjTp16mDdunUKbV68eBENGzaEtrY23N3dcfnyZYXzby8JCA0NxcCBA5GWlgaJRAKJRIKAgID3xp2VlYUpU6bA0tISUqkUtWvXxpYtWwAAubm5GDx4MGxtbaGjowNHR0esWbNG4foBAwaga9euWLRoEWrUqAEHB4dixU5ERESVG7/pSgn8/f2xadMmrFq1Ci1btkRKSgpu3rwpnp86dSpWrFiBbdu2QSqVYtOmTZg9ezZ+/PFHNGzYEJcvX8aQIUOgq6uL/v37IzMzE506dULr1q2xY8cOJCYmYuzYsYXev3nz5li9ejVmzZqF+Ph4AIBMJntv3H5+fjh//jzWrl2LBg0aIDExEY8fPwbwJgmvWbMm9u7di2rVqiE8PBxDhw6Fubk5evToIbYREhICfX19BAcHQxCED449T1ZWFrKyssTj9PT0915DRERE5RMT1k/sxYsXWLNmDX788Uf0798fAFCrVi20bNkSSUlJAIBx48ahW7du4jXz5s3DihUrxDJbW1vExsbi559/Rv/+/bFz507k5uZi69atqFKlCurWrYsHDx5g+PDhBcagpaUFAwMDSCQSmJmZFSvuW7duYe/evQgODoaPjw8AwM7OTjyvqamJOXPmiMe2trYIDw/H3r17FRJWXV1dbN68GVpaWgCAjRs3flDseRYtWqRwvzw7ZWugp61erD7Rx7GadU3ZIRARUSXBhPUTi4uLQ1ZWFtq0aVNoHXd3d/HnR48e4f79+xg8eDCGDBkilufk5IgPUMXFxaFBgwaoUqWKeN7Dw6NU446JiYG6ujq8vLwKrbNhwwZs3rwZ9+7dw6tXr/D69Wu4uroq1Klfv76YrH5M7P7+/pgwYYJ4nJ6eDktLyw/oEREREZUXTFg/MR0dnffW0dXVFX+Wy+UAgE2bNqFp06YK9dTV38wkCoJQihEW7H1x7927F+PHj8eKFSvg4eEBPT09LFu2DBEREQr13u4bUPLYpVIppFJpia4lIiKi8oUPXX1itWvXho6ODkJCQopV39TUFBYWFrh79y7s7e0VXra2tgAAZ2dnXLlyBa9evRKvu3DhQpHtamlpITc3t9hx169fH3K5HGFhYQWeP3PmDJo3b44RI0agYcOGsLe3R0JCwnvbLUnsREREVLkwYf3EtLW1MXXqVEyZMgW//PILEhIScOHCBfFp+4IEBARg0aJFWLNmDW7duoVr165h27ZtWLlyJQCgT58+UFNTw+DBgxEbG4ujR49i+fLlRcZhY2ODjIwMhISE4PHjx3j58uV76/fv3x+DBg1CUFAQEhMTERoair179wIA7O3tERUVhRMnTuDWrVuYOXMmIiMj3zseJYmdiIiIKhcmrEowc+ZMTJw4EbNmzYKTkxN69uyJ1NTUQut/++232Lx5MwIDA1G/fn14eXkhMDBQnGGVyWT4448/EBsbi4YNG2L69OlYsmRJkTE0b94cw4YNQ8+ePWFiYoKlS5e+N+7169eje/fuGDFiBOrUqYMhQ4YgMzMTADBs2DB069YNPXv2RNOmTfHkyROMGDHivW2WJHYiIiKqXCTCp1gASVTG0tPTYWBggOv+Ttwl4BPhLgFERPSx8t6/09LSoK+vX2g9zrASERERkUpjwkoA3jw0JZPJCn0RERERKQu3tSIAb/Z+jYmJUXYYRERERPlwDStVCMVdA0NERESqg2tYiYiIiKhCYMJKRERERCqNCSsRERERqTQmrERERESk0piwEhEREZFK47ZWVKF4ztgFdamOssOoNKKX+Sk7BCIiqgQ4w0pEREREKo0JKxERERGpNCasRERERKTSmLASERERkUpjwkqlxtvbG+PGjVN2GERERFTBMGGlDxYaGgqJRILnz58rOxQiIiKqBJiwkkrLzs5WdghERESkZExYqUBZWVkYM2YMqlevDm1tbbRs2RKRkZFISkpCq1atAABGRkaQSCQYMGCAeJ1cLseUKVNQtWpVmJmZISAgQKHdtLQ0DB06FNWrV4e+vj5at26NK1euiOcDAgLg6uqKrVu3ws7ODlKpFIIgfIouExERkYpiwkoFmjJlCvbv34/t27fj0qVLsLe3h6+vL/T09LB//34AQHx8PFJSUrBmzRrxuu3bt0NXVxcRERFYunQp5s6di+DgYACAIAjo2LEjHj58iKNHjyI6Ohpubm5o06YNnj59KrZx584d7N27F/v370dMTEyB8WVlZSE9PV3hRURERBWTROD0Fb0jMzMTRkZGCAwMRJ8+fQC8+WjexsYG48aNQ+PGjdGqVSs8e/YMhoaG4nXe3t7Izc3FmTNnxLImTZqgdevWWLx4MU6dOoUvv/wSqampkEqlYh17e3tMmTIFQ4cORUBAABYuXIi///4bJiYmhcYYEBCAOXPm5Cu/7u8EPW31UhgFKitWs64pOwQiIlIR6enpMDAwQFpaGvT19QutxxlWyichIQHZ2dlo0aKFWKapqYkmTZogLi6uyGtdXFwUjs3NzZGamgoAiI6ORkZGBoyNjSGTycRXYmIiEhISxGusra2LTFYBwN/fH2lpaeLr/v37H9pNIiIiKic0lB0AqZ68SXeJRJKv/N2yd2lqaiocSyQSyOVyAG/Wt5qbmyM0NDTfdW/P1Orq6r43RqlUqjBLS0RERBUXZ1gpH3t7e2hpaeHs2bNiWXZ2NqKiouDk5AQtLS0AQG5u7ge16+bmhocPH0JDQwP29vYKr2rVqpVqH4iIiKjiYMJK+ejq6mL48OGYPHkyjh8/jtjYWAwZMgQvX77E4MGDYW1tDYlEgsOHD+PRo0fIyMgoVrs+Pj7w8PBA165dceLECSQlJSE8PBwzZsxAVFRUGfeKiIiIyismrFSgxYsX46uvvkK/fv3g5uaGO3fu4MSJEzAyMoKFhQXmzJmDadOmwdTUFKNGjSpWmxKJBEePHoWnpycGDRoEBwcH9OrVC0lJSTA1NS3jHhEREVF5xV0CqELIe8qQuwSoPu4SQEREebhLABERERFVCExYiYiIiEilMWElIiIiIpXGhJWIiIiIVBq/OIAqFMtpF4pctE1ERETlD2dYiYiIiEilMWElIiIiIpXGhJWIiIiIVBoTViIiIiJSaXzoiioUzxm7oC7VUXYYKiF6mZ+yQyAiIioVnGElIiIiIpXGhJWIiIiIVBoTViIiIiJSaUxYiYiIiEilKTVh9fb2xrhx45QZwgcLCAiAq6urssMgIiIiqjQ4w/qBJk2ahJCQEGWHUWGVx3/EEBERUdnitlYfSCaTQSaTffL7CoKA3NxcaGjwV0ZERESVi9JnWOVyOaZMmYKqVavCzMwMAQEB4rnk5GR06dIFMpkM+vr66NGjB/7991/xfN7H81u3boWVlRVkMhmGDx+O3NxcLF26FGZmZqhevToWLFigcM+0tDQMHToU1atXh76+Plq3bo0rV64UK953lwQMGDAAXbt2xcKFC2FqagpDQ0PMmTMHOTk5mDx5MqpWrYqaNWti69at4jVJSUmQSCTYvXs3mjdvDm1tbdStWxehoaFindDQUEgkEpw4cQLu7u6QSqU4c+YMsrKyMGbMGFSvXh3a2tpo2bIlIiMjxbGsWbMmNmzYoBDzpUuXIJFIcPfu3WL1v6zGNa/dX3/9FTY2NjAwMECvXr3w4sULcSzDwsKwZs0aSCQSSCQSJCUlFev3QkRERBWX0hPW7du3Q1dXFxEREVi6dCnmzp2L4OBgCIKArl274unTpwgLC0NwcDASEhLQs2dPhesTEhJw7NgxHD9+HLt27cLWrVvRsWNHPHjwAGFhYViyZAlmzJiBCxcuAHgzU9mxY0c8fPgQR48eRXR0NNzc3NCmTRs8ffq0RH04deoU/vnnH/z1119YuXIlAgIC0KlTJxgZGSEiIgLDhg3DsGHDcP/+fYXrJk+ejIkTJ+Ly5cto3rw5vvjiCzx58kShzpQpU7Bo0SLExcXBxcUFU6ZMwf79+7F9+3ZcunQJ9vb28PX1xdOnT6GmpoZevXph586dCm389ttv8PDwgJ2dXbH7X1bjmpCQgKCgIBw+fBiHDx9GWFgYFi9eDABYs2YNPDw8MGTIEKSkpCAlJQWWlpYl+p0QERFRxaH0hNXFxQWzZ89G7dq14efnB3d3d4SEhODkyZO4evUqfvvtNzRq1AhNmzbFr7/+irCwMHFGEXgzq7h161Y4Ozujc+fOaNWqFeLj47F69Wo4Ojpi4MCBcHR0FGcvT58+jWvXruH333+Hu7s7ateujeXLl8PQ0BD79u0rUR+qVq2KtWvXwtHREYMGDYKjoyNevnyJ77//HrVr14a/vz+0tLRw7tw5hetGjRqFr776Ck5OTli/fj0MDAywZcsWhTpz585F27ZtUatWLWhra2P9+vVYtmwZ2rdvD2dnZ2zatAk6OjridX379sW5c+dw7949cXx2796Nb7755oP6X1bjKpfLERgYiHr16uGzzz5Dv379xDXBBgYG0NLSQpUqVWBmZgYzMzOoq6sXOOZZWVlIT09XeBEREVHFpPQFkS4uLgrH5ubmSE1NRVxcHCwtLRVm2JydnWFoaIi4uDg0btwYAGBjYwM9PT2xjqmpKdTV1aGmpqZQlpqaCgCIjo5GRkYGjI2NFe776tUrJCQklKgPdevWzXe/evXqicfq6uowNjYWY8jj4eEh/qyhoQF3d3fExcUp1HF3dxd/TkhIQHZ2Nlq0aCGWaWpqokmTJuJ1DRs2RJ06dbBr1y5MmzYNYWFhSE1NRY8ePT6o/2U1ru+2m/f7/lCLFi3CnDlz8pXvlK2BnnbBSW55ZzXrmrJDICIiUgqlJ6yampoKxxKJBHK5HIIgQCKR5Kv/bnlB1xfWJvBmhs/c3FxhvWgeQ0PDUutDUTEU5d0+6+rqij8LglBgnXfHpG/fvvjtt98wbdo0/Pbbb/D19UW1atUAFL//ZTWuJR2Xd/n7+2PChAnicXp6OpcPEBERVVBKT1gL4+zsjOTkZNy/f19MRGJjY5GWlgYnJ6cSt+vm5oaHDx9CQ0MDNjY2pRRtyVy4cAGenp4AgJycHERHR2PUqFGF1re3t4eWlhbOnj2LPn36AACys7MRFRWlsBVUnz59MGPGDERHR2Pfvn1Yv369eK6s+l9a7WppaSE3N/e99aRSKaRSaYnvQ0REROWH0tewFsbHxwcuLi7o27cvLl26hIsXL8LPzw9eXl4KH5OXpF0PDw907doVJ06cQFJSEsLDwzFjxgxERUWVYg/e76effsLBgwdx8+ZNjBw5Es+ePcOgQYMKra+rq4vhw4dj8uTJOH78OGJjYzFkyBC8fPkSgwcPFuvZ2tqiefPmGDx4MHJyctClSxfxXFn1v7TatbGxQUREBJKSkvD48eMSzb4SERFRxaKyCatEIkFQUBCMjIzg6ekJHx8f2NnZYc+ePR/d7tGjR+Hp6YlBgwbBwcEBvXr1QlJSEkxNTUsp+uJZvHgxlixZggYNGuDMmTP43//+J350X9Q1X331Ffr16wc3NzfcuXMHJ06cgJGRkUK9vn374sqVK+jWrRt0dHTE8rLqf2m1O2nSJKirq8PZ2RkmJiZITk4ucUxERERUMUiEvIWR9MkkJSXB1tYWly9f5te8lpL09HQYGBjgur8TH7oiIiIqJ/Lev9PS0qCvr19oPZWdYSUiIiIiApiw5lO3bl3x61fffb27IT8RERERlT2V3SVAWY4ePYrs7OwCz5XWGlcbGxtwJQYRERFR8TBhfYe1tbWyQyAiIiKitzBhpQrFctqFIhdtExERUfnDNaxEREREpNKYsBIRERGRSmPCSkREREQqjQkrEREREak0PnRFFYrnjF1Ql+q8v2I5FL3MT9khEBERKQVnWImIiIhIpTFhJSIiIiKVxoSViIiIiFQaE1YiIiIiUmlMWImIiIhIpTFh/UgBAQFwdXVVdhhlZsCAAejatauywyAiIqJKjAnrR5o0aRJCQkKUHQYRERFRhcWE9SPJZDIYGxt/VBvZ2dmlFM2Hef36tVLuS0RERPQhKlXC6u3tjdGjR2PcuHEwMjKCqakpNm7ciMzMTAwcOBB6enqoVasWjh07BgDIzc3F4MGDYWtrCx0dHTg6OmLNmjUKbb67JEAul2Pu3LmoWbMmpFIpXF1dcfz4cfF8UlISJBIJ9u7dC29vb2hra2PHjh1Fxh0YGAhDQ0MEBQXBwcEB2traaNu2Le7fvy/WKeij+3HjxsHb21uh/6NGjcKECRNQrVo1tG3bFgBw48YNdOzYEfr6+tDT08Nnn32GhIQEhbaWL18Oc3NzGBsbY+TIkQpJ9o4dO+Du7g49PT2YmZmhT58+SE1NFc8/e/YMffv2hYmJCXR0dFC7dm1s27ZNPP/333+jZ8+eMDIygrGxMbp06YKkpKQix4SIiIgqj0qVsALA9u3bUa1aNVy8eBGjR4/G8OHD8fXXX6N58+a4dOkSfH190a9fP7x8+RJyuRw1a9bE3r17ERsbi1mzZuH777/H3r17C21/zZo1WLFiBZYvX46rV6/C19cXX3zxBW7fvq1Qb+rUqRgzZgzi4uLg6+v73rhfvnyJBQsWYPv27Th37hzS09PRq1evEvVfQ0MD586dw88//4y///4bnp6e0NbWxqlTpxAdHY1BgwYhJydHvOb06dNISEjA6dOnsX37dgQGBiIwMFA8//r1a8ybNw9XrlxBUFAQEhMTMWDAAPH8zJkzERsbi2PHjiEuLg7r169HtWrVxH61atUKMpkMf/31F86ePQuZTIbPP/+8yBngrKwspKenK7yIiIioYpIIgiAoO4hPxdvbG7m5uThz5gyANzOoBgYG6NatG3755RcAwMOHD2Fubo7z58+jWbNm+doYOXIk/v33X+zbtw/AmxnWoKAgxMTEAAAsLCwwcuRIfP/99+I1TZo0QePGjfHTTz8hKSkJtra2WL16NcaOHVusuAMDAzFw4EBcuHABTZs2BQDcvHkTTk5OiIiIQJMmTTBgwAA8f/4cQUFB4nXjxo1DTEwMQkNDxf6npaXh8uXLYp3vv/8eu3fvRnx8PDQ1NfPde8CAAQgNDUVCQgLU1dUBAD169ICamhp2795dYLyRkZFo0qQJXrx4AZlMhi+++ALVqlXD1q1b89XdunUrli5diri4OEgkEgBvEuC8GeV27doVeI+AgADMmTMnX/l1fyfoaasXeI2yWM26puwQiIiIVFJ6ejoMDAyQlpYGfX39QutVuhlWFxcX8Wd1dXUYGxujfv36YpmpqSkAiB9pb9iwAe7u7jAxMYFMJsOmTZuQnJxcYNvp6en4559/0KJFC4XyFi1aIC4uTqHM3d39g+LW0NBQuKZOnTowNDTM1+77vHvfmJgYfPbZZwUmq3nq1q0rJqsAYG5urvCR/+XLl9GlSxdYW1tDT09PXIaQN07Dhw/H7t274erqiilTpiA8PFy8Njo6Gnfu3IGenh5kMhlkMhmqVq2K//77L9+yhLf5+/sjLS1NfL29PIKIiIgqFg1lB/CpvZuYSSQShbK8WT65XI69e/di/PjxWLFiBTw8PKCnp4dly5YhIiKiyHvktZFHEIR8Zbq6uh8c+7ttvF2mpqaGdyfLC3qY69376ujovPe+BY2ZXC4HAGRmZqJdu3Zo164dduzYARMTEyQnJ8PX11f8SL99+/a4d+8ejhw5gpMnT6JNmzYYOXIkli9fDrlcjkaNGmHnzp357mtiYlJoTFKpFFKp9L2xExERUflX6WZYP8SZM2fQvHlzjBgxAg0bNoS9vX2Rs376+vqoUaMGzp49q1AeHh4OJyenj4olJycHUVFR4nF8fDyeP3+OOnXqAHiT3KWkpChck7dMoSguLi44c+ZMiXcquHnzJh4/fozFixfjs88+Q506dRRmX/OYmJhgwIAB2LFjB1avXo2NGzcCANzc3HD79m1Ur14d9vb2Ci8DA4MSxUREREQVCxPWItjb2yMqKgonTpzArVu3MHPmTERGRhZ5zeTJk7FkyRLs2bMH8fHxmDZtGmJiYoq9XrUwmpqaGD16NCIiInDp0iUMHDgQzZo1Q5MmTQAArVu3RlRUFH755Rfcvn0bs2fPxvXr19/b7qhRo8QHuKKionD79m38+uuviI+PL1ZcVlZW0NLSwg8//IC7d+/i0KFDmDdvnkKdWbNm4X//+x/u3LmDGzdu4PDhw2IC37dvX1SrVg1dunTBmTNnkJiYiLCwMIwdOxYPHjz4wFEiIiKiiogJaxGGDRuGbt26oWfPnmjatCmePHmCESNGFHnNmDFjMHHiREycOBH169fH8ePHcejQIdSuXfujYqlSpQqmTp2KPn36wMPDAzo6OgoPPfn6+mLmzJmYMmUKGjdujBcvXsDPz++97RobG+PUqVPIyMiAl5cXGjVqhE2bNhW5pvVtJiYmCAwMxO+//w5nZ2csXrwYy5cvV6ijpaUFf39/uLi4wNPTE+rq6mLsVapUwV9//QUrKyt069YNTk5OGDRoEF69elXk4msiIiKqPCrVLgFlwd/fH2fOnMm3DKA0BQYGYty4cXj+/HmZ3aO8y3vKkLsEEBERlR/cJaCMCYKAhIQEhISEoG7dusoOh4iIiKjCYsJaQmlpaXB2doaWlpbCnqsl0b59e3FLp3dfCxcuLKWIiYiIiMqnSretVWkxNDREVlZWqbS1efNmvHr1qsBzVatWRdWqVRW+OYqIiIioMmHCqgIsLCyUHUKFYTntAh/WIiIiqmC4JICIiIiIVBoTViIiIiJSaUxYiYiIiEilMWElIiIiIpXGhJWIiIiIVBp3CaAKxXPGLqhLdZQdRj7Ry97/NblERERUMM6wEhEREZFKY8JKRERERCqNCSsRERERqTQmrERERESk0piwEhEREZFKY8JKRERERCqNCSuptOzsbGWHQERERErGhJVKnVwux5IlS2Bvbw+pVAorKyssWLAAADB16lQ4ODigSpUqsLOzw8yZMxWS0oCAALi6umLr1q2ws7ODVCqFIAjK6goRERGpAH5xAJU6f39/bNq0CatWrULLli2RkpKCmzdvAgD09PQQGBiIGjVq4Nq1axgyZAj09PQwZcoU8fo7d+5g79692L9/P9TV1Qu8R1ZWFrKyssTj9PT0su0UERERKY1E4PQVlaIXL17AxMQEP/74I7799tv31l+2bBn27NmDqKgoAG9mWBcuXIi///4bJiYmhV4XEBCAOXPm5Cu/7u8EPe2Ck9zSZjXr2ie5DxERUUWVnp4OAwMDpKWlQV9fv9B6XBJApSouLg5ZWVlo06ZNgef37duHli1bwszMDDKZDDNnzkRycrJCHWtr6yKTVeDNLG5aWpr4un//fqn1gYiIiFQLE1YqVTo6OoWeu3DhAnr16oX27dvj8OHDuHz5MqZPn47Xr18r1NPV1X3vfaRSKfT19RVeREREVDExYaVSVbt2bejo6CAkJCTfuXPnzsHa2hrTp0+Hu7s7ateujXv37ikhSiIiIipP+NAVlSptbW1MnToVU6ZMgZaWFlq0aIFHjx7hxo0bsLe3R3JyMnbv3o3GjRvjyJEjOHjwoLJDJiIiIhXHGVYqdTNnzsTEiRMxa9YsODk5oWfPnkhNTUWXLl0wfvx4jBo1Cq6urggPD8fMmTOVHS4RERGpOO4SQBVC3lOG3CWAiIio/OAuAURERERUITBhJSIiIiKVxoSViIiIiFQaE1YiIiIiUmnc1ooqFMtpF/glAkRERBUMZ1iJiIiISKUxYSUiIiIilcaElYiIiIhUWokT1oSEBMyYMQO9e/dGamoqAOD48eO4ceNGqQVHRERERFSih67CwsLQvn17tGjRAn/99RcWLFiA6tWr4+rVq9i8eTP27dtX2nESFYvnjF1Ql+ooOwxEL/NTdghEREQVRolmWKdNm4b58+cjODgYWlpaYnmrVq1w/vz5UguOiIiIiKhECeu1a9fw5Zdf5is3MTHBkydPPjooIiIiIqI8JUpYDQ0NkZKSkq/88uXLsLCw+OigiIiIiIjylChh7dOnD6ZOnYqHDx9CIpFALpfj3LlzmDRpEvz8uHaPiIiIiEpPiRLWBQsWwMrKChYWFsjIyICzszM8PT3RvHlzzJgxo7RjJCIiIqJKrEQJq6amJnbu3Inbt29j79692LFjB27evIlff/0V6urqpR1jhRUQEABXV1fxeMCAAejatWuxrvX29sa4cePKJK48EokEQUFBZXoPIiIiovcp0bZWeezs7GBnZ4fc3Fxcu3YNz549g5GRUWnFRkqWkpLC3ycREREpXYlmWMeNG4ctW7YAAHJzc+Hl5QU3NzdYWloiNDS0NOMjJTIzM4NUKlV2GERERFTJlShh3bdvHxo0aAAA+OOPP3D37l3cvHkT48aNw/Tp00s1wE9p3759qF+/PnR0dGBsbAwfHx9kZmaKH9UvXLgQpqamMDQ0xJw5c5CTk4PJkyejatWqqFmzJrZu3arQ3tSpU+Hg4IAqVarAzs4OM2fORHZ2dqnFm5OTg1GjRsHQ0BDGxsaYMWMGBEEQzxf0kb6hoSECAwMBAK9fv8aoUaNgbm4ObW1t2NjYYNGiRQVen5SUBIlEggMHDqBVq1aoUqUKGjRokG/f3fDwcHh6ekJHRweWlpYYM2YMMjMzxfPr1q1D7dq1oa2tDVNTU3Tv3l08V9j4ExERUeVWooT18ePHMDMzAwAcPXoUPXr0gIODAwYPHoxr166VaoCfSkpKCnr37o1BgwYhLi4OoaGh6Natm5gAnjp1Cv/88w/++usvrFy5EgEBAejUqROMjIwQERGBYcOGYdiwYbh//77Ypp6eHgIDAxEbG4s1a9Zg06ZNWLVqVanFvH37dmhoaCAiIgJr167FqlWrsHnz5mJfv3btWhw6dAh79+5FfHw8duzYARsbmyKvmT59OiZNmoSYmBg4ODigd+/eyMnJAfBmf15fX19069YNV69exZ49e3D27FmMGjUKABAVFYUxY8Zg7ty5iI+Px/Hjx+Hp6Qng/eP/rqysLKSnpyu8iIiIqGIq0RpWU1NTxMbGwtzcHMePH8e6desAAC9fviy3D12lpKQgJycH3bp1g7W1NQCgfv364vmqVati7dq1UFNTg6OjI5YuXYqXL1/i+++/BwD4+/tj8eLFOHfuHHr16gUACjsm2NjYYOLEidizZw+mTJlSKjFbWlpi1apVkEgkcHR0xLVr17Bq1SoMGTKkWNcnJyejdu3aaNmyJSQSidjvokyaNAkdO3YEAMyZMwd169bFnTt3UKdOHSxbtgx9+vQRHwarXbs21q5dCy8vL6xfvx7JycnQ1dVFp06doKenB2trazRs2BDA+8f/XYsWLcKcOXPyle+UrYGetvL/BpPnLlN2CB/Ealb5/IcmERFVDiWaYR04cCB69OiBevXqQSKRoG3btgCAiIgI1KlTp1QD/FQaNGiANm3aoH79+vj666+xadMmPHv2TDxft25dqKn933CZmpoqJFTq6uowNjZGamqqWLZv3z60bNkSZmZmkMlkmDlzJpKTk0st5mbNmkEikYjHHh4euH37NnJzc4t1/YABAxATEwNHR0eMGTMGf/7553uvcXFxEX82NzcHALHP0dHRCAwMhEwmE1++vr6Qy+VITExE27ZtYW1tDTs7O/Tr1w87d+7Ey5cvAbx//N/l7++PtLQ08fX2zDYRERFVLCVKWAMCArB582YMHToU586dEx/MUVdXx7Rp00o1wE9FXV0dwcHBOHbsGJydnfHDDz/A0dERiYmJAN5s5fU2iURSYJlcLgcAXLhwAb169UL79u1x+PBhXL58GdOnT8fr168/TYf+fzzvfqT+9hpaNzc3JCYmYt68eXj16hV69OihsKa0IG/3OS9ZzuuzXC7Hd999h5iYGPF15coV3L59G7Vq1YKenh4uXbqEXbt2wdzcHLNmzUKDBg3w/Pnz947/u6RSKfT19RVeREREVDGVeFurghKb/v37f1QwyiaRSNCiRQu0aNECs2bNgrW1NQ4ePFiits6dOwdra2uFh9Du3btXWqECeJMUv3tcu3ZtcVmGiYmJwlfo3r59W5zRzKOvr4+ePXuiZ8+e6N69Oz7//HM8ffoUVatW/eB43NzccOPGDdjb2xdaR0NDAz4+PvDx8cHs2bNhaGiIU6dOoVu3boWO/4QJEz44FiIiIqo4SpywhoWFYfny5YiLi4NEIoGTkxMmT56Mzz77rDTj+2QiIiIQEhKCdu3aoXr16oiIiMCjR4/g5OSEq1evfnB79vb2SE5Oxu7du9G4cWMcOXKkxMlvYe7fv48JEybgu+++w6VLl/DDDz9gxYoV4vnWrVvjxx9/RLNmzSCXyzF16lSFGdJVq1bB3Nwcrq6uUFNTw++//w4zMzMYGhqWKJ6pU6eiWbNmGDlyJIYMGQJdXV3ExcUhODgYP/zwAw4fPoy7d+/C09MTRkZGOHr0KORyORwdHYscfyIiIqrcSrQkYMeOHfDx8UGVKlUwZswYjBo1Cjo6OmjTpg1+++230o7xk9DX18dff/2FDh06wMHBATNmzMCKFSvQvn37ErXXpUsXjB8/HqNGjYKrqyvCw8Mxc+bMUo3Zz88Pr169QpMmTTBy5EiMHj0aQ4cOFc+vWLEClpaW8PT0RJ8+fTBp0iRUqVJFPC+TybBkyRK4u7ujcePGSEpKwtGjRxXW6n4IFxcXhIWF4fbt2/jss8/QsGFDzJw5U1zramhoiAMHDqB169ZwcnLChg0bsGvXLtStW7fUx5+IiIgqDolQ2L5BRXBycsLQoUMxfvx4hfKVK1di06ZNiIuLK7UAiYojPT0dBgYGuO7vpBK7BJQ33CWAiIiUIe/9Oy0trcjnUUo0lXb37l107tw5X/kXX3xR6EMyREREREQlUaKE1dLSEiEhIfnKQ0JCYGlp+dFBVXbJyckKW0O9+yrNrbGIiIiIVF2JHrqaOHEixowZg5iYGDRv3hwSiQRnz55FYGAg1qxZU9oxVjo1atRATExMkeeJiIiIKosSrWEFgIMHD2LFihXietW8XQK6dOlSqgESFUdx18AQERGR6iju+3eJE1YiVcKElYiIqPwp7vt3ifdhBYCoqCiFfVgbNWr0Mc0REREREeVTooT1wYMH6N27N86dOyduMv/8+XM0b94cu3bt4oNXRERERFRqSrRLwKBBg5CdnY24uDg8ffoUT58+RVxcHARBwODBg0s7RiIiIiKqxEq0hlVHRwfh4eFo2LChQvmlS5fQokULvHr1qtQCJCoOrmElIiIqf8p0DauVlRWys7Pzlefk5MDCwqIkTRKVCs8Zu6Au1SmTtqOX+ZVJu0RERFS0Ei0JWLp0KUaPHo2oqCjkTdBGRUVh7NixWL58eakGSERERESVW4mWBBgZGeHly5fIycmBhsabSdq8n3V1dRXqPn36tHQiJSpC3kcKDUZv4AwrERFROVGmSwJWr15d0riIiIiIiD7IByesOTk5AABfX1+YmZmVekBERERERG/74DWsGhoaGD58OLKyssoiHlIxNjY2751Rl0gkCAoKAgAkJSVBIpEgJiamzGMjIiKiyqFED101bdoUly9fLu1YqAKwtLRESkoK6tWrp+xQiIiIqIIo0RrWESNGYOLEiXjw4AEaNWqU70ErFxeXUgmOyh91dXUuFSEiIqJSVaIZ1p49eyIxMRFjxoxBixYt4OrqioYNG4r/pU/jjz/+gKGhIeRyOQAgJiYGEokEkydPFut899136N27NwAgPDwcnp6e0NHRgaWlJcaMGYPMzEyxbmpqKjp37gwdHR3Y2tpi586d+e55+/ZteHp6QltbG87OzggODlY4/+6SgNDQUEgkEoSEhMDd3R1VqlRB8+bNER8fr3Dd/PnzUb16dejp6eHbb7/FtGnT4OrqWhrDREREROVciRLWxMTEfK+7d++K/6VPw9PTEy9evBCXZ4SFhaFatWoICwsT64SGhsLLywvXrl2Dr68vunXrhqtXr2LPnj04e/YsRo0aJdYdMGAAkpKScOrUKezbtw/r1q1DamqqeF4ul6Nbt25QV1fHhQsXsGHDBkydOrVYsU6fPh0rVqxAVFQUNDQ0MGjQIPHczp07sWDBAixZsgTR0dGwsrLC+vXri2wvKysL6enpCi8iIiKqmEq0JMDa2rq046ASMDAwgKurK0JDQ9GoUSOEhoZi/PjxmDNnDl68eIHMzEzcunUL3t7eWLhwIfr06YNx48YBAGrXro21a9fCy8sL69evR3JyMo4dO4YLFy6gadOmAIAtW7bAyclJvN/JkycRFxeHpKQk1KxZEwCwcOFCtG/f/r2xLliwAF5eXgCAadOmoWPHjvjvv/+gra2NH374AYMHD8bAgQMBALNmzcKff/6JjIyMQttbtGgR5syZk698p2wN9LTVizeA77Cada1E1xEREVHZKlHC+ssvvxR53s+PG6x/Kt7e3ggNDcWECRNw5swZzJ8/H/v378fZs2fx/PlzmJqaok6dOoiOjsadO3cUPuYXBAFyuRyJiYm4desWNDQ04O7uLp6vU6cODA0NxeO4uDhYWVmJySoAeHh4FCvOt9c1m5ubA3izBMHKygrx8fEYMWKEQv0mTZrg1KlThbbn7++PCRMmiMfp6emwtLQsVixERERUvpQoYR07dqzCcXZ2Nl6+fAktLS1UqVKFCesn5O3tjS1btuDKlStQU1ODs7MzvLy8EBYWhmfPnomzmnK5HN999x3GjBmTr428pBF4s0VVYQr6UrSi6r9NU1Mz3zV5a28Laud9X8AmlUohlUqLdW8iIiIq30q0hvXZs2cKr4yMDMTHx6Nly5bYtWtXacdIRchbx7p69Wp4eXlBIpHAy8sLoaGh4vpVAHBzc8ONGzdgb2+f76WlpQUnJyfk5OQgKipKbDs+Ph7Pnz8Xj52dnZGcnIx//vlHLDt//vxH98HR0REXL15UKHs7DiIiIqrcSpSwFqR27dpYvHhxvtlXKlt561h37NgBb29vAG+S2EuXLonrVwFg6tSpOH/+PEaOHImYmBjcvn0bhw4dwujRowG8SRo///xzDBkyBBEREYiOjsa3334LHR0d8V4+Pj5wdHSEn58frly5gjNnzmD69Okf3YfRo0djy5Yt2L59O27fvo358+fj6tWrxZ69JSIiooqt1BJW4M0enG/PvtGn0apVK+Tm5orJqZGREZydnWFiYiI+NOXi4oKwsDDcvn0bn332GRo2bIiZM2eK60kBYNu2bbC0tISXlxe6deuGoUOHonr16uJ5NTU1HDx4EFlZWWjSpAm+/fZbLFiw4KPj79u3L/z9/TFp0iS4ubkhMTERAwYMgLa29ke3TUREROWfRHjfYsECHDp0SOFYEASkpKTgxx9/hKWlJY4dO1ZqAVLl1LZtW5iZmeHXX38tVv309HQYGBjgur8TdwkgIiIqJ/Lev9PS0qCvr19ovRI9dNW1a1eFY4lEAhMTE7Ru3RorVqwoSZNUib18+RIbNmyAr68v1NXVsWvXLpw8eTLflxIQERFR5VSihPXtp7vzflZTK9XVBVSJSCQSHD16FPPnz0dWVhYcHR2xf/9++Pj4KDs0IiIiUgElzjK3bNmCevXqQUdHBzo6OqhXrx42b95cmrFRJaGjo4OTJ0/i6dOnyMzMxKVLl9CtWzdlh0VEREQqokQzrDNnzsSqVaswevRoceP48+fPY/z48UhKSsL8+fNLNUgiIiIiqrxK9NBVtWrV8MMPP6B3794K5bt27cLo0aPx+PHjUguQqDiKu2ibiIiIVEdx379LtCQgNzdX4Ss88zRq1Ag5OTklaZKIiIiIqEAlSli/+eYbrF+/Pl/5xo0b0bdv348OioiIiIgoT4nWsAJvHrr6888/0axZMwDAhQsXcP/+ffj5+WHChAlivZUrV358lERERERUaZUoYb1+/Trc3NwAAAkJCQAAExMTmJiY4Pr162I9frUmEREREX2sEiWsp0+fLu04iEqF54xdUJfqlOja6GV+pRwNERERlQbu9k9EREREKo0JKxERERGpNCasRERERKTSmLASERERkUpjwkofzNvbG+PGjROPbWxssHr16jJrn4iIiCq3Eu/DSpQnMjISurq6yg6DiIiIKigmrPTRTExMlB0CERERVWBcElCBeHt7Y/To0Rg3bhyMjIxgamqKjRs3IjMzEwMHDoSenh5q1aqFY8eOidfExsaiQ4cOkMlkMDU1Rb9+/fD48WPxfGZmJvz8/CCTyWBubo4VK1bku++7SwKeP3+OoUOHwtTUFNra2qhXrx4OHz4MAHjy5Al69+6NmjVrokqVKqhfvz527dpVdoNCRERE5R4T1gpm+/btqFatGi5evIjRo0dj+PDh+Prrr9G8eXNcunQJvr6+6NevH16+fImUlBR4eXnB1dUVUVFROH78OP7991/06NFDbG/y5Mk4ffo0Dh48iD///BOhoaGIjo4u9P5yuRzt27dHeHg4duzYgdjYWCxevBjq6uoAgP/++w+NGjXC4cOHcf36dQwdOhT9+vVDREREmY8NERERlU9cElDBNGjQADNmzAAA+Pv7Y/HixahWrRqGDBkCAJg1axbWr1+Pq1ev4ujRo3Bzc8PChQvF67du3QpLS0vcunULNWrUwJYtW/DLL7+gbdu2AN4kxDVr1iz0/idPnsTFixcRFxcHBwcHAICdnZ143sLCApMmTRKPR48ejePHj+P3339H06ZNi93PrKwsZGVlicfp6enFvpaIiIjKFyasFYyLi4v4s7q6OoyNjVG/fn2xzNTUFACQmpqK6OhonD59GjKZLF87CQkJePXqFV6/fg0PDw+xvGrVqnB0dCz0/jExMahZs6aYrL4rNzcXixcvxp49e/D333+LieeHPrS1aNEizJkzJ1/5Ttka6Gmrf1BbeZLnLgMAWM26VqLriYiIqGwwYa1gNDU1FY4lEolCmUQiAfDmo3u5XI7OnTtjyZIl+doxNzfH7du3P/j+Ojo6RZ5fsWIFVq1ahdWrV6N+/frQ1dXFuHHj8Pr16w+6j7+/PyZMmCAep6enw9LS8oPjJSIiItXHhLUSc3Nzw/79+2FjYwMNjfx/Cvb29tDU1MSFCxdgZWUFAHj27Blu3boFLy+vAtt0cXHBgwcPcOvWrQJnWc+cOYMuXbrgm2++AfAmcb59+zacnJw+KHapVAqpVPpB1xAREVH5xIeuKrGRI0fi6dOn6N27Ny5evIi7d+/izz//xKBBg5CbmwuZTIbBgwdj8uTJCAkJwfXr1zFgwACoqRX+Z+Pl5QVPT0989dVXCA4ORmJiIo4dO4bjx48DeJMEBwcHIzw8HHFxcfjuu+/w8OHDT9VlIiIiKoeYsFZiNWrUwLlz55CbmwtfX1/Uq1cPY8eOhYGBgZiULlu2DJ6envjiiy/g4+ODli1bolGjRkW2u3//fjRu3Bi9e/eGs7MzpkyZgtzcXADAzJkz4ebmBl9fX3h7e8PMzAxdu3Yt664SERFROSYRBEFQdhBEHys9PR0GBga47u9U4oeu8vChKyIiok8j7/07LS0N+vr6hdbjDCsRERERqTQmrERERESk0piwEhEREZFKY8JKRERERCqN+7BShWI57UKRi7aJiIio/OEMKxERERGpNCasRERERKTSmLASERERkUpjwkpEREREKo0PXVGF4jljF9SlOh90TfQyvzKKhoiIiEoDZ1iJiIiISKUxYSUiIiIilcaElYiIiIhUGhNWIiIiIlJpTFiJiIiISKUxYaVSFRAQAFdXV2WHQURERBUIE1YqVZMmTUJISIiywyAiIqIKhPuwUqmSyWSQyWTKDoOIiIgqEM6wVmDe3t4YPXo0xo0bByMjI5iammLjxo3IzMzEwIEDoaenh1q1auHYsWPiNWFhYWjSpAmkUinMzc0xbdo05OTkAAB+/vlnWFhYQC6XK9zniy++QP/+/QHkXxIwYMAAdO3aFcuXL4e5uTmMjY0xcuRIZGdni3VSUlLQsWNH6OjowNbWFr/99htsbGywevXqshscIiIiKjeYsFZw27dvR7Vq1XDx4kWMHj0aw4cPx9dff43mzZvj0qVL8PX1Rb9+/fDy5Uv8/fff6NChAxo3bowrV65g/fr12LJlC+bPnw8A+Prrr/H48WOcPn1abP/Zs2c4ceIE+vbtW2gMp0+fRkJCAk6fPo3t27cjMDAQgYGB4nk/Pz/8888/CA0Nxf79+7Fx40akpqYW2a+srCykp6crvIiIiKhikgiCICg7CCob3t7eyM3NxZkzZwAAubm5MDAwQLdu3fDLL78AAB4+fAhzc3OcP38ef/zxB/bv34+4uDhIJBIAwLp16zB16lSkpaVBTU0NXbp0QbVq1bBlyxYAwMaNGzF79mw8ePAA6urqCAgIQFBQEGJiYgC8mWENDQ1FQkIC1NXVAQA9evSAmpoadu/ejZs3b8LJyQmRkZFwd3cHANy5cwe1a9fGqlWrMG7cuAL7FhAQgDlz5uQrv+7vBD1t9Q8eK6tZ1z74GiIiIvo46enpMDAwQFpaGvT19QutxxnWCs7FxUX8WV1dHcbGxqhfv75YZmpqCgBITU1FXFwcPDw8xGQVAFq0aIGMjAw8ePAAANC3b1/s378fWVlZAICdO3eiV69eYjJakLp16yqcNzc3F2dQ4+PjoaGhATc3N/G8vb09jIyMiuyXv78/0tLSxNf9+/ffOxZERERUPvGhqwpOU1NT4VgikSiU5SWncrkcgiAoJKsAkDcBn1feuXNnyOVyHDlyBI0bN8aZM2ewcuXKD44hbx1sYRP875v4l0qlkEqlRdYhIiKiioEzrCRydnZGeHi4QrIYHh4OPT09WFhYAAB0dHTQrVs37Ny5E7t27YKDgwMaNWpU4nvWqVMHOTk5uHz5slh2584dPH/+vMRtEhERUcXChJVEI0aMwP379zF69GjcvHkT//vf/zB79mxMmDABamr/96fSt29fHDlyBFu3bsU333zzUfesU6cOfHx8MHToUFy8eBGXL1/G0KFDoaOjk2+2l4iIiConJqwksrCwwNGjR3Hx4kU0aNAAw4YNw+DBgzFjxgyFeq1bt0bVqlURHx+PPn36fPR9f/nlF5iamsLT0xNffvklhgwZAj09PWhra39020RERFT+cZcAUjkPHjyApaUlTp48iTZt2hTrmrynDLlLABERUflR3F0C+NAVKd2pU6eQkZGB+vXrIyUlBVOmTIGNjQ08PT2VHRoRERGpACaspHTZ2dn4/vvvcffuXejp6aF58+bYuXNnvt0FiIiIqHJiwkpK5+vrC19fX2WHQURERCqKCStVKJbTLhS5BoaIiIjKH+4SQEREREQqjQkrEREREak0JqxEREREpNKYsBIRERGRSmPCSkREREQqjbsEUIXiOWMX1KU6hZ6PXub3CaMhIiKi0sAZViIiIiJSaUxYiYiIiEilMWElIiIiIpXGhJWIiIiIVBoTVipVSUlJkEgkiImJUXYoREREVEFwlwAqsQEDBuD58+cICgoSyywtLZGSkoJq1aopLzAiIiKqUJiwUqlSV1eHmZmZssMgIiKiCoRLAsqpn3/+GRYWFpDL5QrlX3zxBfr374+EhAR06dIFpqamkMlkaNy4MU6ePKlQNysrC1OmTIGlpSWkUilq166NLVu2AAByc3MxePBg2NraQkdHB46OjlizZo14bUBAALZv347//e9/kEgkkEgkCA0NLXBJQFhYGJo0aQKpVApzc3NMmzYNOTk54nlvb2+MGTMGU6ZMQdWqVWFmZoaAgIDSHzQiIiIql5iwllNff/01Hj9+jNOnT4tlz549w4kTJ9C3b19kZGSgQ4cOOHnyJC5fvgxfX1907twZycnJYn0/Pz/s3r0ba9euRVxcHDZs2ACZTAYAkMvlqFmzJvbu3YvY2FjMmjUL33//Pfbu3QsAmDRpEnr06IHPP/8cKSkpSElJQfPmzfPF+ffff6NDhw5o3Lgxrly5gvXr12PLli2YP3++Qr3t27dDV1cXERERWLp0KebOnYvg4OBC+5+VlYX09HSFFxEREVVMEkEQBGUHQSXTpUsXVKtWTZwV3bhxI2bPno0HDx5AXV09X/26deti+PDhGDVqFG7dugVHR0cEBwfDx8enWPcbOXIk/v33X+zbtw9AwWtYk5KSYGtri8uXL8PV1RXTp0/H/v37ERcXB4lEAgBYt24dpk6dirS0NKipqcHb2xu5ubk4c+aM2E6TJk3QunVrLF68uMBYAgICMGfOnHzl1/2doKedv+95rGZdK1ZfiYiIqOylp6fDwMAAaWlp0NfXL7QeZ1jLsb59+2L//v3IysoCAOzcuRO9evWCuro6MjMzMWXKFDg7O8PQ0BAymQw3b94UZ1hjYmKgrq4OLy+vQtvfsGED3N3dYWJiAplMhk2bNinM0BZHXFwcPDw8xGQVAFq0aIGMjAw8ePBALHNxcVG4ztzcHKmpqYW26+/vj7S0NPF1//79D4qLiIiIyg8+dFWOde7cGXK5HEeOHEHjxo1x5swZrFy5EgAwefJknDhxAsuXL4e9vT10dHTQvXt3vH79GgCgo6NTZNt79+7F+PHjsWLFCnh4eEBPTw/Lli1DRETEB8UoCIJCsppXBkChXFNTU6GORCLJtz73bVKpFFKp9INiISIiovKJCWs5pqOjg27dumHnzp24c+cOHBwc0KhRIwDAmTNnMGDAAHz55ZcAgIyMDCQlJYnX1q9fH3K5HGFhYQUuCThz5gyaN2+OESNGiGUJCQkKdbS0tJCbm1tkjM7Ozti/f79C4hoeHg49PT1YWFiUqN9ERERUuXBJQDnXt29fHDlyBFu3bsU333wjltvb2+PAgQOIiYnBlStX0KdPH4UZSxsbG/Tv3x+DBg1CUFAQEhMTERoaKj5UZW9vj6ioKJw4cQK3bt3CzJkzERkZqXBvGxsbXL16FfHx8Xj8+DGys7PzxTdixAjcv38fo0ePxs2bN/G///0Ps2fPxoQJE6Cmxj8/IiIiej9mDOVc69atUbVqVcTHx6NPnz5i+apVq2BkZITmzZujc+fO8PX1hZubm8K169evR/fu3TFixAjUqVMHQ4YMQWZmJgBg2LBh6NatG3r27ImmTZviyZMnCrOtADBkyBA4OjqK61zPnTuXLz4LCwscPXoUFy9eRIMGDTBs2DAMHjwYM2bMKIPRICIiooqIuwRQhZD3lCF3CSAiIio/uEsAEREREVUITFiJiIiISKUxYSUiIiIilcaElYiIiIhUGvdhpQrFctqFIhdtExERUfnDGVYiIiIiUmlMWImIiIhIpTFhJSIiIiKVxoSViIiIiFQaH7qiCsVzxi6oS3UKPBe9zO8TR0NERESlgTOsRERERKTSOMNKRERElVJOTg5ev36t7DAqNC0tLWhofHy6yYSViIiIKhVBEJCcnIzHjx8rO5RKoVq1arCysoJEIilxG0xYiYiIqFLJS1YtLCwgk8mgpsYVkmVBLpcjIyMDf//9N+RyOWxtbUvcFhNWgre3N1xdXbF69Wplh0JERFSmcnJyxGTVzMxM2eFUeDKZDADw999/486dO/D29oampuYHt8N/UhAREVGlkbdmNS+RorKXN9Y3b97EqVOnkJub+8FtMGElIiKiSofLAD6dvLE2MDBAXFwc0tLSPryN0g6Kyie5XI4pU6agatWqMDMzQ0BAgHguOTkZXbp0gUwmg76+Pnr06IF///1XPD9gwAB07dpVob1x48bB29tbPN63bx/q168PHR0dGBsbw8fHB5mZmeL5bdu2wcnJCdra2qhTpw7WrVtXVl0lIiIiJZBKpcjOzsbLly8/+FomrAQA2L59O3R1dREREYGlS5di7ty5CA4OhiAI6Nq1K54+fYqwsDAEBwcjISEBPXv2LHbbKSkp6N27NwYNGoS4uDiEhoaiW7duEAQBALBp0yZMnz4dCxYsQFxcHBYuXIiZM2di+/btZdVdIiIi+sS4SwB9NBcXF8yePRsAULt2bfz4448ICQkBAFy9ehWJiYmwtLQEAPz666+oW7cuIiMj0bhx4/e2nZKSgpycHHTr1g3W1tYAgPr164vn582bhxUrVqBbt24AAFtbW8TGxuLnn39G//79C2wzKysLWVlZ4nF6enoJek1ERPR/BgwYgOfPnyMoKEjZoSi4fPkyZs6ciYsXLyI9PR1mZmZo2rQpfvrpJ1SrVg2hoaFo1aoVnj17BkNDw2K3m5SUBFtbW1y+fBmurq5lFn9pYMJKAN4krG8zNzdHamoq4uLiYGlpKSarAODs7AxDQ0PExcUVK2Ft0KAB2rRpg/r168PX1xft2rVD9+7dYWRkhEePHuH+/fsYPHgwhgwZIl6Tk5MDAwODQttctGgR5syZk698p2wN9LTVC7wmee4yWM269t54iYiIVEVqaip8fHzQuXNnnDhxAoaGhkhMTMShQ4dK9NF6ecUlAQQA+baYkEgkkMvlEAShwCn8t8vV1NTEj/fzZGdniz+rq6sjODgYx44dg7OzM3744Qc4OjoiMTERcrkcwJtlATExMeLr+vXruHDhQqHx+vv7Iy0tTXzdv3+/xH0nIiIqjrCwMDRp0gRSqRTm5uaYNm0acnJyxPPHjx9Hy5YtYWhoCGNjY3Tq1AkJCQni+aSkJEgkEhw4cACtWrVClSpV0KBBA5w/f77Qe4aHhyM9PR2bN29Gw4YNYWtri9atW2P16tWwsrJCUlISWrVqBQAwMjKCRCLBgAEDihVP3r6oDRs2hEQiEZ898fb2xrhx4xTi6Nq1q9guAKxbtw61a9eGtrY2TE1N0b1795IMabExYaUiOTs7Izk5WSEhjI2NRVpaGpycnAAAJiYmSElJUbguJiZG4VgikaBFixaYM2cOLl++DC0tLRw8eBCmpqawsLDA3bt3YW9vr/AqaoNhqVQKfX19hRcREVFZ+fvvv9GhQwc0btwYV65cwfr167FlyxbMnz9frJOZmYkJEyYgMjISISEhUFNTw5dffilOzuSZPn06Jk2ahJiYGDg4OKB3794Kie/bzMzMkJOTg4MHD+abHAIAS0tL7N+/HwAQHx+PlJQUrFmzpljxXLx4EQBw8uRJpKSk4MCBA8Uai6ioKIwZMwZz585FfHw8jh8/Dk9Pz2JdW1JcEkBF8vHxgYuLC/r27YvVq1cjJycHI0aMgJeXF9zd3QEArVu3xrJly/DLL7/Aw8MDO3bswPXr19GwYUMAQEREBEJCQtCuXTtUr14dERERePTokZjwBgQEYMyYMdDX10f79u2RlZWFqKgoPHv2DBMmTFBa34mIiPKsW7cOlpaW+PHHHyGRSFCnTh38888/mDp1KmbNmgU1NTV89dVXCtds2bIF1atXR2xsLOrVqyeWT5o0CR07dgQAzJkzB3Xr1sWdO3dQp06dfPdt1qwZvv/+e/Tp0wfDhg1DkyZN0Lp1a/j5+cHU1BTq6uqoWrUqAKB69eoKa1jfF4+JiQkAwNjY+IO+RCE5ORm6urro1KkT9PT0YG1tLb7nlxXOsFKRJBIJgoKCYGRkBE9PT/j4+MDOzg579uwR6/j6+mLmzJmYMmUKGjdujBcvXsDPz088r6+vj7/++gsdOnSAg4MDZsyYgRUrVqB9+/YAgG+//RabN29GYGAg6tevDy8vLwQGBn7UV7gRERGVpri4OHh4eCgsk2vRogUyMjLw4MEDAEBCQgL69OkDOzs76Ovri+9jycnJCm29/dyIubk5gDdrVQuzYMECPHz4EBs2bICzszM2bNiAOnXq4Nq1op/LKG48H6pt27awtraGnZ0d+vXrh507d5b5elrOsBJCQ0Pzlb39hKSVlRX+97//FdnGnDlzCnwICgCcnJxw/PjxIq/v06cP+vTp895YiYiIlKGgZzryPqLPK+/cuTMsLS2xadMm1KhRA3K5HPXq1RO/XSvP28+N5F377rKBdxkbG+Prr7/G119/jUWLFqFhw4ZYvnx5kVtAFjeed73v2RQ9PT1cunQJoaGh+PPPPzFr1iwEBAQgMjLyg3Yp+BCcYSUiIiJ6D2dnZ4SHhyskcuHh4dDT04OFhQWePHmCuLg4zJgxA23atIGTkxOePXtWJrFoaWmhVq1a4hfwaGlpAYDCV54WJ56CrgPyP5uSm5uL69evK9TR0NCAj48Pli5diqtXryIpKQmnTp0qvU6+gzOsRERERP9fWlpavgeHq1atihEjRmD16tUYPXo0Ro0ahfj4eMyePRsTJkyAmpoajIyMYGxsjI0bN8Lc3BzJycmYNm3aR8dz+PBh7N69G7169YKDgwMEQcAff/yBo0ePYtu2bQAAa2trSCQSHD58GB06dICOjk6x4qlevTp0dHRw/Phx1KxZE9ra2jAwMEDr1q0xYcIEHDlyBLVq1cKqVavw/PlzhZju3r0LT09PGBkZ4ejRo5DL5XB0dPzo/haGM6xERERE/19oaCgaNmyo8Jo1axYsLCxw9OhRXLx4EQ0aNMCwYcMwePBgzJgxA8Cbj9F3796N6Oho1KtXD+PHj8eyZcs+Oh5nZ2dUqVIFEydOhKurK5o1a4a9e/di8+bN6NevHwDAwsICc+bMwbRp02BqaopRo0YVKx4NDQ2sXbsWP//8M2rUqIEuXboAAAYNGoT+/fvDz88PXl5esLW1FbfOAgBDQ0McOHAArVu3hpOTEzZs2IBdu3ahbt26H93fwkiEgvZIICpn0tPTYWBggOv+ToV+cQAAfnEAEVEl9/LlS8TFxcHJyQlVqlRRdjiVQt6YJyQk4N69e+jduzdq1qwJ4P/ev9PS0orcopJLAqhCsZx2gXuyEhERVTBcEkBEREREKo0JKxERERGpNCasRERERKTSmLASERERkUpjwkpEREREKo27BFCF4jljF9SlOvnKo5f5KSEaIiIiKg2cYSUiIiIilcaElYiIiIhUGhNWIiIiokpk3bp1sLW1hba2Nho1aoQzZ84oO6T34hpWIiIiolLQaPIvn/R+JXk+Y8+ePRg3bhzWrVuHFi1a4Oeff0b79u0RGxsLKyurMoiydHCGVQWFhoZCIpHg+fPnyg4FNjY2WL169Se9Z1JSEiQSCWJiYj7pfYmIiCq6lStXYvDgwfj222/h5OSE1atXw9LSEuvXr1d2aEViwkoAgMDAQBgaGuYrj4yMxNChQz99QERERFSqXr9+jejoaLRr106hvF27dggPD1dSVMXDJQFUJBMTE2WHQERERKXg8ePHyM3NhampqUK5qakpHj58qKSoioczrJ+AIAhYunQp7OzsoKOjgwYNGmDfvn3i+aNHj8LBwQE6Ojpo1aoVkpKSFK4PCAiAq6urQtnq1athY2OjULZ161bUrVsXUqkU5ubmGDVqlHhu5cqVqF+/PnR1dWFpaYkRI0YgIyMDwJslCAMHDkRaWhokEgkkEgkCAgIA5F8SkJycjC5dukAmk0FfXx89evTAv//+my/WX3/9FTY2NjAwMECvXr3w4sULsc7x48fRsmVLGBoawtjYGJ06dUJCQkIJRpaIiIg+lEQiUTgWBCFfmaphwvoJzJgxA9u2bcP69etx48YNjB8/Ht988w3CwsJw//59dOvWDR06dEBMTAy+/fZbTJs27YPvsX79eowcORJDhw7FtWvXcOjQIdjb24vn1dTUsHbtWly/fh3bt2/HqVOnMGXKFABA8+bNsXr1aujr6yMlJQUpKSmYNGlSvnsIgoCuXbvi6dOnCAsLQ3BwMBISEtCzZ0+FegkJCQgKCsLhw4dx+PBhhIWFYfHixeL5zMxMTJgwAZGRkQgJCYGamhq+/PJLyOXyYvc3KysL6enpCi8iIiIqXLVq1aCurp5vNjU1NTXfrKuq4ZKAMpaZmYmVK1fi1KlT8PDwAADY2dnh7Nmz+Pnnn2FjYwM7OzusWrUKEokEjo6OuHbtGpYsWfJB95k/fz4mTpyIsWPHimWNGzcWfx43bpz4s62tLebNm4fhw4dj3bp10NLSgoGBASQSCczMzAq9x8mTJ3H16lUkJibC0tISAPDrr7+ibt26iIyMFO8nl8sRGBgIPT09AEC/fv0QEhKCBQsWAAC++uorhXa3bNmC6tWrIzY2FvXq1StWfxctWoQ5c+bkK98pWwM9bfV85clzlwEArGZdK1b7REREFY2WlhYaNWqE4OBgfPnll2J5cHAwunTposTI3o8zrGUsNjYW//33H9q2bQuZTCa+fvnlFyQkJCAuLg7NmjVTmIrPS2yLKzU1Ff/88w/atGlTaJ3Tp0+jbdu2sLCwgJ6eHvz8/PDkyRNkZmYW+z5xcXGwtLQUk1UAcHZ2hqGhIeLi4sQyGxsbMVkFAHNzc6SmporHCQkJ6NOnD+zs7KCvrw9bW1sAb5YbFJe/vz/S0tLE1/3794t9LRERUWU1YcIEbN68GVu3bkVcXBzGjx+P5ORkDBs2TNmhFYkzrGUs72PuI0eOwMLCQuGcVCrF6NGj39uGmpoaBEFQKMvOzhZ/1tHRKfL6e/fuoUOHDhg2bBjmzZuHqlWr4uzZsxg8eLBCO+9T2BqXd8s1NTUVzkskEoWP+zt37gxLS0ts2rQJNWrUgFwuR7169fD69etixyKVSiGVSotdn4iIiICePXviyZMnmDt3LlJSUlCvXj0cPXoU1tbWyg6tSExYy5izszOkUimSk5Ph5eVV4PmgoCCFsgsXLigcm5iY4OHDhwqJ4dt7lOrp6cHGxgYhISFo1apVvntERUUhJycHK1asgJram0n1vXv3KtTR0tJCbm7ue/uSnJyM+/fvi7OssbGxSEtLg5OTU5HX5nny5Ani4uLw888/47PPPgMAnD17tljXEhERqbKSbOSvDCNGjMCIESOUHcYHYcJaxvT09DBp0iSMHz8ecrkcLVu2RHp6OsLDwyGTyTBs2DCsWLECEyZMwHfffYfo6GgEBgYqtOHt7Y1Hjx5h6dKl6N69O44fP45jx45BX19frBMQEIBhw4ahevXqaN++PV68eIFz585h9OjRqFWrFnJycvDDDz+gc+fOOHfuHDZs2KBwDxsbG2RkZCAkJAQNGjRAlSpVUKVKFYU6Pj4+cHFxQd++fbF69Wrk5ORgxIgR8PLygru7e7HGw8jICMbGxti4cSPMzc2RnJxcoofMiIiIqPLgGtZPYN68eZg1axYWLVoEJycn+Pr64o8//oCtrS2srKywf/9+/PHHH2jQoAE2bNiAhQsXKlzv5OSEdevW4aeffkKDBg1w8eLFfE/x9+/fH6tXr8a6detQt25ddOrUCbdv3wYAuLq6YuXKlViyZAnq1auHnTt3YtGiRQrXN2/eHMOGDUPPnj1hYmKCpUuX5uuHRCJBUFAQjIyM4OnpCR8fH9jZ2WHPnj3FHgs1NTXs3r0b0dHRqFevHsaPH49ly5YV+3oiIiKqfCTCu4sjicqh9PR0GBgY4Lq/U4G7BOThLgFERJXby5cvERcXBycnp3yfJFLZyBvzhIQE3Lt3D71790bNmjUB/N/7d1pamsInx+/iDCsRERERqTQmrERERESk0piwEhEREZFKY8JKRERERCqN21pRhWI57UKRi7aJiIio/OEMKxERERGpNCasRERERKTSmLASERERVRJ//fUXOnfujBo1aohfCFQecA0rERERUSlInlv/k96vJF+Gk5mZiQYNGmDgwIH46quvyiCqssGElSoUzxm7ELP2O2WHQUREpJLat2+P9u3bKzuMD8YlAURERESk0piwEhEREZFKY8JKRERERCqNCSsRERERqTQmrJ9YQEAAXF1di6wzYMAAdO3a9ZPEQ0RERKTquEsAERERUSWRkZGBO3fuiMeJiYmIiYlB1apVYWVlpcTIilZuE9bXr19DS0tL2WFQIbKzs6GpqansMIiIiOgtUVFRaNWqlXg8YcIEAED//v0RGBiopKiKQSgnvLy8hJEjRwrjx48XjI2NBU9PT+HGjRtC+/btBV1dXaF69erCN998Izx69EjhmtGjRwuTJ08WjIyMBFNTU2H27NkK7T5//lwYMmSIYGJiIujp6QmtWrUSYmJixHNqampCVFSUIAiCIJfLBSMjI8Hd3V28/rfffhPMzMzE4ylTpgi1a9cWdHR0BFtbW2HGjBnC69evxfOzZ88WGjRoIGzYsEGoWbOmoKOjI3Tv3l149uyZWKd///5Cly5dxGO5XC4sWbJEsLW1FbS1tQUXFxfh999/L/bYlfU4vd2vLVu2CLa2toJEIhHkcrkQFxcntGjRQpBKpYKTk5MQHBwsABAOHjwoCIIgtGrVShg5cqTCvR4/fixoaWkJISEhxe5jWlqaAEBoMHpDsa8hIqLKJzMzU4iKihIyMzOVHUqlkTfme/bsEZYuXSrcv39fPJf3/p2WllZkG+VqDev27duhoaGBc+fOYfHixfDy8oKrqyuioqJw/Phx/Pvvv+jRo0e+a3R1dREREYGlS5di7ty5CA4OBgAIgoCOHTvi4cOHOHr0KKKjo+Hm5oY2bdrg6dOnMDAwgKurK0JDQwEAV69eFf+bnp4OAAgNDYWXl5d4Pz09PQQGBiI2NhZr1qzBpk2bsGrVKoWY7ty5g7179+KPP/7A8ePHERMTg5EjRxba7xkzZmDbtm1Yv349bty4gfHjx+Obb75BWFjYe8csJSWlzMfp3X7t378fMTExkMvl6Nq1K6pUqYKIiAhs3LgR06dPV7jvt99+i99++w1ZWVli2c6dO1GjRg2FfwESERFRJVa2OXXp8fLyElxdXcXjmTNnCu3atVOoc//+fQGAEB8fL17TsmVLhTqNGzcWpk6dKgiCIISEhAj6+vrCf//9p1CnVq1aws8//ywIgiBMmDBB6NSpkyAIgrB69Wqhe/fugpubm3DkyBFBEATBwcFBWL9+faFxL126VGjUqJF4PHv2bEFdXV3hXxfHjh0T1NTUhJSUFEEQFGdYMzIyBG1tbSE8PFyh3cGDBwu9e/cu9L55PtU4zZ49W9DU1BRSU1MV+qWhoSH2SxCEfDOs//33n1C1alVhz549Yh1XV1chICCgyH79999/QlpamvjK6xNnWImIqCicYf30SmOGtVytYXV3dxd/jo6OxunTpyGTyfLVS0hIgIODAwDAxcVF4Zy5uTlSU1PFNjIyMmBsbKxQ59WrV0hISAAAeHt7Y8uWLZDL5QgLC0ObNm1gZWWFsLAwuLm54datWwozrPv27cPq1atx584dZGRkICcnB/r6+grtW1lZoWbNmuKxh4cH5HI54uPjYWZmplA3NjYW//33H9q2batQ/vr1azRs2LDoAfuE4wQA1tbWMDExEY/j4+NhaWmp0KcmTZootCGVSvHNN99g69at6NGjB2JiYnDlyhUEBQUV2a9FixZhzpw5+cp3ytYgee6PJfp+ZSIiIlJN5Sph1dXVFX+Wy+Xo3LkzlixZkq+eubm5+PO7D/5IJBLI5XKxDXNzc/Ej/7cZGhoCADw9PfHixQtcunQJZ86cwbx582BpaYmFCxfC1dUV1atXh5OTEwDgwoUL6NWrF+bMmQNfX18YGBhg9+7dWLFiRZH9kkgkCv99W16sR44cgYWFhcI5qVRaZLt513+KcQIUfz/Am6UEBfXpXd9++y1cXV3x4MEDbN26FW3atIG1tXWR1/j7+4sLxQEgPT0dlpaW770XERERlT/lKmF9m5ubG/bv3w8bGxtoaJSsG25ubnj48CE0NDRgY2NTYJ28daw//vgjJBIJnJ2dUaNGDVy+fBmHDx9WmF09d+4crK2tFdZp3rt3L1+bycnJ+Oeff1CjRg0AwPnz56GmpibOdr7N2dkZUqkUycnJCvf6kD5+inEqSJ06dZCcnIx///0XpqamAIDIyMh89erXrw93d3ds2rQJv/32G3744Yf3ti2VSouVsBMREVH5V64eunrbyJEj8fTpU/Tu3RsXL17E3bt38eeff2LQoEHIzc0tVhs+Pj7w8PBA165dceLECSQlJSE8PBwzZsxAVFSUWM/b2xs7duyAl5cXJBIJjIyM4OzsjD179sDb21usZ29vj+TkZOzevRsJCQlYu3YtDh48mO++2tra6N+/P65cuYIzZ85gzJgx6NGjR77lAMCbh7gmTZqE8ePHY/v27UhISMDly5fx008/Yfv27So1Tu9q27YtatWqhf79++Pq1as4d+6cmMy/O/P67bffYvHixcjNzcWXX35ZrLiIiIhKKu9TRCp7eWMtCEKJ2yi3CWuNGjVw7tw55ObmwtfXF/Xq1cPYsWNhYGAANbXidUsikeDo0aPw9PTEoEGD4ODggF69eiEpKUmcEQSAVq1aITc3VyE59fLyQm5ursKsZ5cuXTB+/HiMGjUKrq6uCA8Px8yZM/Pd197eHt26dUOHDh3Qrl071KtXD+vWrSs0znnz5mHWrFlYtGgRnJyc4Ovriz/++AO2trYqNU7vUldXR1BQEDIyMtC4cWN8++23mDFjBoA3SfvbevfuDQ0NDfTp0yffOSIiotKSt4d7RkaGkiOpPPLGOjs7u8RtSISPSXeJPtC5c+fQsmVL3LlzB7Vq1RLL79+/DxsbG0RGRsLNze2D201PT4eBgQGu+ztBT1udD10REVGh7t27h8ePH8PCwgIymazYEzj0YeRyOTIyMvD333/j+fPnePDgAVJTU9G7d2/x4fO89++0tLR8D6m/rdyuYaXy4eDBg5DJZKhduzbu3LmDsWPHokWLFmKymp2djZSUFEybNg3NmjUrUbJKRET0IaysrJCTk4O///5b2aFUCs+fP8e///6LrKwsaGhoQEdH54PbYMJazg0bNgw7duwo8Nw333yDDRs2fOKIFL148QJTpkzB/fv3Ua1aNfj4+CjsmnDu3Dm0atUKDg4O2LdvnxIjJSKiykIikcDOzg7BwcGIj4+Hvr4+H+QtA4Ig4PXr15DL5Xj9+jWePHkCZ2fnImdSC8MlAeVcamqq+K1b79LX10f16tU/cUTKwSUBRET0obKzs3Hq1CnEx8cjJyfnox4KoqJpaGjA2toan3/+ucKzKlwSUElUr1690iSlREREpUlTUxNt27aFh4cHXr16pexwKjRtbW3IZDKoq6uX6HomrFShWE67UKKPGoiIqHJSU1ODvr4+3ztUHB+LIyIiIiKVxhlWqhDy1h0Vtp6XiIiIVE/e+/b71g8zYaUK4cmTJwAAS0tLJUdCREREH+rFixcwMDAo9DwTVqoQqlatCgBITk4u8g+eSl96ejosLS1x//59rgFTAo6/8nDslYdjr1ylOf6CIODFixeoUaNGkfWYsFKFkPctJQYGBvyfl5LwoQXl4vgrD8deeTj2ylVa41+ciSY+dEVEREREKo0JKxERERGpNCasVCFIpVLMnj2bX62nBBx75eL4Kw/HXnk49sqljPHnV7MSERERkUrjDCsRERERqTQmrERERESk0piwEhEREZFKY8JKRERERCqNCSuVe+vWrYOtrS20tbXRqFEjnDlzRtkhVUh//fUXOnfujBo1akAikSAoKEjhvCAICAgIQI0aNaCjowNvb2/cuHFDOcFWMIsWLULjxo2hp6eH6tWro2vXroiPj1eow/EvG+vXr4eLi4u4QbqHhweOHTsmnue4fzqLFi2CRCLBuHHjxDKOf9kJCAiARCJReJmZmYnnP/XYM2Glcm3Pnj0YN24cpk+fjsuXL+Ozzz5D+/btkZycrOzQKpzMzEw0aNAAP/74Y4Hnly5dipUrV+LHH39EZGQkzMzM0LZtW7x48eITR1rxhIWFYeTIkbhw4QKCg4ORk5ODdu3aITMzU6zD8S8bNWvWxOLFixEVFYWoqCi0bt0aXbp0Ed+YOe6fRmRkJDZu3AgXFxeFco5/2apbty5SUlLE17Vr18Rzn3zsBaJyrEmTJsKwYcMUyurUqSNMmzZNSRFVDgCEgwcPisdyuVwwMzMTFi9eLJb9999/goGBgbBhwwYlRFixpaamCgCEsLAwQRA4/p+akZGRsHnzZo77J/LixQuhdu3aQnBwsODl5SWMHTtWEAT+3Ze12bNnCw0aNCjwnDLGnjOsVG69fv0a0dHRaNeunUJ5u3btEB4erqSoKqfExEQ8fPhQ4XchlUrh5eXF30UZSEtLAwBUrVoVAMf/U8nNzcXu3buRmZkJDw8PjvsnMnLkSHTs2BE+Pj4K5Rz/snf79m3UqFEDtra26NWrF+7evQtAOWOvUSatEn0Cjx8/Rm5uLkxNTRXKTU1N8fDhQyVFVTnljXdBv4t79+4pI6QKSxAETJgwAS1btkS9evUAcPzL2rVr1+Dh4YH//vsPMpkMBw8ehLOzs/jGzHEvO7t378alS5cQGRmZ7xz/7stW06ZN8csvv8DBwQH//vsv5s+fj+bNm+PGjRtKGXsmrFTuSSQShWNBEPKV0afB30XZGzVqFK5evYqzZ8/mO8fxLxuOjo6IiYnB8+fPsX//fvTv3x9hYWHieY572bh//z7Gjh2LP//8E9ra2oXW4/iXjfbt24s/169fHx4eHqhVqxa2b9+OZs2aAfi0Y88lAVRuVatWDerq6vlmU1NTU/P9q4/KVt6To/xdlK3Ro0fj0KFDOH36NGrWrCmWc/zLlpaWFuzt7eHu7o5FixahQYMGWLNmDce9jEVHRyM1NRWNGjWChoYGNDQ0EBYWhrVr10JDQ0McY47/p6Grq4v69evj9u3bSvnbZ8JK5ZaWlhYaNWqE4OBghfLg4GA0b95cSVFVTra2tjAzM1P4Xbx+/RphYWH8XZQCQRAwatQoHDhwAKdOnYKtra3CeY7/pyUIArKysjjuZaxNmza4du0aYmJixJe7uzv69u2LmJgY2NnZcfw/oaysLMTFxcHc3Fw5f/tl8igX0Seye/duQVNTU9iyZYsQGxsrjBs3TtDV1RWSkpKUHVqF8+LFC+Hy5cvC5cuXBQDCypUrhcuXLwv37t0TBEEQFi9eLBgYGAgHDhwQrl27JvTu3VswNzcX0tPTlRx5+Td8+HDBwMBACA0NFVJSUsTXy5cvxToc/7Lh7+8v/PXXX0JiYqJw9epV4fvvvxfU1NSEP//8UxAEjvun9vYuAYLA8S9LEydOFEJDQ4W7d+8KFy5cEDp16iTo6emJ76+feuyZsFK599NPPwnW1taClpaW4ObmJm71Q6Xr9OnTAoB8r/79+wuC8Gabk9mzZwtmZmaCVCoVPD09hWvXrik36AqioHEHIGzbtk2sw/EvG4MGDRL//2JiYiK0adNGTFYFgeP+qb2bsHL8y07Pnj0Fc3NzQVNTU6hRo4bQrVs34caNG+L5Tz32EkEQhLKZuyUiIiIi+nhcw0pEREREKo0JKxERERGpNCasRERERKTSmLASERERkUpjwkpEREREKo0JKxERERGpNCasRERERKTSmLASERERkUpjwkpERJWSRCJBUFCQssMgomJgwkpERCojNzcXcrlc2WEQkYphwkpERCXm7e2NUaNGYdSoUTA0NISxsTFmzJiBvG/9fv36NaZMmQILCwvo6uqiadOmCA0NFa8PDAyEoaEhDh8+DGdnZ0ilUty7dw9ZWVmYMmUKLC0tIZVKUbt2bWzZskW8LjY2Fh06dIBMJoOpqSn69euHx48fK8Q1ZswYTJkyBVWrVoWZmRkCAgLE8zY2NgCAL7/8EhKJRDwmItXEhJWIiD7K9u3boaGhgYiICKxduxarVq3C5s2bAQADBw7EuXPnsHv3bly9ehVff/01Pv/8c9y+fVu8/uXLl1i0aBE2b96MGzduoHr16vDz88Pu3buxdu1axMXFYcOGDZDJZACAlJQUeHl5wdXVFVFRUTh+/Dj+/fdf9OjRI19curq6iIiIwNKlSzF37lwEBwcDACIjIwEA27ZtQ0pKinhMRKpJIuT9M5iIiOgDeXt7IzU1FTdu3IBEIgEATJs2DYcOHcIff/yB2rVr48GDB6hRo4Z4jY+PD5o0aYKFCxciMDAQAwcORExMDBo0aAAAuHXrFhwdHREcHAwfH59895w1axYiIiJw4sQJsezBgwewtLREfHw8HBwc4O3tjdzcXJw5c0as06RJE7Ru3RqLFy8G8GYN68GDB9G1a9eyGBoiKkUayg6AiIjKt2bNmonJKgB4eHhgxYoViIqKgiAIcHBwUKiflZUFY2Nj8VhLSwsuLi7icUxMDNTV1eHl5VXg/aKjo3H69GlxxvVtCQkJ4v3ebhMAzM3NkZqa+uEdJCKlY8JKRERlRl1dHdHR0VBXV1cofzvZ1NHRUUh4dXR0imxTLpejc+fOWLJkSb5z5ubm4s+ampoK5yQSCR/oIiqnmLASEdFHuXDhQr7j2rVro2HDhsjNzUVqaio+++yzYrdXv359yOVyhIWFFbgkwM3NDfv374eNjQ00NEr+NqapqYnc3NwSX09Enw4fuiIioo9y//59TJgwAfHx8di1axd++OEHjB07Fg4ODujbty/8/Pxw4MABJCYmIjIyEkuWLMHRo0cLbc/Gxgb9+/fHoEGDEBQUhMTERISGhmLv3r0AgJEjR+Lp06fo3bs3Ll68iLt37+LPP//EoEGDPigBtbGxQUhICB4+fIhnz5599DgQUdlhwkpERB/Fz88Pr169QpMmTTBy5EiMHj0aQ4cOBfDmKXw/Pz9MnDgRjo6O+OKLLxAREQFLS8si21y/fj26d++OESNGoE6dOhgyZAgyMzMBADVq1MC5c+eQm5sLX19f1KtXD2PHjoWBgQHU1Ir/trZixQoEBwfD0tISDRs2LPkAEFGZ4y4BRERUYt7e3nB1dcXq1auVHQoRVWCcYSUiIiIilcaElYiIiIhUGpcEEBEREZFK4wwrEREREak0JqxEREREpNKYsBIRERGRSmPCSkREREQqjQkrEREREak0JqxEREREpNKYsBIRERGRSmPCSkREREQqjQkrEREREam0/wcigYWgGYSsbQAAAABJRU5ErkJggg=="/>
          <p:cNvSpPr>
            <a:spLocks noChangeAspect="1" noChangeArrowheads="1"/>
          </p:cNvSpPr>
          <p:nvPr/>
        </p:nvSpPr>
        <p:spPr bwMode="auto">
          <a:xfrm>
            <a:off x="165683" y="-156033"/>
            <a:ext cx="324604" cy="329213"/>
          </a:xfrm>
          <a:prstGeom prst="rect">
            <a:avLst/>
          </a:prstGeom>
          <a:noFill/>
        </p:spPr>
        <p:txBody>
          <a:bodyPr vert="horz" wrap="square" lIns="97877" tIns="48939" rIns="97877" bIns="4893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9" name="AutoShape 19" descr="data:image/png;base64,iVBORw0KGgoAAAANSUhEUgAAAmsAAAHFCAYAAACtsr7nAAAAOXRFWHRTb2Z0d2FyZQBNYXRwbG90bGliIHZlcnNpb24zLjcuMCwgaHR0cHM6Ly9tYXRwbG90bGliLm9yZy88F64QAAAACXBIWXMAAA9hAAAPYQGoP6dpAAA6VklEQVR4nO3dd3RUdf7/8dekk14gIaEFkEAglCAdlIiASmAFxLUgBNkVWYoUUSkuJauADUFdYFUEFBX1S1kEVkBpSgeJVEEUiEIwS5AEEilJPr8/+GXWIRAS2lwmz8c5cw7zufd+5v2eKLzO55bYjDFGAAAAsCQ3ZxcAAACAyyOsAQAAWBhhDQAAwMIIawAAABZGWAMAALAwwhoAAICFEdYAAAAsjLAGAABgYYQ1AAAACyOsAbjuZs2aJZvNpq1btzq7lBLZu3evevTooWrVqsnHx0dly5ZVw4YNNWDAAGVlZdn3++ijjzR58uRr+qypU6dq1qxZ11awxRT83K/0io6OdnapwC3Fw9kFAIAVbN++XS1btlRsbKxGjx6t6OhoHT9+XN99953mzp2rYcOGKTAwUNKFsLZr1y4NHjz4qj9v6tSpKlu2rHr16nV9GrCAxMREbdiwwWGsefPm6tatm55++mn7mLe3980uDbilEdYAQNLkyZPl5uam1atXKyAgwD7erVs3/eMf/xC/RvnKypUrp3LlyhUaj4iIULNmza55/vPnz8tms8nDg3+6ULpwGhSA03zzzTe6++67FRAQIF9fX7Vo0UJLlixx2Oe///2v+vXrp9q1a8vf31/h4eFq06aNvv76a4f9Dh06JJvNpldffVWTJk1S1apV5e/vr+bNm2vjxo1XrCUjI0OBgYHy9/e/5HabzSZJSkhI0JIlS3T48GGHU3sFxo0bp6ZNmyo0NFSBgYFq2LChZsyY4RD2oqOjtXv3bq1Zs6bQqcGCU4mHDh1y+PzVq1fLZrNp9erV9rHt27erY8eOCg8Pl7e3t6KiopSYmKhffvnlsn0OHjxYfn5+Dqd1Czz00EOKiIjQ+fPnJUkrV65UQkKCwsLCVKZMGVWuXFkPPPCAcnJyivwur+SHH37Qo48+aq87NjZW//znPy/Z7wcffKCnn35aFSpUkLe3tw4cOKBevXrJ399f33//ve655x75+fkpMjJSEydOlCRt3LhRrVq1kp+fn2JiYjR79uxrqhdwNsIaAKdYs2aN2rRpo8zMTM2YMUMff/yxAgIC1KlTJ33yySf2/U6cOCFJGjNmjJYsWaKZM2eqWrVqSkhIcAguBf75z39qxYoVmjx5sj788ENlZ2erQ4cOyszMLLKe5s2bKy0tTd27d9eaNWv0+++/X3K/qVOnqmXLlipfvrw2bNhgfxU4dOiQnnzySX366aeaP3++unbtqoEDB+of//iHfZ8FCxaoWrVqio+Ptx+/YMGCknx9ys7OVrt27fTrr7869Fy5cmWdOnXqssf17t1bOTk5+vTTTx3GT548qX//+9967LHH5OnpqUOHDikxMVFeXl5677339MUXX2jixIny8/PTuXPnSlTrH+3Zs0eNGzfWrl279Nprr2nx4sVKTEzUU089pXHjxhXaf8SIEUpNTdX06dP1+eefKzw8XNKFVbauXbsqMTFR//73v3XfffdpxIgRGjlypJKSktS7d28tWLBANWvWVK9evbRt27arrhlwOgMA19nMmTONJLNly5bL7tOsWTMTHh5uTp06ZR/Lzc01cXFxpmLFiiY/P/+Sx+Xm5prz58+bu+++23Tp0sU+fvDgQSPJ1K1b1+Tm5trHN2/ebCSZjz/+uMiaz5w5Yzp37mwkGUnG3d3dxMfHm1GjRpn09HSHfRMTE02VKlWKnM8YY/Ly8sz58+dNcnKyCQsLc+ipTp06pnXr1oWOKfjuDh486DC+atUqI8msWrXKGGPM1q1bjSSzcOHCK9ZxsYYNG5oWLVo4jE2dOtVIMjt37jTGGPN///d/RpJJSUkp8fx/JMn079/f/v6ee+4xFStWNJmZmQ77DRgwwPj4+JgTJ04YY/7X75133llozqSkJCPJzJs3zz52/vx5U65cOSPJfPvtt/bxjIwM4+7uboYOHXpNfQDOxMoagJsuOztbmzZtUrdu3RxOO7q7u6tHjx765ZdftG/fPvv49OnT1bBhQ/n4+MjDw0Oenp766quvtHfv3kJzJyYmyt3d3f6+Xr16kqTDhw8XWZO3t7cWLFigPXv26PXXX9fDDz+s//73v3rxxRcVGxvrUE9RVq5cqbZt2yooKEju7u7y9PTU6NGjlZGRofT09GLNURy33XabQkJC9Nxzz2n69Onas2dPsY99/PHHtX79eoeeZs6cqcaNGysuLk6S1KBBA3l5ealPnz6aPXu2fvrpp2uu+cyZM/rqq6/UpUsX+fr6Kjc31/7q0KGDzpw5U+iU9QMPPHDJuWw2mzp06GB/7+Hhodtuu02RkZGKj4+3j4eGhio8PPyKP3/AyghrAG663377TcYYRUZGFtoWFRUl6cI1ZJI0adIk/e1vf1PTpk01b948bdy4UVu2bNG99957yVOVYWFhDu8L7jy83GnNi8XGxmrw4MGaM2eOUlNTNWnSJGVkZOjvf//7FY/dvHmz2rdvL0l65513tG7dOm3ZskWjRo0qUQ3FERQUpDVr1qhBgwYaOXKk6tSpo6ioKI0ZM8Z+zdnldO/eXd7e3vZHh+zZs0dbtmzR448/bt+nevXq+vLLLxUeHq7+/furevXqql69uqZMmXLVNWdkZCg3N1dvvvmmPD09HV4Fwev48eMOx1zqvxFJ8vX1lY+Pj8OYl5eXQkNDC+3r5eWlM2fOXHXdgLNxSw2Amy4kJERubm5KS0srtO3o0aOSpLJly0qS5syZo4SEBE2bNs1hv6Kuy7pebDabhgwZouTkZO3ateuK+8+dO1eenp5avHixQ5BYuHBhsT+z4LizZ886jF8cYiSpbt26mjt3rowx2rFjh2bNmqXk5GSVKVNGw4cPv+xnhISE6P7779f777+vF154QTNnzpSPj48eeeQRh/3uuOMO3XHHHcrLy9PWrVv15ptvavDgwYqIiNDDDz9c7J7++LkFq6f9+/e/5D5Vq1Z1eP/HmzeA0oqVNQA3nZ+fn5o2bar58+c7rDbl5+drzpw5qlixomJiYiRd+Mf64udy7dixo9DzvK7VpYKjdCE8ZmVl2Vf8pAurdZdaJSt4rMQfT8P+/vvv+uCDDwrte7k5Cu4K3bFjh8P4okWLLlu7zWZT/fr19frrrys4OFjffvvtZfct8Pjjj+vo0aNaunSp5syZoy5duig4OPiS+7q7u6tp06b2OzaLM/+l+Pr66q677tL27dtVr149NWrUqNDr4pVRAKysAbiBVq5cWegRFJLUoUMHTZgwQe3atdNdd92lYcOGycvLS1OnTtWuXbv08ccf21dUOnbsqH/84x8aM2aMWrdurX379ik5OVlVq1ZVbm7udau1T58+OnnypB544AHFxcXJ3d1d33//vV5//XW5ubnpueees+9bt25dzZ8/X9OmTdPtt98uNzc3NWrUSImJiZo0aZIeffRR9enTRxkZGXr11Vcv+RDYglWxTz75xP4bE+rWravGjRurZs2aGjZsmHJzcxUSEqIFCxbom2++cTh+8eLFmjp1qjp37qxq1arJGKP58+fr5MmTateu3RX7bd++vSpWrKh+/frp2LFjDqdApQvXCa5cuVKJiYmqXLmyzpw5o/fee0+S1LZt26v5iiVJU6ZMUatWrXTHHXfob3/7m6Kjo3Xq1CkdOHBAn3/+uVauXHnVcwMuy8k3OABwQQV3NF7uVXCn49dff23atGlj/Pz8TJkyZUyzZs3M559/7jDX2bNnzbBhw0yFChWMj4+PadiwoVm4cKFJSkpyuCOz4G7QV155pVA9ksyYMWOKrHnZsmWmd+/epnbt2iYoKMh4eHiYyMhI07VrV7NhwwaHfU+cOGG6detmgoODjc1mM3/8q/S9994zNWvWNN7e3qZatWpmwoQJZsaMGYXu8Dx06JBp3769CQgIMJIcetm/f79p3769CQwMNOXKlTMDBw40S5Yscbgb9PvvvzePPPKIqV69uilTpowJCgoyTZo0MbNmzSqyzz8aOXKkkWQqVapk8vLyHLZt2LDBdOnSxVSpUsV4e3ubsLAw07p1a7No0aJiz29M4btBjbnws+rdu7epUKGC8fT0NOXKlTMtWrQwL7zwgn2fgrtBP/vss0JzJiUlGT8/v0LjrVu3NnXq1Ck0XqVKFZOYmFiiugErsRnDY7kBAACsimvWAAAALIywBgAAYGGENQAAAAsjrAEAAFgYYQ0AAMDCCGsAAAAWxkNxXUB+fr6OHj2qgIAAfjULAAC3CGOMTp06paioKLm5XX79jLDmAo4ePapKlSo5uwwAAHAVfv75Z1WsWPGy2wlrLiAgIEDShR92YGCgk6sBAADFkZWVpUqVKtn/Hb8cwpoLKDj1GRgYSFgDAOAWc6VLmLjBAAAAwMIIawAAABZGWAMAALAwwhoAAICFEdYAAAAsjLAGAABgYYQ1AAAACyOsAQAAWBhhDQAAwMIIawAAABZGWAMAALAwwhoAAICFEdYAAAAsjLAGAABgYYQ1AAAACyOsAQAAWJiHswvA9XPn8x/L3buMs8sAAMBlbHulp7NLYGUNAADAy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2k0wa9YsBQcHO7sMAABwC3JqWJs2bZrq1aunwMBABQYGqnnz5vrPf/5TaL+9e/fqT3/6k4KCghQQEKBmzZopNTXVCRVfWXR0tCZPnuzsMgAAgItwalirWLGiJk6cqK1bt2rr1q1q06aN7r//fu3evdu+z48//qhWrVqpVq1aWr16tb777jv9/e9/l4+PjxMrBwAAuDmcGtY6deqkDh06KCYmRjExMXrxxRfl7++vjRs32vcZNWqUOnTooJdfflnx8fGqVq2aEhMTFR4eftl5e/Xqpc6dO2v8+PGKiIhQcHCwxo0bp9zcXD3zzDMKDQ1VxYoV9d577zkct3PnTrVp00ZlypRRWFiY+vTpo9OnTxea99VXX1VkZKTCwsLUv39/nT9/XpKUkJCgw4cPa8iQIbLZbLLZbA7zL1u2TLGxsfL399e9996rtLQ0+7bVq1erSZMm8vPzU3BwsFq2bKnDhw9f0/cLAABufZa5Zi0vL09z585Vdna2mjdvLknKz8/XkiVLFBMTo3vuuUfh4eFq2rSpFi5ceMX5Vq5cqaNHj2rt2rWaNGmSxo4dq44dOyokJESbNm1S37591bdvX/3888+SpJycHN17770KCQnRli1b9Nlnn+nLL7/UgAEDHOZdtWqVfvzxR61atUqzZ8/WrFmzNGvWLEnS/PnzVbFiRSUnJystLc0hjOXk5OjVV1/VBx98oLVr1yo1NVXDhg2TJOXm5qpz585q3bq1duzYoQ0bNqhPnz6Fwh4AACh9nB7Wdu7cKX9/f3l7e6tv375asGCBateuLUlKT0/X6dOnNXHiRN17771avny5unTpoq5du2rNmjVFzhsaGqo33nhDNWvWVO/evVWzZk3l5ORo5MiRqlGjhkaMGCEvLy+tW7dOkvThhx/q999/1/vvv6+4uDi1adNGb731lj744AP9+uuv9nlDQkL01ltvqVatWurYsaMSExP11Vdf2T/T3d1dAQEBKl++vMqXL28/7vz585o+fboaNWqkhg0basCAAfbjsrKylJmZqY4dO6p69eqKjY1VUlKSKleufMnezp49q6ysLIcXAABwTR7OLqBmzZpKSUnRyZMnNW/ePCUlJWnNmjWqXbu28vPzJUn333+/hgwZIklq0KCB1q9fr+nTp6t169aXnbdOnTpyc/tfFo2IiFBcXJz9vbu7u8LCwpSeni7pwk0M9evXl5+fn32fli1bKj8/X/v27VNERIR9Xnd3d/s+kZGR2rlz5xX79PX1VfXq1R2OK/js0NBQ9erVS/fcc4/atWuntm3b6s9//rMiIyMvOdeECRM0bty4QuMf+k9RgI/7JY4AABRX5dFX/jsduJmcvrLm5eWl2267TY0aNdKECRNUv359TZkyRZJUtmxZeXh42FfaCsTGxl7xblBPT0+H9zab7ZJjBYHQGHPZ045/HC9qjpLWY4yxv585c6Y2bNigFi1a6JNPPlFMTIzDtXt/NGLECGVmZtpfBadyAQCA63F6WLuYMUZnz56VdCHINW7cWPv27XPYZ//+/apSpcp1/dzatWsrJSVF2dnZ9rF169bJzc1NMTExxZ7Hy8tLeXl5V1VDfHy8RowYofXr1ysuLk4fffTRJffz9va2P+6k4AUAAFyTU8PayJEj9fXXX+vQoUPauXOnRo0apdWrV6t79+72fZ555hl98skneuedd3TgwAG99dZb+vzzz9WvX7/rWkv37t3l4+OjpKQk7dq1S6tWrdLAgQPVo0cP+ynQ4oiOjtbatWt15MgRHT9+vFjHHDx4UCNGjNCGDRt0+PBhLV++XPv371dsbOzVtgMAAFyEU69Z+/XXX9WjRw+lpaUpKChI9erV0xdffKF27drZ9+nSpYumT5+uCRMm6KmnnlLNmjU1b948tWrV6rrW4uvrq2XLlmnQoEFq3LixfH199cADD2jSpEklmic5OVlPPvmkqlevrrNnzzqc6izqs7///nvNnj1bGRkZioyM1IABA/Tkk09ebTsAAMBF2Exx0gQsLSsrS0FBQdo1IpYbDADgGnGDAW6Wgn+/MzMzi7ykyXLXrAEAAOB/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A9nF4Drp9LwjQoMDHR2GQAA4DpiZQ0AAMDCCGsAAAAWRlgDAACwMMIaAACAhRHWAAAALKzEd4OeOXNGb775platWqX09HTl5+c7bP/222+vW3EAAAClXYnDWu/evbVixQp169ZNTZo0kc1muxF1AQAAQFcR1pYsWaKlS5eqZcuWN6IeAAAA/EGJr1mrUKGCAgICbkQtAAAAuEiJw9prr72m5557TocPH74R9QAAAOAPSnwatFGjRjpz5oyqVasmX19feXp6Omw/ceLEdSsOAACgtCtxWHvkkUd05MgRjR8/XhEREdxgAAAAcAOVOKytX79eGzZsUP369W9EPQAAAPiDEl+zVqtWLf3+++83ohYAAABcpMRhbeLEiXr66ae1evVqZWRkKCsry+EFAACA68dmjDElOcDN7UK+u/haNWOMbDab8vLyrl91KJasrCwFBQUpMzNTgYGBzi4HAAAUQ3H//S7xNWurVq26psIAAABQfCUKa+fPn9fYsWP1r3/9SzExMTeqJgAAAPx/JbpmzdPTU7t27eJxHQAAADdJiW8w6Nmzp2bMmHEjagEAAMBFSnzN2rlz5/Tuu+9qxYoVatSokfz8/By2T5o06boVBwAAUNqVOKzt2rVLDRs2lCTt37/fYRunRwEAAK4v7gYFAACwsBJfs1bgwIEDWrZsmf23GZTwcW0AAAAohhKHtYyMDN19992KiYlRhw4dlJaWJkn661//qqeffvq6FwgAAFCalTisDRkyRJ6enkpNTZWvr699/KGHHtIXX3xxXYsDAAAo7Up8zdry5cu1bNkyVaxY0WG8Ro0aOnz48HUrDAAAAFexspadne2wolbg+PHj8vb2vi5FAQAA4IISh7U777xT77//vv29zWZTfn6+XnnlFd11113XtTgAAIDSrsSnQV955RUlJCRo69atOnfunJ599lnt3r1bJ06c0Lp1625EjQAAAKVWiVfW/P39lZKSoiZNmqhdu3bKzs5W165dtX37dnl6et6IGgEAAEotmynhA9Lc3d2Vlpam8PBwh/GMjAyFh4crLy/vuhaIK8vKylJQUJAyMzMVGBjo7HIAAEAxFPff7xKvrF0u250+fVo+Pj4lnQ4AAABFKPY1a0OHDpV04YaC0aNHO9wRmpeXp02bNqlBgwbXvUAAAIDSrNhhbfv27ZIurKzt3LlTXl5e9m1eXl6qX7++hg0bdv0rBAAAKMWKHdYKfoH7448/rilTpnBtFAAAwE1Q4hsMYD0FFyjWHzhd7t5lnF0OnGjbKz2dXQIAoJhu2A0GAAAAuHk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ZuglmzZik4ONjZZQAAgFuQ08PakSNH9NhjjyksLEy+vr5q0KCBtm3bZt9ujNHYsWMVFRWlMmXKKCEhQbt373ZixUWLjo7W5MmTnV0GAABwEU4Na7/99ptatmwpT09P/ec//9GePXv02muvOaxCvfzyy5o0aZLeeustbdmyReXLl1e7du106tQp5xUOAABwkzg1rL300kuqVKmSZs6cqSZNmig6Olp33323qlevLunCqtrkyZM1atQode3aVXFxcZo9e7ZycnL00UcfXXbeXr16qXPnzho/frwiIiIUHByscePGKTc3V88884xCQ0NVsWJFvffeew7H7dy5U23atFGZMmUUFhamPn366PTp04XmffXVVxUZGamwsDD1799f58+flyQlJCTo8OHDGjJkiGw2m2w2m8P8y5YtU2xsrPz9/XXvvfcqLS3Nvm316tVq0qSJ/Pz8FBwcrJYtW+rw4cPX/B0DAIBbm1PD2qJFi9SoUSM9+OCDCg8PV3x8vN555x379oMHD+rYsWNq3769fczb21utW7fW+vXri5x75cqVOnr0qNauXatJkyZp7Nix6tixo0JCQrRp0yb17dtXffv21c8//yxJysnJ0b333quQkBBt2bJFn332mb788ksNGDDAYd5Vq1bpxx9/1KpVqzR79mzNmjVLs2bNkiTNnz9fFStWVHJystLS0hzCWE5Ojl599VV98MEHWrt2rVJTUzVs2DBJUm5urjp37qzWrVtrx44d2rBhg/r06VMo7BU4e/assrKyHF4AAMA1eTjzw3/66SdNmzZNQ4cO1ciRI7V582Y99dRT8vb2Vs+ePXXs2DFJUkREhMNxERERV1x1Cg0N1RtvvCE3NzfVrFlTL7/8snJycjRy5EhJ0ogRIzRx4kStW7dODz/8sD788EP9/vvvev/99+Xn5ydJeuutt9SpUye99NJL9hpCQkL01ltvyd3dXbVq1VJiYqK++uorPfHEEwoNDZW7u7sCAgJUvnx5h3rOnz+v6dOn21cNBwwYoOTkZElSVlaWMjMz1bFjR/v22NjYy/Y2YcIEjRs3rtD4h/5TFODjXuT3AteWmvyKs0uARVQevdPZJQC4Tpy6spafn6+GDRtq/Pjxio+P15NPPqknnnhC06ZNc9jv4hUmY8xlV50K1KlTR25u/2svIiJCdevWtb93d3dXWFiY0tPTJUl79+5V/fr17UFNklq2bKn8/Hzt27fPYV539/8FosjISPscRfH19bUHsYuPCw0NVa9evXTPPfeoU6dOmjJlisOq3MVGjBihzMxM+6tgdRAAALgep4a1yMhI1a5d22EsNjZWqampkmRfnSpYYSuQnp5eaLXtYp6eng7vbTbbJcfy8/MlFR0A/zhe1BwlrccYY38/c+ZMbdiwQS1atNAnn3yimJgYbdy48ZJzeXt7KzAw0OEFAABck1PDWsuWLR1WrSRp//79qlKliiSpatWqKl++vFasWGHffu7cOa1Zs0YtWrS4rrXUrl1bKSkpys7Oto+tW7dObm5uiomJKfY8Xl5eysvLu6oa4uPjNWLECK1fv15xcXFF3kQBAABKB6eGtSFDhmjjxo0aP368Dhw4oI8++khvv/22+vfvL+nC6tPgwYM1fvx4LViwQLt27VKvXr3k6+urRx999LrW0r17d/n4+CgpKUm7du3SqlWrNHDgQPXo0eOKq3h/FB0drbVr1+rIkSM6fvx4sY45ePCgRowYoQ0bNujw4cNavny59u/fX+R1awAAoHRw6g0GjRs31oIFCzRixAglJyeratWqmjx5srp3727f59lnn9Xvv/+ufv366bffflPTpk21fPlyBQQEXNdafH19tWzZMg0aNEiNGzeWr6+vHnjgAU2aNKlE8yQnJ+vJJ59U9erVdfbsWYdTnUV99vfff6/Zs2crIyNDkZGRGjBggJ588smrbQcAALgImylOmoClZWVlKSgoSLtGxHI3KABJ3A0K3AoK/v3OzMws8vpzp/+6KQAAAFweYQ0AAMDCCGsAAAAWRlgDAACwMMIaAACAhRHWAAAALIywBgAAYGGENQAAAAsjrAEAAFgYYQ0AAMDCCGsAAAAW5tRf5A4AAG6+3NxcnTt3ztlluDwvLy95eFx71CKsAQBQShhjlJqaquPHjzu7lFKjbNmyqly5smw221XPQVgDAKCUKAhqFSpUkL+/v9zcuBrqRsnPz9fp06d15MgRGWMUHR191XMR1gAAKAVyc3PtQa18+fLOLqdU8Pf3lyQdOXJEJ06cUHx8/FWtsBGpAQAoBQquUSsIELg5Cr7vzZs3KyUl5armIKwBAFCKcOrz5ir4vm02m7777jsZY0o+x/UuCgAAAI68vb2Vk5Oj3NzcEh9LWAMAALjBruVuUMIaAABQr1691LlzZ2eXUcj27dvVsWNHhYeHy8fHR9HR0XrooYfsjx9ZvXq1bDabTp48WaJ5Dx06JJvNdtXXkd1MhDUAAGBJ6enpatu2rcqWLatly5Zp7969eu+99xQZGamcnBxnl3fTENYAAMAVrVmzRk2aNJG3t7ciIyM1fPhwh+uvvvjiC7Vq1UrBwcEKCwtTx44d9eOPP9q3F6xkzZ8/X3fddZd8fX1Vv359bdiw4bKfuX79emVlZendd99VfHy8qlatqjZt2mjy5MmqXLmyDh06pLvuukuSFBISIpvNpl69ehWrnqpVq0qS/XEaCQkJkqSEhAQNHjzYoY7OnTvb55WkqVOnqkaNGvLx8VFERIS6det2NV9psRHWAABAkY4cOaIOHTqocePG+u677zRt2jTNmDFDL7zwgn2f7OxsDR06VFu2bNFXX30lNzc3denSRfn5+Q5zjRo1SsOGDVNKSopiYmL0yCOPXPai+/Llyys3N1cLFiy45F2UlSpV0rx58yRJ+/btU1pamqZMmVKsejZv3ixJ+vLLL5WWlqb58+cX67vYunWrnnrqKSUnJ2vfvn364osvdOeddxbr2KvFQ3EBAECRpk6dqkqVKumtt96SzWZTrVq1dPToUT333HMaPXq03Nzc9MADDzgcM2PGDIWHh2vPnj2Ki4uzjw8bNkyJiYmSpHHjxqlOnTo6cOCAatWqVehzmzVrppEjR+rRRx9V37591aRJE7Vp00Y9e/ZURESE3N3dFRoaKkkKDw9XcHCw/dgr1VOuXDlJUlhYWIkeEpyamio/Pz917NhRAQEBqlKliuLj44t9/NVgZQ0AABRp7969at68ucMdjS1bttTp06f1yy+/SJJ+/PFHPfroo6pWrZoCAwPtpxlTU1Md5qpXr579z5GRkZIuXJt2OS+++KKOHTum6dOnq3bt2po+fbpq1aqlnTt3FllzcespqXbt2qlKlSqqVq2aevTooQ8//PCGXz9HWAMAAEUyxhR69ETBacmC8U6dOikjI0PvvPOONm3apE2bNkn6329OKODp6Wn/c8GxF58qvVhYWJgefPBBvfbaa9q7d6+ioqL06quvFnlMceu5mJubW6FTrufPn7f/OSAgQN9++60+/vhjRUZGavTo0apfv36J70YtCcIaAAAoUu3atbV+/XqHELN+/XoFBASoQoUKysjI0N69e/X888/r7rvvVmxsrH777bcbUouXl5eqV6+u7Oxs+3tJysvLs+9TnHoudZwklStXTmlpafb3eXl52rVrl8M+Hh4eatu2rV5++WXt2LFDhw4d0sqVK69fkxfhmjUAACBJyszMLPTcsdDQUPXr10+TJ0/WwIEDNWDAAO3bt09jxozR0KFD5ebmppCQEIWFhentt99WZGSkUlNTNXz48GuuZ/HixZo7d64efvhhxcTEyBijzz//XEuXLtXMmTMlSVWqVJHNZtPixYvVoUMHlSlTplj1hIeHq0yZMvriiy9UsWJF+fj4KCgoSG3atNHQoUO1ZMkSVa9eXa+//rrDqtnixYv1008/6c4771RISIiWLl2q/Px81axZ85r7vRxW1gAAgKQLD5iNj493eI0ePVoVKlTQ0qVLtXnzZtWvX199+/bVX/7yFz3//POSLpw6nDt3rrZt26a4uDgNGTJEr7zyyjXXU7t2bfn6+urpp59WgwYN1KxZM3366ad699131aNHD0lShQoVNG7cOA0fPlwREREaMGBAserx8PDQG2+8oX/961+KiorS/fffL0nq3bu3kpKS1LNnT7Vu3VpVq1a1Px5EkoKDgzV//ny1adNGsbGxmj59uj7++GPVqVPnmvu9HJu5mt8oCkvJyspSUFCQdo2IVYCPu7PLAWABlUcXffE1Sp+cnBzt3btXsbGx8vX1dXY5pUbB975r1y5lZ2friSeesF+3V/Dvd2ZmpgIDAy87BytrAAAAFkZYAwAAsDDCGgAAgIUR1gAAACyMsAYAAGBhhDUAAAALI6wBAABYGGENAADAwghrAAAAFkZYAwAApcbUqVNVtWpV+fj46Pbbb9fXX3/t7JKuiF/kDgAArtntz7x/Uz9v2ys9S3zMJ598osGDB2vq1Klq2bKl/vWvf+m+++7Tnj17VLly5RtQ5fXByhoAACgVJk2apL/85S/661//qtjYWE2ePFmVKlXStGnTnF1akQhrAADA5Z07d07btm1T+/btHcbbt2+v9evXO6mq4iGsAQAAl3f8+HHl5eUpIiLCYTwiIkLHjh1zUlXFQ1gDAAClhs1mc3hvjCk0ZjWENQAA4PLKli0rd3f3Qqto6enphVbbrIawBgAAXJ6Xl5duv/12rVixwmF8xYoVatGihZOqKh4e3QEAAEqFoUOHqkePHmrUqJGaN2+ut99+W6mpqerbt6+zSysSYQ0AAJQKDz30kDIyMpScnKy0tDTFxcVp6dKlqlKlirNLKxJhDQAAXLOreUitM/Tr10/9+vVzdhklwjVrAAAAFkZYAwAAsDDCGgAAgIUR1gAAACyMsAYAAGBhhDUAAAALI6wBAABYGGENAADAwghrAAAAFkZYAwAAsDDCGgAAKBXWrl2rTp06KSoqSjabTQsXLnR2ScXC7wYFAADXLDW57k39vMqjd5b4mOzsbNWvX1+PP/64HnjggRtQ1Y1BWAMAAKXCfffdp/vuu8/ZZZQYp0EBAAAsjLAGAABgYYQ1AAAACyOsAQAAWBg3GLiQSsM3KjAw0NllAACA64iwBgAASoXTp0/rwIED9vcHDx5USkqKQkNDVblyZSdWVjTCGgAAKBW2bt2qu+66y/5+6NChkqSkpCTNmjXLSVVdGWENAABcs6t5SO3NlpCQIGOMs8soMW4wAAAAsDDCGgAAgIUR1gAAACyMsAYAAGBhhDUAAAALI6wBAFCK5OfnO7uEUqXg+76Wu1AJawAAlAJeXl6SLjwYFjdPwfd97ty5q56D56wBAFAKeHh4qGzZsjpy5Igkyd/fX25urNncKPn5+Tp9+rSOHDmikydPKjc396rnIqwBAFBKFPxKpYLAhhvv5MmT+vXXX3X27FkFBgbKw6Pk0YuwBgBAKWGz2VSlShWFhoZq+fLlOnr0qEJCQq4qQKBoxhidO3dO+fn5ys7O1rlz5xQbGyubzVbiufjpAABQygQEBKhdu3ZasmSJ0tPTr+kUHYpms9nk5eWlli1bqlmzZlc1B2ENAIBSKDAwUA8++KBOnTp1TRe/o2g2m02+vr7y8/O7qlU1ibAGAECp5eHhoZCQEGeXgSvgNhAAAAALY2XNBRQ8aC8rK8vJlQAAgOIq+Hf7Sg/MJay5gIyMDElSpUqVnFwJAAAoqVOnTikoKOiy2wlrLiA0NFSSlJqaWuQP21VkZWWpUqVK+vnnnxUYGOjscm44+nV9pa1n+nVtpa1f6ep7Nsbo1KlTioqKKnI/wpoLKHgCdVBQUKn5H0O6cCcT/bqu0tavVPp6pl/XVtr6la6u5+IssnCDAQAAgIUR1gAAACyMsOYCvL29NWbMGHl7ezu7lJuCfl1baetXKn09069rK239Sje+Z5u50v2iAAAAcBpW1gAAACyMsAYAAGBhhDUAAAALI6wBAABYGGHtFjd16lRVrVpVPj4+uv322/X11187u6TrYu3aterUqZOioqJks9m0cOFCh+3GGI0dO1ZRUVEqU6aMEhIStHv3bucUex1MmDBBjRs3VkBAgMLDw9W5c2ft27fPYR9X6nnatGmqV6+e/QGSzZs313/+8x/7dlfq9VImTJggm82mwYMH28dcreexY8fKZrM5vMqXL2/f7mr9StKRI0f02GOPKSwsTL6+vmrQoIG2bdtm3+5qPUdHRxf6GdtsNvXv31+S6/Wbm5ur559/XlWrVlWZMmVUrVo1JScnKz8/377PDevZ4JY1d+5c4+npad555x2zZ88eM2jQIOPn52cOHz7s7NKu2dKlS82oUaPMvHnzjCSzYMECh+0TJ040AQEBZt68eWbnzp3moYceMpGRkSYrK8s5BV+je+65x8ycOdPs2rXLpKSkmMTERFO5cmVz+vRp+z6u1POiRYvMkiVLzL59+8y+ffvMyJEjjaenp9m1a5cxxrV6vdjmzZtNdHS0qVevnhk0aJB93NV6HjNmjKlTp45JS0uzv9LT0+3bXa3fEydOmCpVqphevXqZTZs2mYMHD5ovv/zSHDhwwL6Pq/Wcnp7u8PNdsWKFkWRWrVpljHG9fl944QUTFhZmFi9ebA4ePGg+++wz4+/vbyZPnmzf50b1TFi7hTVp0sT07dvXYaxWrVpm+PDhTqroxrg4rOXn55vy5cubiRMn2sfOnDljgoKCzPTp051Q4fWXnp5uJJk1a9YYY0pHzyEhIebdd9916V5PnTplatSoYVasWGFat25tD2uu2POYMWNM/fr1L7nNFft97rnnTKtWrS673RV7vtigQYNM9erVTX5+vkv2m5iYaHr37u0w1rVrV/PYY48ZY27sz5jToLeoc+fOadu2bWrfvr3DePv27bV+/XonVXVzHDx4UMeOHXPo3dvbW61bt3aZ3jMzMyVJoaGhkly757y8PM2dO1fZ2dlq3ry5S/fav39/JSYmqm3btg7jrtrzDz/8oKioKFWtWlUPP/ywfvrpJ0mu2e+iRYvUqFEjPfjggwoPD1d8fLzeeecd+3ZX7PmPzp07pzlz5qh3796y2Wwu2W+rVq301Vdfaf/+/ZKk7777Tt988406dOgg6cb+jPlF7reo48ePKy8vTxEREQ7jEREROnbsmJOqujkK+rtU74cPH3ZGSdeVMUZDhw5Vq1atFBcXJ8k1e965c6eaN2+uM2fOyN/fXwsWLFDt2rXtf6m5Uq+SNHfuXH377bfasmVLoW2u+PNt2rSp3n//fcXExOjXX3/VCy+8oBYtWmj37t0u2e9PP/2kadOmaejQoRo5cqQ2b96sp556St7e3urZs6dL9vxHCxcu1MmTJ9WrVy9Jrvnf9HPPPafMzEzVqlVL7u7uysvL04svvqhHHnlE0o3tmbB2i7PZbA7vjTGFxlyVq/Y+YMAA7dixQ998802hba7Uc82aNZWSkqKTJ09q3rx5SkpK0po1a+zbXanXn3/+WYMGDdLy5cvl4+Nz2f1cqef77rvP/ue6deuqefPmql69umbPnq1mzZpJcq1+8/Pz1ahRI40fP16SFB8fr927d2vatGnq2bOnfT9X6vmPZsyYofvuu09RUVEO467U7yeffKI5c+boo48+Up06dZSSkqLBgwcrKipKSUlJ9v1uRM+cBr1FlS1bVu7u7oVW0dLT0wuleldTcEeZK/Y+cOBALVq0SKtWrVLFihXt467Ys5eXl2677TY1atRIEyZMUP369TVlyhSX7HXbtm1KT0/X7bffLg8PD3l4eGjNmjV644035OHhYe/LlXq+mJ+fn+rWrasffvjBJX/GkZGRql27tsNYbGysUlNTJbnm/8MFDh8+rC+//FJ//etf7WOu2O8zzzyj4cOH6+GHH1bdunXVo0cPDRkyRBMmTJB0Y3smrN2ivLy8dPvtt2vFihUO4ytWrFCLFi2cVNXNUbVqVZUvX96h93PnzmnNmjW3bO/GGA0YMEDz58/XypUrVbVqVYftrtjzxYwxOnv2rEv2evfdd2vnzp1KSUmxvxo1aqTu3bsrJSVF1apVc7meL3b27Fnt3btXkZGRLvkzbtmyZaHH7ezfv19VqlSR5Nr/D8+cOVPh4eFKTEy0j7livzk5OXJzc4xN7u7u9kd33NCer+n2BDhVwaM7ZsyYYfbs2WMGDx5s/Pz8zKFDh5xd2jU7deqU2b59u9m+fbuRZCZNmmS2b99ufyzJxIkTTVBQkJk/f77ZuXOneeSRR27pW8L/9re/maCgILN69WqHW+FzcnLs+7hSzyNGjDBr1641Bw8eNDt27DAjR440bm5uZvny5cYY1+r1cv54N6gxrtfz008/bVavXm1++ukns3HjRtOxY0cTEBBg//vJ1frdvHmz8fDwMC+++KL54YcfzIcffmh8fX3NnDlz7Pu4Ws/GGJOXl2cqV65snnvuuULbXK3fpKQkU6FCBfujO+bPn2/Kli1rnn32Wfs+N6pnwtot7p///KepUqWK8fLyMg0bNrQ/6uFWt2rVKiOp0CspKckYc+EW6TFjxpjy5csbb29vc+edd5qdO3c6t+hrcKleJZmZM2fa93Glnnv37m3/77ZcuXLm7rvvtgc1Y1yr18u5OKy5Ws8Fz5fy9PQ0UVFRpmvXrmb37t327a7WrzHGfP755yYuLs54e3ubWrVqmbffftthuyv2vGzZMiPJ7Nu3r9A2V+s3KyvLDBo0yFSuXNn4+PiYatWqmVGjRpmzZ8/a97lRPduMMeba1uYAAABwo3DNGgAAgIUR1gAAACyMsAYAAGBhhDUAAAALI6wBAABYGGENAADAwghrAAAAFkZYAwAAsDDCGgCUQjabTQsXLnR2GQCKgbAGABaRl5dn/6XQAFCAsAYAVykhIUEDBgzQgAEDFBwcrLCwMD3//PMq+C1+586d07PPPqsKFSrIz89PTZs21erVq+3Hz5o1S8HBwVq8eLFq164tb29vHT58WGfPntWzzz6rSpUqydvbWzVq1NCMGTPsx+3Zs0cdOnSQv7+/IiIi1KNHDx0/ftyhrqeeekrPPvusQkNDVb58eY0dO9a+PTo6WpLUpUsX2Ww2+3sA1kRYA4BrMHv2bHl4eGjTpk1644039Prrr+vdd9+VJD3++ONat26d5s6dqx07dujBBx/Uvffeqx9++MF+fE5OjiZMmKB3331Xu3fvVnh4uHr27Km5c+fqjTfe0N69ezV9+nT5+/tLktLS0tS6dWs1aNBAW7du1RdffKFff/1Vf/7znwvV5efnp02bNunll19WcnKyVqxYIUnasmWLJGnmzJlKS0uzvwdgTfwidwC4SgkJCUpPT9fu3btls9kkScOHD9eiRYv0+eefq0aNGvrll18UFRVlP6Zt27Zq0qSJxo8fr1mzZunxxx9XSkqK6tevL0nav3+/atasqRUrVqht27aFPnP06NHatGmTli1bZh/75ZdfVKlSJe3bt08xMTFKSEhQXl6evv76a/s+TZo0UZs2bTRx4kRJF65ZW7BggTp37nwjvhoA15GHswsAgFtZs2bN7EFNkpo3b67XXntNW7dulTFGMTExDvufPXtWYWFh9vdeXl6qV6+e/X1KSorc3d3VunXrS37etm3btGrVKvtK2x/9+OOP9s/745ySFBkZqfT09JI3CMDpCGsAcIO4u7tr27Ztcnd3dxj/Y9AqU6aMQ9grU6ZMkXPm5+erU6dOeumllwpti4yMtP/Z09PTYZvNZuPmBeAWRVgDgGuwcePGQu9r1Kih+Ph45eXlKT09XXfccUex56tbt67y8/O1Zs2aS54GbdiwoebNm6fo6Gh5eFz9X+Genp7Ky8u76uMB3DzcYAAA1+Dnn3/W0KFDtW/fPn388cd68803NWjQIMXExKh79+7q2bOn5s+fr4MHD2rLli166aWXtHTp0svOFx0draSkJPXu3VsLFy7UwYMHtXr1an366aeSpP79++vEiRN65JFHtHnzZv30009avny5evfuXaLwFR0dra+++krHjh3Tb7/9ds3fA4Abh7AGANegZ8+e+v3339WkSRP1799fAwcOVJ8+fSRduNuyZ8+eevrpp1WzZk396U9/0qZNm1SpUqUi55w2bZq6deumfv36qVatWnriiSeUnZ0tSYqKitK6deuUl5ene+65R3FxcRo0aJCCgoLk5lb8v9Jfe+01rVixQpUqVVJ8fPzVfwEAbjjuBgWAq5SQkKAGDRpo8uTJzi4FgAtjZQ0AAMDCCGsAAAAWxmlQAAAAC2NlDQAAwMIIawAAABZGWAMAALAwwhoAAICFEdYAAAAsjLAGAABgYYQ1AAAACyOsAQAAWBhhDQAAwML+HxSMFjE3FJgPAAAAAElFTkSuQmCC"/>
          <p:cNvSpPr>
            <a:spLocks noChangeAspect="1" noChangeArrowheads="1"/>
          </p:cNvSpPr>
          <p:nvPr/>
        </p:nvSpPr>
        <p:spPr bwMode="auto">
          <a:xfrm>
            <a:off x="165683" y="-156033"/>
            <a:ext cx="324604" cy="329213"/>
          </a:xfrm>
          <a:prstGeom prst="rect">
            <a:avLst/>
          </a:prstGeom>
          <a:noFill/>
        </p:spPr>
        <p:txBody>
          <a:bodyPr vert="horz" wrap="square" lIns="97877" tIns="48939" rIns="97877" bIns="4893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17890" y="1968650"/>
            <a:ext cx="6736284" cy="504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40720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6792CE-8BD6-F52E-DB88-21B42480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DTI and Interest Rate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481B4D95-2CFD-901A-1653-8FBB6D3214B4}"/>
              </a:ext>
            </a:extLst>
          </p:cNvPr>
          <p:cNvSpPr txBox="1">
            <a:spLocks/>
          </p:cNvSpPr>
          <p:nvPr/>
        </p:nvSpPr>
        <p:spPr>
          <a:xfrm>
            <a:off x="6524543" y="4631405"/>
            <a:ext cx="5172309" cy="1710074"/>
          </a:xfrm>
          <a:prstGeom prst="rect">
            <a:avLst/>
          </a:prstGeom>
        </p:spPr>
        <p:txBody>
          <a:bodyPr vert="horz" lIns="0" tIns="48939" rIns="0" bIns="48939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72B1345C-BECF-413D-ECFB-4BBD6973ABFB}"/>
              </a:ext>
            </a:extLst>
          </p:cNvPr>
          <p:cNvSpPr txBox="1">
            <a:spLocks/>
          </p:cNvSpPr>
          <p:nvPr/>
        </p:nvSpPr>
        <p:spPr>
          <a:xfrm>
            <a:off x="819274" y="2305606"/>
            <a:ext cx="5309394" cy="1684272"/>
          </a:xfrm>
          <a:prstGeom prst="rect">
            <a:avLst/>
          </a:prstGeom>
        </p:spPr>
        <p:txBody>
          <a:bodyPr vert="horz" lIns="0" tIns="48939" rIns="0" bIns="48939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214"/>
              </a:spcBef>
              <a:buNone/>
            </a:pPr>
            <a:r>
              <a:rPr lang="en-US" sz="1900" b="1" dirty="0" smtClean="0"/>
              <a:t>INFERENCE</a:t>
            </a:r>
            <a:r>
              <a:rPr lang="en-US" sz="1900" dirty="0" smtClean="0"/>
              <a:t>:</a:t>
            </a:r>
          </a:p>
          <a:p>
            <a:pPr>
              <a:buFont typeface="Wingdings" pitchFamily="2" charset="2"/>
              <a:buChar char="q"/>
            </a:pPr>
            <a:r>
              <a:rPr lang="en-US" sz="1900" dirty="0" smtClean="0"/>
              <a:t>Mostly DTI is increasing with increase in interest rate</a:t>
            </a:r>
          </a:p>
        </p:txBody>
      </p:sp>
      <p:sp>
        <p:nvSpPr>
          <p:cNvPr id="10248" name="AutoShape 8" descr="data:image/png;base64,iVBORw0KGgoAAAANSUhEUgAAAqwAAAHFCAYAAAA30as/AAAAOXRFWHRTb2Z0d2FyZQBNYXRwbG90bGliIHZlcnNpb24zLjcuMCwgaHR0cHM6Ly9tYXRwbG90bGliLm9yZy88F64QAAAACXBIWXMAAA9hAAAPYQGoP6dpAAB+u0lEQVR4nO3dd1hUx/s28HtpC7I0EQGRKoKgIiIW1AAqSmzRGGON2KKx90Zs2HtNosaKicYSC19jDaIQFUVAsYGoCKIJBisIGgT2vH/4cn6uFBHBXeD+XNde4cyZM+eZgSv7ODtnViIIggAiIiIiIhWlpuwAiIiIiIiKwoSViIiIiFQaE1YiIiIiUmlMWImIiIhIpTFhJSIiIiKVxoSViIiIiFQaE1YiIiIiUmlMWImIiIhIpTFhJSIiIiKVxoSViOg9AgMDIZFIEBUVpexQPkhcXBz69esHOzs7aGtro1q1anBzc8OoUaOQnp4u1vvtt9+wevXqj7rXunXrEBgY+HEBqyhvb29IJBLxpaOjgwYNGmD16tWQy+XKDo+oUmDCSkRUAV2+fBmNGjVCbGwsZs2ahePHj2PDhg3o2LEjTpw4gadPn4p1mbC+n52dHc6fP4/z589jz549sLCwwPjx4+Hv76/s0IgqBQ1lB0BERKVv9erVUFNTQ2hoKPT09MTy7t27Y968eRAEQYnRlT86Ojpo1qyZeNy+fXvUqVMHP/74I+bPnw9NTc2Pav/ly5eoUqXKx4ZJVGFxhpWIqJScPXsWbdq0gZ6eHqpUqYLmzZvjyJEjCnUePXqEESNGwNnZGTKZDNWrV0fr1q1x5swZhXpJSUmQSCRYvnw5Vq5cCVtbW8hkMnh4eODChQvvjeXJkyfQ19eHTCYr8LxEIgHw5uPuI0eO4N69ewofe+eZM2cOmjZtiqpVq0JfXx9ubm7YsmWLQsJrY2ODGzduICwsTLzexsYGwP8tp0hKSlK4f2hoKCQSCUJDQ8Wyy5cvo1OnTqhevTqkUilq1KiBjh074sGDB4X2c9y4cdDV1VVY4pCnZ8+eMDU1RXZ2NgDg1KlT8Pb2hrGxMXR0dGBlZYWvvvoKL1++LHIsC6KpqYlGjRrh5cuXePTokfj7KmiWWSKRICAgQDwOCAiARCLBpUuX0L17dxgZGaFWrVoAgAEDBkAmk+HGjRto06YNdHV1YWJiglGjRuWL87///oO/vz9sbW2hpaUFCwsLjBw5Es+fP1eoV5x+v379GvPnz0edOnUglUphYmKCgQMH4tGjRx88NkRlgQkrEVEpCAsLQ+vWrZGWloYtW7Zg165d0NPTQ+fOnbFnzx6xXt5H8bNnz8aRI0ewbds22NnZwdvbWyF5y/PTTz8hODgYq1evxs6dO5GZmYkOHTogLS2tyHg8PDyQkpKCvn37IiwsDK9evSqw3rp169CiRQuYmZmJH3mfP39ePJ+UlITvvvsOe/fuxYEDB9CtWzeMHj0a8+bNE+scPHgQdnZ2aNiwoXj9wYMHP2T4kJmZibZt2+Lff/9V6LOVlRVevHhR6HWDBg3Cy5cvsXfvXoXy58+f43//+x+++eYbaGpqIikpCR07doSWlha2bt2K48ePY/HixdDV1cXr168/KNY8CQkJ0NDQgJGRUYmu79atG+zt7fH7779jw4YNYnl2djY6dOiANm3aICgoCKNGjcLPP/+Mnj17inUEQUDXrl2xfPly9OvXD0eOHMGECROwfft2tG7dGllZWQBQrH7L5XJ06dIFixcvRp8+fXDkyBEsXrwYwcHB8Pb2LvRvh+iTEoiIqEjbtm0TAAiRkZGF1mnWrJlQvXp14cWLF2JZTk6OUK9ePaFmzZqCXC4v8LqcnBwhOztbaNOmjfDll1+K5YmJiQIAoX79+kJOTo5YfvHiRQGAsGvXriJj/u+//4SuXbsKAAQAgrq6utCwYUNh+vTpQmpqqkLdjh07CtbW1kW2JwiCkJubK2RnZwtz584VjI2NFfpUt25dwcvLK981eWOXmJioUH769GkBgHD69GlBEAQhKipKACAEBQW9N453ubm5Cc2bN1coW7dunQBAuHbtmiAIgrBv3z4BgBATE/PB7Xt5eQl169YVsrOzhezsbOGff/4Rpk2bJgAQvv76a0EQ/u/3tW3btnzXAxBmz54tHs+ePVsAIMyaNStf3f79+wsAhDVr1iiUL1iwQAAgnD17VhAEQTh+/LgAQFi6dKlCvT179ggAhI0bNxa737t27RIACPv371coj4yMFAAI69atK3xwiD4RzrASEX2kzMxMREREoHv37gofwaurq6Nfv3548OAB4uPjxfINGzbAzc0N2tra0NDQgKamJkJCQhAXF5ev7Y4dO0JdXV08dnFxAQDcu3evyJikUikOHjyI2NhYrFq1Cr169cKjR4+wYMECODk5KcRTlFOnTsHHxwcGBgZQV1eHpqYmZs2ahSdPniA1NbVYbRSHvb09jIyMMHXqVGzYsAGxsbHFvnbgwIEIDw9X6NO2bdvQuHFj1KtXDwDg6uoKLS0tDB06FNu3b8fdu3c/KL4bN25AU1MTmpqaqFGjBlasWIG+ffti06ZNH9TO27766qtCz/Xt21fhuE+fPgCA06dPA3jzewHeLCF429dffw1dXV2EhIQAKF6/Dx8+DENDQ3Tu3Bk5OTniy9XVFWZmZgXO/BN9akxYiYg+0rNnzyAIAszNzfOdq1GjBoA3a0oBYOXKlRg+fDiaNm2K/fv348KFC4iMjMTnn39e4EevxsbGCsdSqRQAiv0xrZOTE8aNG4cdO3YgOTkZK1euxJMnTzBz5sz3Xnvx4kW0a9cOALBp0yacO3cOkZGRmD59+gfFUBwGBgYICwuDq6srvv/+e9StWxc1atTA7NmzxTWohenbty+kUqm4fjQ2NhaRkZEYOHCgWKdWrVo4efIkqlevjpEjR6JWrVqoVasW1qxZU6z4atWqhcjISERFReH69et4/vw5duzYAQMDgxL3uaC/FwDQ0NDI93s3MzMD8H9/R0+ePIGGhgZMTEwU6kkkEpiZmYn1itPvf//9F8+fP4eWlpaYlOe9Hj58iMePH5e4j0SlhbsEEBF9JCMjI6ipqSElJSXfuX/++QcAUK1aNQDAjh074O3tjfXr1yvUK2qdZmmRSCQYP3485s6di+vXr7+3/u7du6GpqYnDhw9DW1tbLA8KCir2PfOuy1tTmaegJKh+/frYvXs3BEHA1atXERgYiLlz50JHRwfTpk0r9B5GRkbo0qULfvnlF8yfPx/btm2DtrY2evfurVDvs88+w2effYbc3FxERUXhhx9+wLhx42BqaopevXq9tx/u7u4f3M+8xLEgbz/c9racnBw8efJEIWl9+PAhgP/7B4yxsTFycnLw6NEjhaRVEAQ8fPgQjRs3Fsve1+9q1arB2NgYx48fLzCet3eZIFIWzrASEX0kXV1dNG3aFAcOHFCYdZTL5dixYwdq1qwJBwcHAG+SlLxZ0jxXr15VeNCpNBSUPANvEuj09HRx5hd4M2tb0GypRCKBhoaGwpKEV69e4ddff81Xt7A28nYLuHr1qkL5oUOHCo1dIpGgQYMGWLVqFQwNDXHp0qVC6+YZOHAg/vnnHxw9ehQ7duzAl19+CUNDwwLrqquro2nTpvjpp58AoFjtv4+pqSm0tbXz9fN///tfidrbuXOnwvFvv/0G4M2uDgDQpk0bAG/+AfS2/fv3IzMzUzz/tsL63alTJzx58gS5ublwd3fP93J0dCxRH4hKE2dYiYiK6dSpU/m2ZwKADh06YNGiRWjbti1atWqFSZMmQUtLC+vWrcP169exa9cucTatU6dOmDdvHmbPng0vLy/Ex8dj7ty5sLW1RU5OTqnFOnToUDx//hxfffUV6tWrB3V1ddy8eROrVq2Cmpoapk6dKtatX78+Dhw4gPXr16NRo0ZQU1ODu7s7OnbsiJUrV6JPnz4YOnQonjx5guXLl+dLuPPa2L17N/bs2SN+s1b9+vXRuHFjODo6YtKkScjJyYGRkREOHjyIs2fPKlx/+PBhrFu3Dl27doWdnR0EQcCBAwfw/PlztG3b9r39bdeuHWrWrIkRI0bg4cOHCssBgDfrhk+dOoWOHTvCysoK//33H7Zu3QoA8PHxKckQK5BIJPjmm2+wdetW1KpVCw0aNMDFixfFRPNDaGlpYcWKFcjIyEDjxo0RHh6O+fPno3379mjZsiUAoG3btvD19cXUqVORnp6OFi1a4OrVq5g9ezYaNmyIfv36FbvfvXr1ws6dO9GhQweMHTsWTZo0gaamJh48eIDTp0+jS5cu+PLLLz96jIg+inKf+SIiUn15T7oX9sp7Av7MmTNC69atBV1dXUFHR0do1qyZ8Mcffyi0lZWVJUyaNEmwsLAQtLW1BTc3NyEoKEjo37+/wpP6eU+dL1u2LF88eOep84KcOHFCGDRokODs7CwYGBgIGhoagrm5udCtWzfh/PnzCnWfPn0qdO/eXTA0NBQkEonw9lvD1q1bBUdHR0EqlQp2dnbCokWLhC1btuR78j8pKUlo166doKenJwBQ6MutW7eEdu3aCfr6+oKJiYkwevRo4ciRIwq7BNy8eVPo3bu3UKtWLUFHR0cwMDAQmjRpIgQGBhbZz7d9//33AgDB0tJSyM3NVTh3/vx54csvvxSsra0FqVQqGBsbC15eXsKhQ4fe227eLgHvk5aWJnz77beCqampoKurK3Tu3FlISkoqdJeAR48e5Wujf//+gq6urnD16lXB29tb0NHREapWrSoMHz5cyMjIUKj76tUrYerUqYK1tbWgqakpmJubC8OHDxeePXv2wf3Ozs4Wli9fLjRo0EDQ1tYWZDKZUKdOHeG7774Tbt++/d6+E5U1iSDw606IiIhUwYABA7Bv3z5kZGQoOxQilcI1rERERESk0piwEhEREZFK45IAIiIiIlJpnGElIiIiIpXGhJWIiIiIVBoTViIiIiJSafziAKoQ5HI5/vnnH+jp6RX6dYdERESkWgRBwIsXL1CjRg2oqRU+j8qElSqEf/75B5aWlsoOg4iIiErg/v37qFmzZqHnmbBShaCnpwfgzR+8vr6+kqMhIiKi4khPT4elpaX4Pl4YJqxUIeQtA9DX12fCSkREVM68bzkfE1aqUDxn7IK6VEfZYRAREX0S0cv8lB3CJ8FdAoiIiIhIpTFhJSIiIiKVxoSViIiIiFQaE1YiIiIiUmnlMmH19vbGuHHjilU3MDAQhoaGZRqPKgoICICrq6t4PGDAAHTt2rXIaz5kXD9FO0REREQAdwkA8Ca5CwoKQkxMjLJDKTNr1qyBIAil2mZoaChatWqFZ8+eKfyj4MCBA9DU1CzVexEREVHlxYS1kjAwMPhk96pateonuxcRERFVfCq/JCAzMxN+fn6QyWQwNzfHihUrFM6/fv0aU6ZMgYWFBXR1ddG0aVOEhobmaycoKAgODg7Q1tZG27Ztcf/+fQBvlgzMmTMHV65cgUQigUQiQWBg4Hvjev78OYYOHQpTU1Noa2ujXr16OHz4sHh+//79qFu3LqRSKWxsbPLFbWNjg4ULF2LQoEHQ09ODlZUVNm7cqNCvUaNGwdzcHNra2rCxscGiRYvE88nJyejSpQtkMhn09fXRo0cP/Pvvv4XG++6SgPeNKwDs2LED7u7u0NPTg5mZGfr06YPU1FQAQFJSElq1agUAMDIygkQiwYABAwDkXxLw7Nkz+Pn5wcjICFWqVEH79u1x+/Zt8Xzeso0TJ07AyckJMpkMn3/+OVJSUor4DRAREVFlofIJ6+TJk3H69GkcPHgQf/75J0JDQxEdHS2eHzhwIM6dO4fdu3fj6tWr+Prrr/H5558rJEQvX77EggULsH37dpw7dw7p6eno1asXAKBnz56YOHEi6tati5SUFKSkpKBnz55FxiSXy9G+fXuEh4djx44diI2NxeLFi6Gurg4AiI6ORo8ePdCrVy9cu3YNAQEBmDlzZr5EeMWKFXB3d8fly5cxYsQIDB8+HDdv3gQArF27FocOHcLevXsRHx+PHTt2wMbGBgAgCAK6du2Kp0+fIiwsDMHBwUhISHhv3B8yrsCbpHnevHm4cuUKgoKCkJiYKCallpaW2L9/PwAgPj4eKSkpWLNmTYH3GjBgAKKionDo0CGcP38egiCgQ4cOyM7OFuu8fPkSy5cvx6+//oq//voLycnJmDRpUqHxZ2VlIT09XeFFREREFZNKLwnIyMjAli1b8Msvv6Bt27YAgO3bt6NmzZoAgISEBOzatQsPHjxAjRo1AACTJk3C8ePHsW3bNixcuBAAkJ2djR9//BFNmzYV23BycsLFixfRpEkTyGQyaGhowMzMrFhxnTx5EhcvXkRcXBwcHBwAAHZ2duL5lStXok2bNpg5cyYAwMHBAbGxsVi2bJmY8AFAhw4dMGLECADA1KlTsWrVKoSGhqJOnTpITk5G7dq10bJlS0gkElhbWyvc/+rVq0hMTISlpSUA4Ndff0XdunURGRmJxo0bf9S45hk0aJD4s52dHdauXYsmTZogIyMDMplM/Oi/evXqhT7Ydvv2bRw6dAjnzp1D8+bNAQA7d+6EpaUlgoKC8PXXXwN48zvasGEDatWqBQAYNWoU5s6dW2gfFi1ahDlz5uQr3ylbAz1t9SL7T0REVFEkz11W5vewmnWtzO/xPio9w5qQkIDXr1/Dw8NDLKtatSocHR0BAJcuXYIgCHBwcIBMJhNfYWFhSEhIEK/R0NCAu7u7eFynTh0YGhoiLi6uRHHFxMSgZs2aYrL6rri4OLRo0UKhrEWLFrh9+zZyc3PFMhcXF/FniUQCMzMz8SP3AQMGICYmBo6OjhgzZgz+/PNPhfYtLS3FZBUAnJ2di92n941rnsuXL6NLly6wtraGnp4evL29AbxZjlBccXFx0NDQEP+xAADGxsZwdHRUiLVKlSpisgoA5ubm4lgUxN/fH2lpaeIrb4kHERERVTwqPcP6vqfa5XI51NXVER0dLX4cn0cmkykcSySSfNcXVFYcOjpFf1e9IAj52i6oL+8+SS+RSCCXywEAbm5uSExMxLFjx3Dy5En06NEDPj4+2LdvX4HtF3bfwuJ7n8zMTLRr1w7t2rXDjh07YGJiguTkZPj6+uL169fvvf5993o31oLGoqg4pVIppFJpseMgIiKi8kulZ1jt7e2hqamJCxcuiGXPnj3DrVu3AAANGzZEbm4uUlNTYW9vr/B6++P9nJwcREVFicfx8fF4/vw56tSpAwDQ0tJSmPl8HxcXFzx48ECM413Ozs44e/asQll4eDgcHBzyJdZF0dfXR8+ePbFp0ybs2bMH+/fvx9OnT+Hs7Izk5GSFWcXY2FikpaXBycnpve2+b1wB4ObNm3j8+DEWL16Mzz77DHXq1Mk346mlpQUARY6ds7MzcnJyEBERIZY9efIEt27dKlasRERERCqdsMpkMgwePBiTJ09GSEgIrl+/jgEDBkBN7U3YDg4O6Nu3L/z8/HDgwAEkJiYiMjISS5YswdGjR8V2NDU1MXr0aERERODSpUsYOHAgmjVrhiZNmgB488R+YmIiYmJi8PjxY2RlZRUZl5eXFzw9PfHVV18hODhYnAk9fvw4AGDixIkICQnBvHnzcOvWLWzfvh0//vhjkQ8RvWvVqlXYvXs3bt68iVu3buH333+HmZkZDA0N4ePjAxcXF/Tt2xeXLl3CxYsX4efnBy8vL4WlDyUdVwCwsrKClpYWfvjhB9y9exeHDh3CvHnzFNqxtraGRCLB4cOH8ejRI2RkZOS7V+3atdGlSxcMGTIEZ8+exZUrV/DNN9/AwsICXbp0KfZ4EBERUeWl0gkrACxbtgyenp744osv4OPjg5YtW6JRo0bi+W3btsHPzw8TJ06Eo6MjvvjiC0RERCis76xSpQqmTp2KPn36wMPDAzo6Oti9e7d4/quvvsLnn3+OVq1awcTEBLt27XpvXPv370fjxo3Ru3dvODs7Y8qUKeJMo5ubG/bu3Yvdu3ejXr16mDVrFubOnavwwNX7yGQyLFmyBO7u7mjcuDGSkpJw9OhRqKmpQSKRICgoCEZGRvD09ISPjw/s7OywZ8+eYrf/vnE1MTFBYGAgfv/9dzg7O2Px4sVYvny5QhsWFhaYM2cOpk2bBlNTU4waNarAe23btg2NGjVCp06d4OHhAUEQcPToUX65ABERERWLRCjtrz8iUoL09HQYGBjgur8TdwkgIiIqRWW5S0De+3daWhr09fULrafyM6xEREREVLkxYS3Azp07FbbJevtVt25dZYdHREREVKmo9LZWyvLFF18o7Bv6Nq67JCIiIvq0mLAWQE9PD3p6esoOg4iIiIjAhJUqGMtpF4pctE1ERETlD9ewEhEREZFKY8JKRERERCqNCSsRERERqTQmrERERESk0vjQFVUonjN2QV2qo+wwSImil/kpOwQiIiplnGElIiIiIpXGhJWIiIiIVBoTViIiIiJSaUxYiYiIiEilMWElIiIiIpXGhLWCSkpKgkQiQUxMDAAgNDQUEokEz58/V2pcxfFu7ERERFS5MWGtJJo3b46UlBQYGBgAAAIDA2FoaKjcoIiIiIiKgQmrisvOzi6VdrS0tGBmZgaJRFIq7ZWG169fKzsEIiIiKgeYsCqBXC7HkiVLYG9vD6lUCisrKyxYsED8KHzv3r3w9vaGtrY2duzYAQDYtm0bnJycoK2tjTp16mDdunUKbV68eBENGzaEtrY23N3dcfnyZYXzby8JCA0NxcCBA5GWlgaJRAKJRIKAgID3xp2VlYUpU6bA0tISUqkUtWvXxpYtWwAAubm5GDx4MGxtbaGjowNHR0esWbNG4foBAwaga9euWLRoEWrUqAEHB4dixU5ERESVG7/pSgn8/f2xadMmrFq1Ci1btkRKSgpu3rwpnp86dSpWrFiBbdu2QSqVYtOmTZg9ezZ+/PFHNGzYEJcvX8aQIUOgq6uL/v37IzMzE506dULr1q2xY8cOJCYmYuzYsYXev3nz5li9ejVmzZqF+Ph4AIBMJntv3H5+fjh//jzWrl2LBg0aIDExEY8fPwbwJgmvWbMm9u7di2rVqiE8PBxDhw6Fubk5evToIbYREhICfX19BAcHQxCED449T1ZWFrKyssTj9PT0915DRERE5RMT1k/sxYsXWLNmDX788Uf0798fAFCrVi20bNkSSUlJAIBx48ahW7du4jXz5s3DihUrxDJbW1vExsbi559/Rv/+/bFz507k5uZi69atqFKlCurWrYsHDx5g+PDhBcagpaUFAwMDSCQSmJmZFSvuW7duYe/evQgODoaPjw8AwM7OTjyvqamJOXPmiMe2trYIDw/H3r17FRJWXV1dbN68GVpaWgCAjRs3flDseRYtWqRwvzw7ZWugp61erD7Rx7GadU3ZIRARUSXBhPUTi4uLQ1ZWFtq0aVNoHXd3d/HnR48e4f79+xg8eDCGDBkilufk5IgPUMXFxaFBgwaoUqWKeN7Dw6NU446JiYG6ujq8vLwKrbNhwwZs3rwZ9+7dw6tXr/D69Wu4uroq1Klfv76YrH5M7P7+/pgwYYJ4nJ6eDktLyw/oEREREZUXTFg/MR0dnffW0dXVFX+Wy+UAgE2bNqFp06YK9dTV38wkCoJQihEW7H1x7927F+PHj8eKFSvg4eEBPT09LFu2DBEREQr13u4bUPLYpVIppFJpia4lIiKi8oUPXX1itWvXho6ODkJCQopV39TUFBYWFrh79y7s7e0VXra2tgAAZ2dnXLlyBa9evRKvu3DhQpHtamlpITc3t9hx169fH3K5HGFhYQWeP3PmDJo3b44RI0agYcOGsLe3R0JCwnvbLUnsREREVLkwYf3EtLW1MXXqVEyZMgW//PILEhIScOHCBfFp+4IEBARg0aJFWLNmDW7duoVr165h27ZtWLlyJQCgT58+UFNTw+DBgxEbG4ujR49i+fLlRcZhY2ODjIwMhISE4PHjx3j58uV76/fv3x+DBg1CUFAQEhMTERoair179wIA7O3tERUVhRMnTuDWrVuYOXMmIiMj3zseJYmdiIiIKhcmrEowc+ZMTJw4EbNmzYKTkxN69uyJ1NTUQut/++232Lx5MwIDA1G/fn14eXkhMDBQnGGVyWT4448/EBsbi4YNG2L69OlYsmRJkTE0b94cw4YNQ8+ePWFiYoKlS5e+N+7169eje/fuGDFiBOrUqYMhQ4YgMzMTADBs2DB069YNPXv2RNOmTfHkyROMGDHivW2WJHYiIiKqXCTCp1gASVTG0tPTYWBggOv+Ttwl4BPhLgFERPSx8t6/09LSoK+vX2g9zrASERERkUpjwkoA3jw0JZPJCn0RERERKQu3tSIAb/Z+jYmJUXYYRERERPlwDStVCMVdA0NERESqg2tYiYiIiKhCYMJKRERERCqNCSsRERERqTQmrERERESk0piwEhEREZFK47ZWVKF4ztgFdamOssOoNKKX+Sk7BCIiqgQ4w0pEREREKo0JKxERERGpNCasRERERKTSmLASERERkUpjwkqlxtvbG+PGjVN2GERERFTBMGGlDxYaGgqJRILnz58rOxQiIiKqBJiwkkrLzs5WdghERESkZExYqUBZWVkYM2YMqlevDm1tbbRs2RKRkZFISkpCq1atAABGRkaQSCQYMGCAeJ1cLseUKVNQtWpVmJmZISAgQKHdtLQ0DB06FNWrV4e+vj5at26NK1euiOcDAgLg6uqKrVu3ws7ODlKpFIIgfIouExERkYpiwkoFmjJlCvbv34/t27fj0qVLsLe3h6+vL/T09LB//34AQHx8PFJSUrBmzRrxuu3bt0NXVxcRERFYunQp5s6di+DgYACAIAjo2LEjHj58iKNHjyI6Ohpubm5o06YNnj59KrZx584d7N27F/v370dMTEyB8WVlZSE9PV3hRURERBWTROD0Fb0jMzMTRkZGCAwMRJ8+fQC8+WjexsYG48aNQ+PGjdGqVSs8e/YMhoaG4nXe3t7Izc3FmTNnxLImTZqgdevWWLx4MU6dOoUvv/wSqampkEqlYh17e3tMmTIFQ4cORUBAABYuXIi///4bJiYmhcYYEBCAOXPm5Cu/7u8EPW31UhgFKitWs64pOwQiIlIR6enpMDAwQFpaGvT19QutxxlWyichIQHZ2dlo0aKFWKapqYkmTZogLi6uyGtdXFwUjs3NzZGamgoAiI6ORkZGBoyNjSGTycRXYmIiEhISxGusra2LTFYBwN/fH2lpaeLr/v37H9pNIiIiKic0lB0AqZ68SXeJRJKv/N2yd2lqaiocSyQSyOVyAG/Wt5qbmyM0NDTfdW/P1Orq6r43RqlUqjBLS0RERBUXZ1gpH3t7e2hpaeHs2bNiWXZ2NqKiouDk5AQtLS0AQG5u7ge16+bmhocPH0JDQwP29vYKr2rVqpVqH4iIiKjiYMJK+ejq6mL48OGYPHkyjh8/jtjYWAwZMgQvX77E4MGDYW1tDYlEgsOHD+PRo0fIyMgoVrs+Pj7w8PBA165dceLECSQlJSE8PBwzZsxAVFRUGfeKiIiIyismrFSgxYsX46uvvkK/fv3g5uaGO3fu4MSJEzAyMoKFhQXmzJmDadOmwdTUFKNGjSpWmxKJBEePHoWnpycGDRoEBwcH9OrVC0lJSTA1NS3jHhEREVF5xV0CqELIe8qQuwSoPu4SQEREebhLABERERFVCExYiYiIiEilMWElIiIiIpXGhJWIiIiIVBq/OIAqFMtpF4pctE1ERETlD2dYiYiIiEilMWElIiIiIpXGhJWIiIiIVBoTViIiIiJSaXzoiioUzxm7oC7VUXYYKiF6mZ+yQyAiIioVnGElIiIiIpXGhJWIiIiIVBoTViIiIiJSaUxYiYiIiEilKTVh9fb2xrhx45QZwgcLCAiAq6urssMgIiIiqjQ4w/qBJk2ahJCQEGWHUWGVx3/EEBERUdnitlYfSCaTQSaTffL7CoKA3NxcaGjwV0ZERESVi9JnWOVyOaZMmYKqVavCzMwMAQEB4rnk5GR06dIFMpkM+vr66NGjB/7991/xfN7H81u3boWVlRVkMhmGDx+O3NxcLF26FGZmZqhevToWLFigcM+0tDQMHToU1atXh76+Plq3bo0rV64UK953lwQMGDAAXbt2xcKFC2FqagpDQ0PMmTMHOTk5mDx5MqpWrYqaNWti69at4jVJSUmQSCTYvXs3mjdvDm1tbdStWxehoaFindDQUEgkEpw4cQLu7u6QSqU4c+YMsrKyMGbMGFSvXh3a2tpo2bIlIiMjxbGsWbMmNmzYoBDzpUuXIJFIcPfu3WL1v6zGNa/dX3/9FTY2NjAwMECvXr3w4sULcSzDwsKwZs0aSCQSSCQSJCUlFev3QkRERBWX0hPW7du3Q1dXFxEREVi6dCnmzp2L4OBgCIKArl274unTpwgLC0NwcDASEhLQs2dPhesTEhJw7NgxHD9+HLt27cLWrVvRsWNHPHjwAGFhYViyZAlmzJiBCxcuAHgzU9mxY0c8fPgQR48eRXR0NNzc3NCmTRs8ffq0RH04deoU/vnnH/z1119YuXIlAgIC0KlTJxgZGSEiIgLDhg3DsGHDcP/+fYXrJk+ejIkTJ+Ly5cto3rw5vvjiCzx58kShzpQpU7Bo0SLExcXBxcUFU6ZMwf79+7F9+3ZcunQJ9vb28PX1xdOnT6GmpoZevXph586dCm389ttv8PDwgJ2dXbH7X1bjmpCQgKCgIBw+fBiHDx9GWFgYFi9eDABYs2YNPDw8MGTIEKSkpCAlJQWWlpYl+p0QERFRxaH0hNXFxQWzZ89G7dq14efnB3d3d4SEhODkyZO4evUqfvvtNzRq1AhNmzbFr7/+irCwMHFGEXgzq7h161Y4Ozujc+fOaNWqFeLj47F69Wo4Ojpi4MCBcHR0FGcvT58+jWvXruH333+Hu7s7ateujeXLl8PQ0BD79u0rUR+qVq2KtWvXwtHREYMGDYKjoyNevnyJ77//HrVr14a/vz+0tLRw7tw5hetGjRqFr776Ck5OTli/fj0MDAywZcsWhTpz585F27ZtUatWLWhra2P9+vVYtmwZ2rdvD2dnZ2zatAk6OjridX379sW5c+dw7949cXx2796Nb7755oP6X1bjKpfLERgYiHr16uGzzz5Dv379xDXBBgYG0NLSQpUqVWBmZgYzMzOoq6sXOOZZWVlIT09XeBEREVHFpPQFkS4uLgrH5ubmSE1NRVxcHCwtLRVm2JydnWFoaIi4uDg0btwYAGBjYwM9PT2xjqmpKdTV1aGmpqZQlpqaCgCIjo5GRkYGjI2NFe776tUrJCQklKgPdevWzXe/evXqicfq6uowNjYWY8jj4eEh/qyhoQF3d3fExcUp1HF3dxd/TkhIQHZ2Nlq0aCGWaWpqokmTJuJ1DRs2RJ06dbBr1y5MmzYNYWFhSE1NRY8ePT6o/2U1ru+2m/f7/lCLFi3CnDlz8pXvlK2BnnbBSW55ZzXrmrJDICIiUgqlJ6yampoKxxKJBHK5HIIgQCKR5Kv/bnlB1xfWJvBmhs/c3FxhvWgeQ0PDUutDUTEU5d0+6+rqij8LglBgnXfHpG/fvvjtt98wbdo0/Pbbb/D19UW1atUAFL//ZTWuJR2Xd/n7+2PChAnicXp6OpcPEBERVVBKT1gL4+zsjOTkZNy/f19MRGJjY5GWlgYnJ6cSt+vm5oaHDx9CQ0MDNjY2pRRtyVy4cAGenp4AgJycHERHR2PUqFGF1re3t4eWlhbOnj2LPn36AACys7MRFRWlsBVUnz59MGPGDERHR2Pfvn1Yv369eK6s+l9a7WppaSE3N/e99aRSKaRSaYnvQ0REROWH0tewFsbHxwcuLi7o27cvLl26hIsXL8LPzw9eXl4KH5OXpF0PDw907doVJ06cQFJSEsLDwzFjxgxERUWVYg/e76effsLBgwdx8+ZNjBw5Es+ePcOgQYMKra+rq4vhw4dj8uTJOH78OGJjYzFkyBC8fPkSgwcPFuvZ2tqiefPmGDx4MHJyctClSxfxXFn1v7TatbGxQUREBJKSkvD48eMSzb4SERFRxaKyCatEIkFQUBCMjIzg6ekJHx8f2NnZYc+ePR/d7tGjR+Hp6YlBgwbBwcEBvXr1QlJSEkxNTUsp+uJZvHgxlixZggYNGuDMmTP43//+J350X9Q1X331Ffr16wc3NzfcuXMHJ06cgJGRkUK9vn374sqVK+jWrRt0dHTE8rLqf2m1O2nSJKirq8PZ2RkmJiZITk4ucUxERERUMUiEvIWR9MkkJSXB1tYWly9f5te8lpL09HQYGBjgur8TH7oiIiIqJ/Lev9PS0qCvr19oPZWdYSUiIiIiApiw5lO3bl3x61fffb27IT8RERERlT2V3SVAWY4ePYrs7OwCz5XWGlcbGxtwJQYRERFR8TBhfYe1tbWyQyAiIiKitzBhpQrFctqFIhdtExERUfnDNaxEREREpNKYsBIRERGRSmPCSkREREQqjQkrEREREak0PnRFFYrnjF1Ql+q8v2I5FL3MT9khEBERKQVnWImIiIhIpTFhJSIiIiKVxoSViIiIiFQaE1YiIiIiUmlMWImIiIhIpTFh/UgBAQFwdXVVdhhlZsCAAejatauywyAiIqJKjAnrR5o0aRJCQkKUHQYRERFRhcWE9SPJZDIYGxt/VBvZ2dmlFM2Hef36tVLuS0RERPQhKlXC6u3tjdGjR2PcuHEwMjKCqakpNm7ciMzMTAwcOBB6enqoVasWjh07BgDIzc3F4MGDYWtrCx0dHTg6OmLNmjUKbb67JEAul2Pu3LmoWbMmpFIpXF1dcfz4cfF8UlISJBIJ9u7dC29vb2hra2PHjh1Fxh0YGAhDQ0MEBQXBwcEB2traaNu2Le7fvy/WKeij+3HjxsHb21uh/6NGjcKECRNQrVo1tG3bFgBw48YNdOzYEfr6+tDT08Nnn32GhIQEhbaWL18Oc3NzGBsbY+TIkQpJ9o4dO+Du7g49PT2YmZmhT58+SE1NFc8/e/YMffv2hYmJCXR0dFC7dm1s27ZNPP/333+jZ8+eMDIygrGxMbp06YKkpKQix4SIiIgqj0qVsALA9u3bUa1aNVy8eBGjR4/G8OHD8fXXX6N58+a4dOkSfH190a9fP7x8+RJyuRw1a9bE3r17ERsbi1mzZuH777/H3r17C21/zZo1WLFiBZYvX46rV6/C19cXX3zxBW7fvq1Qb+rUqRgzZgzi4uLg6+v73rhfvnyJBQsWYPv27Th37hzS09PRq1evEvVfQ0MD586dw88//4y///4bnp6e0NbWxqlTpxAdHY1BgwYhJydHvOb06dNISEjA6dOnsX37dgQGBiIwMFA8//r1a8ybNw9XrlxBUFAQEhMTMWDAAPH8zJkzERsbi2PHjiEuLg7r169HtWrVxH61atUKMpkMf/31F86ePQuZTIbPP/+8yBngrKwspKenK7yIiIioYpIIgiAoO4hPxdvbG7m5uThz5gyANzOoBgYG6NatG3755RcAwMOHD2Fubo7z58+jWbNm+doYOXIk/v33X+zbtw/AmxnWoKAgxMTEAAAsLCwwcuRIfP/99+I1TZo0QePGjfHTTz8hKSkJtra2WL16NcaOHVusuAMDAzFw4EBcuHABTZs2BQDcvHkTTk5OiIiIQJMmTTBgwAA8f/4cQUFB4nXjxo1DTEwMQkNDxf6npaXh8uXLYp3vv/8eu3fvRnx8PDQ1NfPde8CAAQgNDUVCQgLU1dUBAD169ICamhp2795dYLyRkZFo0qQJXrx4AZlMhi+++ALVqlXD1q1b89XdunUrli5diri4OEgkEgBvEuC8GeV27doVeI+AgADMmTMnX/l1fyfoaasXeI2yWM26puwQiIiIVFJ6ejoMDAyQlpYGfX39QutVuhlWFxcX8Wd1dXUYGxujfv36YpmpqSkAiB9pb9iwAe7u7jAxMYFMJsOmTZuQnJxcYNvp6en4559/0KJFC4XyFi1aIC4uTqHM3d39g+LW0NBQuKZOnTowNDTM1+77vHvfmJgYfPbZZwUmq3nq1q0rJqsAYG5urvCR/+XLl9GlSxdYW1tDT09PXIaQN07Dhw/H7t274erqiilTpiA8PFy8Njo6Gnfu3IGenh5kMhlkMhmqVq2K//77L9+yhLf5+/sjLS1NfL29PIKIiIgqFg1lB/CpvZuYSSQShbK8WT65XI69e/di/PjxWLFiBTw8PKCnp4dly5YhIiKiyHvktZFHEIR8Zbq6uh8c+7ttvF2mpqaGdyfLC3qY69376ujovPe+BY2ZXC4HAGRmZqJdu3Zo164dduzYARMTEyQnJ8PX11f8SL99+/a4d+8ejhw5gpMnT6JNmzYYOXIkli9fDrlcjkaNGmHnzp357mtiYlJoTFKpFFKp9L2xExERUflX6WZYP8SZM2fQvHlzjBgxAg0bNoS9vX2Rs376+vqoUaMGzp49q1AeHh4OJyenj4olJycHUVFR4nF8fDyeP3+OOnXqAHiT3KWkpChck7dMoSguLi44c+ZMiXcquHnzJh4/fozFixfjs88+Q506dRRmX/OYmJhgwIAB2LFjB1avXo2NGzcCANzc3HD79m1Ur14d9vb2Ci8DA4MSxUREREQVCxPWItjb2yMqKgonTpzArVu3MHPmTERGRhZ5zeTJk7FkyRLs2bMH8fHxmDZtGmJiYoq9XrUwmpqaGD16NCIiInDp0iUMHDgQzZo1Q5MmTQAArVu3RlRUFH755Rfcvn0bs2fPxvXr19/b7qhRo8QHuKKionD79m38+uuviI+PL1ZcVlZW0NLSwg8//IC7d+/i0KFDmDdvnkKdWbNm4X//+x/u3LmDGzdu4PDhw2IC37dvX1SrVg1dunTBmTNnkJiYiLCwMIwdOxYPHjz4wFEiIiKiiogJaxGGDRuGbt26oWfPnmjatCmePHmCESNGFHnNmDFjMHHiREycOBH169fH8ePHcejQIdSuXfujYqlSpQqmTp2KPn36wMPDAzo6OgoPPfn6+mLmzJmYMmUKGjdujBcvXsDPz++97RobG+PUqVPIyMiAl5cXGjVqhE2bNhW5pvVtJiYmCAwMxO+//w5nZ2csXrwYy5cvV6ijpaUFf39/uLi4wNPTE+rq6mLsVapUwV9//QUrKyt069YNTk5OGDRoEF69elXk4msiIiKqPCrVLgFlwd/fH2fOnMm3DKA0BQYGYty4cXj+/HmZ3aO8y3vKkLsEEBERlR/cJaCMCYKAhIQEhISEoG7dusoOh4iIiKjCYsJaQmlpaXB2doaWlpbCnqsl0b59e3FLp3dfCxcuLKWIiYiIiMqnSretVWkxNDREVlZWqbS1efNmvHr1qsBzVatWRdWqVRW+OYqIiIioMmHCqgIsLCyUHUKFYTntAh/WIiIiqmC4JICIiIiIVBoTViIiIiJSaUxYiYiIiEilMWElIiIiIpXGhJWIiIiIVBp3CaAKxXPGLqhLdZQdRj7Ry97/NblERERUMM6wEhEREZFKY8JKRERERCqNCSsRERERqTQmrERERESk0piwEhEREZFKY8JKRERERCqNCSuptOzsbGWHQERERErGhJVKnVwux5IlS2Bvbw+pVAorKyssWLAAADB16lQ4ODigSpUqsLOzw8yZMxWS0oCAALi6umLr1q2ws7ODVCqFIAjK6goRERGpAH5xAJU6f39/bNq0CatWrULLli2RkpKCmzdvAgD09PQQGBiIGjVq4Nq1axgyZAj09PQwZcoU8fo7d+5g79692L9/P9TV1Qu8R1ZWFrKyssTj9PT0su0UERERKY1E4PQVlaIXL17AxMQEP/74I7799tv31l+2bBn27NmDqKgoAG9mWBcuXIi///4bJiYmhV4XEBCAOXPm5Cu/7u8EPe2Ck9zSZjXr2ie5DxERUUWVnp4OAwMDpKWlQV9fv9B6XBJApSouLg5ZWVlo06ZNgef37duHli1bwszMDDKZDDNnzkRycrJCHWtr6yKTVeDNLG5aWpr4un//fqn1gYiIiFQLE1YqVTo6OoWeu3DhAnr16oX27dvj8OHDuHz5MqZPn47Xr18r1NPV1X3vfaRSKfT19RVeREREVDExYaVSVbt2bejo6CAkJCTfuXPnzsHa2hrTp0+Hu7s7ateujXv37ikhSiIiIipP+NAVlSptbW1MnToVU6ZMgZaWFlq0aIFHjx7hxo0bsLe3R3JyMnbv3o3GjRvjyJEjOHjwoLJDJiIiIhXHGVYqdTNnzsTEiRMxa9YsODk5oWfPnkhNTUWXLl0wfvx4jBo1Cq6urggPD8fMmTOVHS4RERGpOO4SQBVC3lOG3CWAiIio/OAuAURERERUITBhJSIiIiKVxoSViIiIiFQaE1YiIiIiUmnc1ooqFMtpF/glAkRERBUMZ1iJiIiISKUxYSUiIiIilcaElYiIiIhUWokT1oSEBMyYMQO9e/dGamoqAOD48eO4ceNGqQVHRERERFSih67CwsLQvn17tGjRAn/99RcWLFiA6tWr4+rVq9i8eTP27dtX2nESFYvnjF1Ql+ooOwxEL/NTdghEREQVRolmWKdNm4b58+cjODgYWlpaYnmrVq1w/vz5UguOiIiIiKhECeu1a9fw5Zdf5is3MTHBkydPPjooIiIiIqI8JUpYDQ0NkZKSkq/88uXLsLCw+OigiIiIiIjylChh7dOnD6ZOnYqHDx9CIpFALpfj3LlzmDRpEvz8uHaPiIiIiEpPiRLWBQsWwMrKChYWFsjIyICzszM8PT3RvHlzzJgxo7RjJCIiIqJKrEQJq6amJnbu3Inbt29j79692LFjB27evIlff/0V6urqpR1jhRUQEABXV1fxeMCAAejatWuxrvX29sa4cePKJK48EokEQUFBZXoPIiIiovcp0bZWeezs7GBnZ4fc3Fxcu3YNz549g5GRUWnFRkqWkpLC3ycREREpXYlmWMeNG4ctW7YAAHJzc+Hl5QU3NzdYWloiNDS0NOMjJTIzM4NUKlV2GERERFTJlShh3bdvHxo0aAAA+OOPP3D37l3cvHkT48aNw/Tp00s1wE9p3759qF+/PnR0dGBsbAwfHx9kZmaKH9UvXLgQpqamMDQ0xJw5c5CTk4PJkyejatWqqFmzJrZu3arQ3tSpU+Hg4IAqVarAzs4OM2fORHZ2dqnFm5OTg1GjRsHQ0BDGxsaYMWMGBEEQzxf0kb6hoSECAwMBAK9fv8aoUaNgbm4ObW1t2NjYYNGiRQVen5SUBIlEggMHDqBVq1aoUqUKGjRokG/f3fDwcHh6ekJHRweWlpYYM2YMMjMzxfPr1q1D7dq1oa2tDVNTU3Tv3l08V9j4ExERUeVWooT18ePHMDMzAwAcPXoUPXr0gIODAwYPHoxr166VaoCfSkpKCnr37o1BgwYhLi4OoaGh6Natm5gAnjp1Cv/88w/++usvrFy5EgEBAejUqROMjIwQERGBYcOGYdiwYbh//77Ypp6eHgIDAxEbG4s1a9Zg06ZNWLVqVanFvH37dmhoaCAiIgJr167FqlWrsHnz5mJfv3btWhw6dAh79+5FfHw8duzYARsbmyKvmT59OiZNmoSYmBg4ODigd+/eyMnJAfBmf15fX19069YNV69exZ49e3D27FmMGjUKABAVFYUxY8Zg7ty5iI+Px/Hjx+Hp6Qng/eP/rqysLKSnpyu8iIiIqGIq0RpWU1NTxMbGwtzcHMePH8e6desAAC9fviy3D12lpKQgJycH3bp1g7W1NQCgfv364vmqVati7dq1UFNTg6OjI5YuXYqXL1/i+++/BwD4+/tj8eLFOHfuHHr16gUACjsm2NjYYOLEidizZw+mTJlSKjFbWlpi1apVkEgkcHR0xLVr17Bq1SoMGTKkWNcnJyejdu3aaNmyJSQSidjvokyaNAkdO3YEAMyZMwd169bFnTt3UKdOHSxbtgx9+vQRHwarXbs21q5dCy8vL6xfvx7JycnQ1dVFp06doKenB2trazRs2BDA+8f/XYsWLcKcOXPyle+UrYGetvL/BpPnLlN2CB/Ealb5/IcmERFVDiWaYR04cCB69OiBevXqQSKRoG3btgCAiIgI1KlTp1QD/FQaNGiANm3aoH79+vj666+xadMmPHv2TDxft25dqKn933CZmpoqJFTq6uowNjZGamqqWLZv3z60bNkSZmZmkMlkmDlzJpKTk0st5mbNmkEikYjHHh4euH37NnJzc4t1/YABAxATEwNHR0eMGTMGf/7553uvcXFxEX82NzcHALHP0dHRCAwMhEwmE1++vr6Qy+VITExE27ZtYW1tDTs7O/Tr1w87d+7Ey5cvAbx//N/l7++PtLQ08fX2zDYRERFVLCVKWAMCArB582YMHToU586dEx/MUVdXx7Rp00o1wE9FXV0dwcHBOHbsGJydnfHDDz/A0dERiYmJAN5s5fU2iURSYJlcLgcAXLhwAb169UL79u1x+PBhXL58GdOnT8fr168/TYf+fzzvfqT+9hpaNzc3JCYmYt68eXj16hV69OihsKa0IG/3OS9ZzuuzXC7Hd999h5iYGPF15coV3L59G7Vq1YKenh4uXbqEXbt2wdzcHLNmzUKDBg3w/Pnz947/u6RSKfT19RVeREREVDGVeFurghKb/v37f1QwyiaRSNCiRQu0aNECs2bNgrW1NQ4ePFiits6dOwdra2uFh9Du3btXWqECeJMUv3tcu3ZtcVmGiYmJwlfo3r59W5zRzKOvr4+ePXuiZ8+e6N69Oz7//HM8ffoUVatW/eB43NzccOPGDdjb2xdaR0NDAz4+PvDx8cHs2bNhaGiIU6dOoVu3boWO/4QJEz44FiIiIqo4SpywhoWFYfny5YiLi4NEIoGTkxMmT56Mzz77rDTj+2QiIiIQEhKCdu3aoXr16oiIiMCjR4/g5OSEq1evfnB79vb2SE5Oxu7du9G4cWMcOXKkxMlvYe7fv48JEybgu+++w6VLl/DDDz9gxYoV4vnWrVvjxx9/RLNmzSCXyzF16lSFGdJVq1bB3Nwcrq6uUFNTw++//w4zMzMYGhqWKJ6pU6eiWbNmGDlyJIYMGQJdXV3ExcUhODgYP/zwAw4fPoy7d+/C09MTRkZGOHr0KORyORwdHYscfyIiIqrcSrQkYMeOHfDx8UGVKlUwZswYjBo1Cjo6OmjTpg1+++230o7xk9DX18dff/2FDh06wMHBATNmzMCKFSvQvn37ErXXpUsXjB8/HqNGjYKrqyvCw8Mxc+bMUo3Zz88Pr169QpMmTTBy5EiMHj0aQ4cOFc+vWLEClpaW8PT0RJ8+fTBp0iRUqVJFPC+TybBkyRK4u7ujcePGSEpKwtGjRxXW6n4IFxcXhIWF4fbt2/jss8/QsGFDzJw5U1zramhoiAMHDqB169ZwcnLChg0bsGvXLtStW7fUx5+IiIgqDolQ2L5BRXBycsLQoUMxfvx4hfKVK1di06ZNiIuLK7UAiYojPT0dBgYGuO7vpBK7BJQ33CWAiIiUIe/9Oy0trcjnUUo0lXb37l107tw5X/kXX3xR6EMyREREREQlUaKE1dLSEiEhIfnKQ0JCYGlp+dFBVXbJyckKW0O9+yrNrbGIiIiIVF2JHrqaOHEixowZg5iYGDRv3hwSiQRnz55FYGAg1qxZU9oxVjo1atRATExMkeeJiIiIKosSrWEFgIMHD2LFihXietW8XQK6dOlSqgESFUdx18AQERGR6iju+3eJE1YiVcKElYiIqPwp7vt3ifdhBYCoqCiFfVgbNWr0Mc0REREREeVTooT1wYMH6N27N86dOyduMv/8+XM0b94cu3bt4oNXRERERFRqSrRLwKBBg5CdnY24uDg8ffoUT58+RVxcHARBwODBg0s7RiIiIiKqxEq0hlVHRwfh4eFo2LChQvmlS5fQokULvHr1qtQCJCoOrmElIiIqf8p0DauVlRWys7Pzlefk5MDCwqIkTRKVCs8Zu6Au1SmTtqOX+ZVJu0RERFS0Ei0JWLp0KUaPHo2oqCjkTdBGRUVh7NixWL58eakGSERERESVW4mWBBgZGeHly5fIycmBhsabSdq8n3V1dRXqPn36tHQiJSpC3kcKDUZv4AwrERFROVGmSwJWr15d0riIiIiIiD7IByesOTk5AABfX1+YmZmVekBERERERG/74DWsGhoaGD58OLKyssoiHlIxNjY2751Rl0gkCAoKAgAkJSVBIpEgJiamzGMjIiKiyqFED101bdoUly9fLu1YqAKwtLRESkoK6tWrp+xQiIiIqIIo0RrWESNGYOLEiXjw4AEaNWqU70ErFxeXUgmOyh91dXUuFSEiIqJSVaIZ1p49eyIxMRFjxoxBixYt4OrqioYNG4r/pU/jjz/+gKGhIeRyOQAgJiYGEokEkydPFut899136N27NwAgPDwcnp6e0NHRgaWlJcaMGYPMzEyxbmpqKjp37gwdHR3Y2tpi586d+e55+/ZteHp6QltbG87OzggODlY4/+6SgNDQUEgkEoSEhMDd3R1VqlRB8+bNER8fr3Dd/PnzUb16dejp6eHbb7/FtGnT4OrqWhrDREREROVciRLWxMTEfK+7d++K/6VPw9PTEy9evBCXZ4SFhaFatWoICwsT64SGhsLLywvXrl2Dr68vunXrhqtXr2LPnj04e/YsRo0aJdYdMGAAkpKScOrUKezbtw/r1q1DamqqeF4ul6Nbt25QV1fHhQsXsGHDBkydOrVYsU6fPh0rVqxAVFQUNDQ0MGjQIPHczp07sWDBAixZsgTR0dGwsrLC+vXri2wvKysL6enpCi8iIiKqmEq0JMDa2rq046ASMDAwgKurK0JDQ9GoUSOEhoZi/PjxmDNnDl68eIHMzEzcunUL3t7eWLhwIfr06YNx48YBAGrXro21a9fCy8sL69evR3JyMo4dO4YLFy6gadOmAIAtW7bAyclJvN/JkycRFxeHpKQk1KxZEwCwcOFCtG/f/r2xLliwAF5eXgCAadOmoWPHjvjvv/+gra2NH374AYMHD8bAgQMBALNmzcKff/6JjIyMQttbtGgR5syZk698p2wN9LTVizeA77Cada1E1xEREVHZKlHC+ssvvxR53s+PG6x/Kt7e3ggNDcWECRNw5swZzJ8/H/v378fZs2fx/PlzmJqaok6dOoiOjsadO3cUPuYXBAFyuRyJiYm4desWNDQ04O7uLp6vU6cODA0NxeO4uDhYWVmJySoAeHh4FCvOt9c1m5ubA3izBMHKygrx8fEYMWKEQv0mTZrg1KlThbbn7++PCRMmiMfp6emwtLQsVixERERUvpQoYR07dqzCcXZ2Nl6+fAktLS1UqVKFCesn5O3tjS1btuDKlStQU1ODs7MzvLy8EBYWhmfPnomzmnK5HN999x3GjBmTr428pBF4s0VVYQr6UrSi6r9NU1Mz3zV5a28Laud9X8AmlUohlUqLdW8iIiIq30q0hvXZs2cKr4yMDMTHx6Nly5bYtWtXacdIRchbx7p69Wp4eXlBIpHAy8sLoaGh4vpVAHBzc8ONGzdgb2+f76WlpQUnJyfk5OQgKipKbDs+Ph7Pnz8Xj52dnZGcnIx//vlHLDt//vxH98HR0REXL15UKHs7DiIiIqrcSpSwFqR27dpYvHhxvtlXKlt561h37NgBb29vAG+S2EuXLonrVwFg6tSpOH/+PEaOHImYmBjcvn0bhw4dwujRowG8SRo///xzDBkyBBEREYiOjsa3334LHR0d8V4+Pj5wdHSEn58frly5gjNnzmD69Okf3YfRo0djy5Yt2L59O27fvo358+fj6tWrxZ69JSIiooqt1BJW4M0enG/PvtGn0apVK+Tm5orJqZGREZydnWFiYiI+NOXi4oKwsDDcvn0bn332GRo2bIiZM2eK60kBYNu2bbC0tISXlxe6deuGoUOHonr16uJ5NTU1HDx4EFlZWWjSpAm+/fZbLFiw4KPj79u3L/z9/TFp0iS4ubkhMTERAwYMgLa29ke3TUREROWfRHjfYsECHDp0SOFYEASkpKTgxx9/hKWlJY4dO1ZqAVLl1LZtW5iZmeHXX38tVv309HQYGBjgur8TdwkgIiIqJ/Lev9PS0qCvr19ovRI9dNW1a1eFY4lEAhMTE7Ru3RorVqwoSZNUib18+RIbNmyAr68v1NXVsWvXLpw8eTLflxIQERFR5VSihPXtp7vzflZTK9XVBVSJSCQSHD16FPPnz0dWVhYcHR2xf/9++Pj4KDs0IiIiUgElzjK3bNmCevXqQUdHBzo6OqhXrx42b95cmrFRJaGjo4OTJ0/i6dOnyMzMxKVLl9CtWzdlh0VEREQqokQzrDNnzsSqVaswevRoceP48+fPY/z48UhKSsL8+fNLNUgiIiIiqrxK9NBVtWrV8MMPP6B3794K5bt27cLo0aPx+PHjUguQqDiKu2ibiIiIVEdx379LtCQgNzdX4Ss88zRq1Ag5OTklaZKIiIiIqEAlSli/+eYbrF+/Pl/5xo0b0bdv348OioiIiIgoT4nWsAJvHrr6888/0axZMwDAhQsXcP/+ffj5+WHChAlivZUrV358lERERERUaZUoYb1+/Trc3NwAAAkJCQAAExMTmJiY4Pr162I9frUmEREREX2sEiWsp0+fLu04iEqF54xdUJfqlOja6GV+pRwNERERlQbu9k9EREREKo0JKxERERGpNCasRERERKTSmLASERERkUpjwkofzNvbG+PGjROPbWxssHr16jJrn4iIiCq3Eu/DSpQnMjISurq6yg6DiIiIKigmrPTRTExMlB0CERERVWBcElCBeHt7Y/To0Rg3bhyMjIxgamqKjRs3IjMzEwMHDoSenh5q1aqFY8eOidfExsaiQ4cOkMlkMDU1Rb9+/fD48WPxfGZmJvz8/CCTyWBubo4VK1bku++7SwKeP3+OoUOHwtTUFNra2qhXrx4OHz4MAHjy5Al69+6NmjVrokqVKqhfvz527dpVdoNCRERE5R4T1gpm+/btqFatGi5evIjRo0dj+PDh+Prrr9G8eXNcunQJvr6+6NevH16+fImUlBR4eXnB1dUVUVFROH78OP7991/06NFDbG/y5Mk4ffo0Dh48iD///BOhoaGIjo4u9P5yuRzt27dHeHg4duzYgdjYWCxevBjq6uoAgP/++w+NGjXC4cOHcf36dQwdOhT9+vVDREREmY8NERERlU9cElDBNGjQADNmzAAA+Pv7Y/HixahWrRqGDBkCAJg1axbWr1+Pq1ev4ujRo3Bzc8PChQvF67du3QpLS0vcunULNWrUwJYtW/DLL7+gbdu2AN4kxDVr1iz0/idPnsTFixcRFxcHBwcHAICdnZ143sLCApMmTRKPR48ejePHj+P3339H06ZNi93PrKwsZGVlicfp6enFvpaIiIjKFyasFYyLi4v4s7q6OoyNjVG/fn2xzNTUFACQmpqK6OhonD59GjKZLF87CQkJePXqFV6/fg0PDw+xvGrVqnB0dCz0/jExMahZs6aYrL4rNzcXixcvxp49e/D333+LieeHPrS1aNEizJkzJ1/5Ttka6Gmrf1BbeZLnLgMAWM26VqLriYiIqGwwYa1gNDU1FY4lEolCmUQiAfDmo3u5XI7OnTtjyZIl+doxNzfH7du3P/j+Ojo6RZ5fsWIFVq1ahdWrV6N+/frQ1dXFuHHj8Pr16w+6j7+/PyZMmCAep6enw9LS8oPjJSIiItXHhLUSc3Nzw/79+2FjYwMNjfx/Cvb29tDU1MSFCxdgZWUFAHj27Blu3boFLy+vAtt0cXHBgwcPcOvWrQJnWc+cOYMuXbrgm2++AfAmcb59+zacnJw+KHapVAqpVPpB1xAREVH5xIeuKrGRI0fi6dOn6N27Ny5evIi7d+/izz//xKBBg5CbmwuZTIbBgwdj8uTJCAkJwfXr1zFgwACoqRX+Z+Pl5QVPT0989dVXCA4ORmJiIo4dO4bjx48DeJMEBwcHIzw8HHFxcfjuu+/w8OHDT9VlIiIiKoeYsFZiNWrUwLlz55CbmwtfX1/Uq1cPY8eOhYGBgZiULlu2DJ6envjiiy/g4+ODli1bolGjRkW2u3//fjRu3Bi9e/eGs7MzpkyZgtzcXADAzJkz4ebmBl9fX3h7e8PMzAxdu3Yt664SERFROSYRBEFQdhBEHys9PR0GBga47u9U4oeu8vChKyIiok8j7/07LS0N+vr6hdbjDCsRERERqTQmrERERESk0piwEhEREZFKY8JKRERERCqN+7BShWI57UKRi7aJiIio/OEMKxERERGpNCasRERERKTSmLASERERkUpjwkpEREREKo0PXVGF4jljF9SlOh90TfQyvzKKhoiIiEoDZ1iJiIiISKUxYSUiIiIilcaElYiIiIhUGhNWIiIiIlJpTFiJiIiISKUxYaVSFRAQAFdXV2WHQURERBUIE1YqVZMmTUJISIiywyAiIqIKhPuwUqmSyWSQyWTKDoOIiIgqEM6wVmDe3t4YPXo0xo0bByMjI5iammLjxo3IzMzEwIEDoaenh1q1auHYsWPiNWFhYWjSpAmkUinMzc0xbdo05OTkAAB+/vlnWFhYQC6XK9zniy++QP/+/QHkXxIwYMAAdO3aFcuXL4e5uTmMjY0xcuRIZGdni3VSUlLQsWNH6OjowNbWFr/99htsbGywevXqshscIiIiKjeYsFZw27dvR7Vq1XDx4kWMHj0aw4cPx9dff43mzZvj0qVL8PX1Rb9+/fDy5Uv8/fff6NChAxo3bowrV65g/fr12LJlC+bPnw8A+Prrr/H48WOcPn1abP/Zs2c4ceIE+vbtW2gMp0+fRkJCAk6fPo3t27cjMDAQgYGB4nk/Pz/8888/CA0Nxf79+7Fx40akpqYW2a+srCykp6crvIiIiKhikgiCICg7CCob3t7eyM3NxZkzZwAAubm5MDAwQLdu3fDLL78AAB4+fAhzc3OcP38ef/zxB/bv34+4uDhIJBIAwLp16zB16lSkpaVBTU0NXbp0QbVq1bBlyxYAwMaNGzF79mw8ePAA6urqCAgIQFBQEGJiYgC8mWENDQ1FQkIC1NXVAQA9evSAmpoadu/ejZs3b8LJyQmRkZFwd3cHANy5cwe1a9fGqlWrMG7cuAL7FhAQgDlz5uQrv+7vBD1t9Q8eK6tZ1z74GiIiIvo46enpMDAwQFpaGvT19QutxxnWCs7FxUX8WV1dHcbGxqhfv75YZmpqCgBITU1FXFwcPDw8xGQVAFq0aIGMjAw8ePAAANC3b1/s378fWVlZAICdO3eiV69eYjJakLp16yqcNzc3F2dQ4+PjoaGhATc3N/G8vb09jIyMiuyXv78/0tLSxNf9+/ffOxZERERUPvGhqwpOU1NT4VgikSiU5SWncrkcgiAoJKsAkDcBn1feuXNnyOVyHDlyBI0bN8aZM2ewcuXKD44hbx1sYRP875v4l0qlkEqlRdYhIiKiioEzrCRydnZGeHi4QrIYHh4OPT09WFhYAAB0dHTQrVs37Ny5E7t27YKDgwMaNWpU4nvWqVMHOTk5uHz5slh2584dPH/+vMRtEhERUcXChJVEI0aMwP379zF69GjcvHkT//vf/zB79mxMmDABamr/96fSt29fHDlyBFu3bsU333zzUfesU6cOfHx8MHToUFy8eBGXL1/G0KFDoaOjk2+2l4iIiConJqwksrCwwNGjR3Hx4kU0aNAAw4YNw+DBgzFjxgyFeq1bt0bVqlURHx+PPn36fPR9f/nlF5iamsLT0xNffvklhgwZAj09PWhra39020RERFT+cZcAUjkPHjyApaUlTp48iTZt2hTrmrynDLlLABERUflR3F0C+NAVKd2pU6eQkZGB+vXrIyUlBVOmTIGNjQ08PT2VHRoRERGpACaspHTZ2dn4/vvvcffuXejp6aF58+bYuXNnvt0FiIiIqHJiwkpK5+vrC19fX2WHQURERCqKCStVKJbTLhS5BoaIiIjKH+4SQEREREQqjQkrEREREak0JqxEREREpNKYsBIRERGRSmPCSkREREQqjbsEUIXiOWMX1KU6hZ6PXub3CaMhIiKi0sAZViIiIiJSaUxYiYiIiEilMWElIiIiIpXGhJWIiIiIVBoTVipVSUlJkEgkiImJUXYoREREVEFwlwAqsQEDBuD58+cICgoSyywtLZGSkoJq1aopLzAiIiKqUJiwUqlSV1eHmZmZssMgIiKiCoRLAsqpn3/+GRYWFpDL5QrlX3zxBfr374+EhAR06dIFpqamkMlkaNy4MU6ePKlQNysrC1OmTIGlpSWkUilq166NLVu2AAByc3MxePBg2NraQkdHB46OjlizZo14bUBAALZv347//e9/kEgkkEgkCA0NLXBJQFhYGJo0aQKpVApzc3NMmzYNOTk54nlvb2+MGTMGU6ZMQdWqVWFmZoaAgIDSHzQiIiIql5iwllNff/01Hj9+jNOnT4tlz549w4kTJ9C3b19kZGSgQ4cOOHnyJC5fvgxfX1907twZycnJYn0/Pz/s3r0ba9euRVxcHDZs2ACZTAYAkMvlqFmzJvbu3YvY2FjMmjUL33//Pfbu3QsAmDRpEnr06IHPP/8cKSkpSElJQfPmzfPF+ffff6NDhw5o3Lgxrly5gvXr12PLli2YP3++Qr3t27dDV1cXERERWLp0KebOnYvg4OBC+5+VlYX09HSFFxEREVVMEkEQBGUHQSXTpUsXVKtWTZwV3bhxI2bPno0HDx5AXV09X/26deti+PDhGDVqFG7dugVHR0cEBwfDx8enWPcbOXIk/v33X+zbtw9AwWtYk5KSYGtri8uXL8PV1RXTp0/H/v37ERcXB4lEAgBYt24dpk6dirS0NKipqcHb2xu5ubk4c+aM2E6TJk3QunVrLF68uMBYAgICMGfOnHzl1/2doKedv+95rGZdK1ZfiYiIqOylp6fDwMAAaWlp0NfXL7QeZ1jLsb59+2L//v3IysoCAOzcuRO9evWCuro6MjMzMWXKFDg7O8PQ0BAymQw3b94UZ1hjYmKgrq4OLy+vQtvfsGED3N3dYWJiAplMhk2bNinM0BZHXFwcPDw8xGQVAFq0aIGMjAw8ePBALHNxcVG4ztzcHKmpqYW26+/vj7S0NPF1//79D4qLiIiIyg8+dFWOde7cGXK5HEeOHEHjxo1x5swZrFy5EgAwefJknDhxAsuXL4e9vT10dHTQvXt3vH79GgCgo6NTZNt79+7F+PHjsWLFCnh4eEBPTw/Lli1DRETEB8UoCIJCsppXBkChXFNTU6GORCLJtz73bVKpFFKp9INiISIiovKJCWs5pqOjg27dumHnzp24c+cOHBwc0KhRIwDAmTNnMGDAAHz55ZcAgIyMDCQlJYnX1q9fH3K5HGFhYQUuCThz5gyaN2+OESNGiGUJCQkKdbS0tJCbm1tkjM7Ozti/f79C4hoeHg49PT1YWFiUqN9ERERUuXBJQDnXt29fHDlyBFu3bsU333wjltvb2+PAgQOIiYnBlStX0KdPH4UZSxsbG/Tv3x+DBg1CUFAQEhMTERoaKj5UZW9vj6ioKJw4cQK3bt3CzJkzERkZqXBvGxsbXL16FfHx8Xj8+DGys7PzxTdixAjcv38fo0ePxs2bN/G///0Ps2fPxoQJE6Cmxj8/IiIiej9mDOVc69atUbVqVcTHx6NPnz5i+apVq2BkZITmzZujc+fO8PX1hZubm8K169evR/fu3TFixAjUqVMHQ4YMQWZmJgBg2LBh6NatG3r27ImmTZviyZMnCrOtADBkyBA4OjqK61zPnTuXLz4LCwscPXoUFy9eRIMGDTBs2DAMHjwYM2bMKIPRICIiooqIuwRQhZD3lCF3CSAiIio/uEsAEREREVUITFiJiIiISKUxYSUiIiIilcaElYiIiIhUGvdhpQrFctqFIhdtExERUfnDGVYiIiIiUmlMWImIiIhIpTFhJSIiIiKVxoSViIiIiFQaH7qiCsVzxi6oS3UKPBe9zO8TR0NERESlgTOsRERERKTSOMNKRERElVJOTg5ev36t7DAqNC0tLWhofHy6yYSViIiIKhVBEJCcnIzHjx8rO5RKoVq1arCysoJEIilxG0xYiYiIqFLJS1YtLCwgk8mgpsYVkmVBLpcjIyMDf//9N+RyOWxtbUvcFhNWgre3N1xdXbF69Wplh0JERFSmcnJyxGTVzMxM2eFUeDKZDADw999/486dO/D29oampuYHt8N/UhAREVGlkbdmNS+RorKXN9Y3b97EqVOnkJub+8FtMGElIiKiSofLAD6dvLE2MDBAXFwc0tLSPryN0g6Kyie5XI4pU6agatWqMDMzQ0BAgHguOTkZXbp0gUwmg76+Pnr06IF///1XPD9gwAB07dpVob1x48bB29tbPN63bx/q168PHR0dGBsbw8fHB5mZmeL5bdu2wcnJCdra2qhTpw7WrVtXVl0lIiIiJZBKpcjOzsbLly8/+FomrAQA2L59O3R1dREREYGlS5di7ty5CA4OhiAI6Nq1K54+fYqwsDAEBwcjISEBPXv2LHbbKSkp6N27NwYNGoS4uDiEhoaiW7duEAQBALBp0yZMnz4dCxYsQFxcHBYuXIiZM2di+/btZdVdIiIi+sS4SwB9NBcXF8yePRsAULt2bfz4448ICQkBAFy9ehWJiYmwtLQEAPz666+oW7cuIiMj0bhx4/e2nZKSgpycHHTr1g3W1tYAgPr164vn582bhxUrVqBbt24AAFtbW8TGxuLnn39G//79C2wzKysLWVlZ4nF6enoJek1ERPR/BgwYgOfPnyMoKEjZoSi4fPkyZs6ciYsXLyI9PR1mZmZo2rQpfvrpJ1SrVg2hoaFo1aoVnj17BkNDw2K3m5SUBFtbW1y+fBmurq5lFn9pYMJKAN4krG8zNzdHamoq4uLiYGlpKSarAODs7AxDQ0PExcUVK2Ft0KAB2rRpg/r168PX1xft2rVD9+7dYWRkhEePHuH+/fsYPHgwhgwZIl6Tk5MDAwODQttctGgR5syZk698p2wN9LTVC7wmee4yWM269t54iYiIVEVqaip8fHzQuXNnnDhxAoaGhkhMTMShQ4dK9NF6ecUlAQQA+baYkEgkkMvlEAShwCn8t8vV1NTEj/fzZGdniz+rq6sjODgYx44dg7OzM3744Qc4OjoiMTERcrkcwJtlATExMeLr+vXruHDhQqHx+vv7Iy0tTXzdv3+/xH0nIiIqjrCwMDRp0gRSqRTm5uaYNm0acnJyxPPHjx9Hy5YtYWhoCGNjY3Tq1AkJCQni+aSkJEgkEhw4cACtWrVClSpV0KBBA5w/f77Qe4aHhyM9PR2bN29Gw4YNYWtri9atW2P16tWwsrJCUlISWrVqBQAwMjKCRCLBgAEDihVP3r6oDRs2hEQiEZ898fb2xrhx4xTi6Nq1q9guAKxbtw61a9eGtrY2TE1N0b1795IMabExYaUiOTs7Izk5WSEhjI2NRVpaGpycnAAAJiYmSElJUbguJiZG4VgikaBFixaYM2cOLl++DC0tLRw8eBCmpqawsLDA3bt3YW9vr/AqaoNhqVQKfX19hRcREVFZ+fvvv9GhQwc0btwYV65cwfr167FlyxbMnz9frJOZmYkJEyYgMjISISEhUFNTw5dffilOzuSZPn06Jk2ahJiYGDg4OKB3794Kie/bzMzMkJOTg4MHD+abHAIAS0tL7N+/HwAQHx+PlJQUrFmzpljxXLx4EQBw8uRJpKSk4MCBA8Uai6ioKIwZMwZz585FfHw8jh8/Dk9Pz2JdW1JcEkBF8vHxgYuLC/r27YvVq1cjJycHI0aMgJeXF9zd3QEArVu3xrJly/DLL7/Aw8MDO3bswPXr19GwYUMAQEREBEJCQtCuXTtUr14dERERePTokZjwBgQEYMyYMdDX10f79u2RlZWFqKgoPHv2DBMmTFBa34mIiPKsW7cOlpaW+PHHHyGRSFCnTh38888/mDp1KmbNmgU1NTV89dVXCtds2bIF1atXR2xsLOrVqyeWT5o0CR07dgQAzJkzB3Xr1sWdO3dQp06dfPdt1qwZvv/+e/Tp0wfDhg1DkyZN0Lp1a/j5+cHU1BTq6uqoWrUqAKB69eoKa1jfF4+JiQkAwNjY+IO+RCE5ORm6urro1KkT9PT0YG1tLb7nlxXOsFKRJBIJgoKCYGRkBE9PT/j4+MDOzg579uwR6/j6+mLmzJmYMmUKGjdujBcvXsDPz088r6+vj7/++gsdOnSAg4MDZsyYgRUrVqB9+/YAgG+//RabN29GYGAg6tevDy8vLwQGBn7UV7gRERGVpri4OHh4eCgsk2vRogUyMjLw4MEDAEBCQgL69OkDOzs76Ovri+9jycnJCm29/dyIubk5gDdrVQuzYMECPHz4EBs2bICzszM2bNiAOnXq4Nq1op/LKG48H6pt27awtraGnZ0d+vXrh507d5b5elrOsBJCQ0Pzlb39hKSVlRX+97//FdnGnDlzCnwICgCcnJxw/PjxIq/v06cP+vTp895YiYiIlKGgZzryPqLPK+/cuTMsLS2xadMm1KhRA3K5HPXq1RO/XSvP28+N5F377rKBdxkbG+Prr7/G119/jUWLFqFhw4ZYvnx5kVtAFjeed73v2RQ9PT1cunQJoaGh+PPPPzFr1iwEBAQgMjLyg3Yp+BCcYSUiIiJ6D2dnZ4SHhyskcuHh4dDT04OFhQWePHmCuLg4zJgxA23atIGTkxOePXtWJrFoaWmhVq1a4hfwaGlpAYDCV54WJ56CrgPyP5uSm5uL69evK9TR0NCAj48Pli5diqtXryIpKQmnTp0qvU6+gzOsRERERP9fWlpavgeHq1atihEjRmD16tUYPXo0Ro0ahfj4eMyePRsTJkyAmpoajIyMYGxsjI0bN8Lc3BzJycmYNm3aR8dz+PBh7N69G7169YKDgwMEQcAff/yBo0ePYtu2bQAAa2trSCQSHD58GB06dICOjk6x4qlevTp0dHRw/Phx1KxZE9ra2jAwMEDr1q0xYcIEHDlyBLVq1cKqVavw/PlzhZju3r0LT09PGBkZ4ejRo5DL5XB0dPzo/haGM6xERERE/19oaCgaNmyo8Jo1axYsLCxw9OhRXLx4EQ0aNMCwYcMwePBgzJgxA8Cbj9F3796N6Oho1KtXD+PHj8eyZcs+Oh5nZ2dUqVIFEydOhKurK5o1a4a9e/di8+bN6NevHwDAwsICc+bMwbRp02BqaopRo0YVKx4NDQ2sXbsWP//8M2rUqIEuXboAAAYNGoT+/fvDz88PXl5esLW1FbfOAgBDQ0McOHAArVu3hpOTEzZs2IBdu3ahbt26H93fwkiEgvZIICpn0tPTYWBggOv+ToV+cQAAfnEAEVEl9/LlS8TFxcHJyQlVqlRRdjiVQt6YJyQk4N69e+jduzdq1qwJ4P/ev9PS0orcopJLAqhCsZx2gXuyEhERVTBcEkBEREREKo0JKxERERGpNCasRERERKTSmLASERERkUpjwkpEREREKo27BFCF4jljF9SlOvnKo5f5KSEaIiIiKg2cYSUiIiIilcaElYiIiIhUGhNWIiIiokpk3bp1sLW1hba2Nho1aoQzZ84oO6T34hpWIiIiolLQaPIvn/R+JXk+Y8+ePRg3bhzWrVuHFi1a4Oeff0b79u0RGxsLKyurMoiydHCGVQWFhoZCIpHg+fPnyg4FNjY2WL169Se9Z1JSEiQSCWJiYj7pfYmIiCq6lStXYvDgwfj222/h5OSE1atXw9LSEuvXr1d2aEViwkoAgMDAQBgaGuYrj4yMxNChQz99QERERFSqXr9+jejoaLRr106hvF27dggPD1dSVMXDJQFUJBMTE2WHQERERKXg8ePHyM3NhampqUK5qakpHj58qKSoioczrJ+AIAhYunQp7OzsoKOjgwYNGmDfvn3i+aNHj8LBwQE6Ojpo1aoVkpKSFK4PCAiAq6urQtnq1athY2OjULZ161bUrVsXUqkU5ubmGDVqlHhu5cqVqF+/PnR1dWFpaYkRI0YgIyMDwJslCAMHDkRaWhokEgkkEgkCAgIA5F8SkJycjC5dukAmk0FfXx89evTAv//+my/WX3/9FTY2NjAwMECvXr3w4sULsc7x48fRsmVLGBoawtjYGJ06dUJCQkIJRpaIiIg+lEQiUTgWBCFfmaphwvoJzJgxA9u2bcP69etx48YNjB8/Ht988w3CwsJw//59dOvWDR06dEBMTAy+/fZbTJs27YPvsX79eowcORJDhw7FtWvXcOjQIdjb24vn1dTUsHbtWly/fh3bt2/HqVOnMGXKFABA8+bNsXr1aujr6yMlJQUpKSmYNGlSvnsIgoCuXbvi6dOnCAsLQ3BwMBISEtCzZ0+FegkJCQgKCsLhw4dx+PBhhIWFYfHixeL5zMxMTJgwAZGRkQgJCYGamhq+/PJLyOXyYvc3KysL6enpCi8iIiIqXLVq1aCurp5vNjU1NTXfrKuq4ZKAMpaZmYmVK1fi1KlT8PDwAADY2dnh7Nmz+Pnnn2FjYwM7OzusWrUKEokEjo6OuHbtGpYsWfJB95k/fz4mTpyIsWPHimWNGzcWfx43bpz4s62tLebNm4fhw4dj3bp10NLSgoGBASQSCczMzAq9x8mTJ3H16lUkJibC0tISAPDrr7+ibt26iIyMFO8nl8sRGBgIPT09AEC/fv0QEhKCBQsWAAC++uorhXa3bNmC6tWrIzY2FvXq1StWfxctWoQ5c+bkK98pWwM9bfV85clzlwEArGZdK1b7REREFY2WlhYaNWqE4OBgfPnll2J5cHAwunTposTI3o8zrGUsNjYW//33H9q2bQuZTCa+fvnlFyQkJCAuLg7NmjVTmIrPS2yLKzU1Ff/88w/atGlTaJ3Tp0+jbdu2sLCwgJ6eHvz8/PDkyRNkZmYW+z5xcXGwtLQUk1UAcHZ2hqGhIeLi4sQyGxsbMVkFAHNzc6SmporHCQkJ6NOnD+zs7KCvrw9bW1sAb5YbFJe/vz/S0tLE1/3794t9LRERUWU1YcIEbN68GVu3bkVcXBzGjx+P5ORkDBs2TNmhFYkzrGUs72PuI0eOwMLCQuGcVCrF6NGj39uGmpoaBEFQKMvOzhZ/1tHRKfL6e/fuoUOHDhg2bBjmzZuHqlWr4uzZsxg8eLBCO+9T2BqXd8s1NTUVzkskEoWP+zt37gxLS0ts2rQJNWrUgFwuR7169fD69etixyKVSiGVSotdn4iIiICePXviyZMnmDt3LlJSUlCvXj0cPXoU1tbWyg6tSExYy5izszOkUimSk5Ph5eVV4PmgoCCFsgsXLigcm5iY4OHDhwqJ4dt7lOrp6cHGxgYhISFo1apVvntERUUhJycHK1asgJram0n1vXv3KtTR0tJCbm7ue/uSnJyM+/fvi7OssbGxSEtLg5OTU5HX5nny5Ani4uLw888/47PPPgMAnD17tljXEhERqbKSbOSvDCNGjMCIESOUHcYHYcJaxvT09DBp0iSMHz8ecrkcLVu2RHp6OsLDwyGTyTBs2DCsWLECEyZMwHfffYfo6GgEBgYqtOHt7Y1Hjx5h6dKl6N69O44fP45jx45BX19frBMQEIBhw4ahevXqaN++PV68eIFz585h9OjRqFWrFnJycvDDDz+gc+fOOHfuHDZs2KBwDxsbG2RkZCAkJAQNGjRAlSpVUKVKFYU6Pj4+cHFxQd++fbF69Wrk5ORgxIgR8PLygru7e7HGw8jICMbGxti4cSPMzc2RnJxcoofMiIiIqPLgGtZPYN68eZg1axYWLVoEJycn+Pr64o8//oCtrS2srKywf/9+/PHHH2jQoAE2bNiAhQsXKlzv5OSEdevW4aeffkKDBg1w8eLFfE/x9+/fH6tXr8a6detQt25ddOrUCbdv3wYAuLq6YuXKlViyZAnq1auHnTt3YtGiRQrXN2/eHMOGDUPPnj1hYmKCpUuX5uuHRCJBUFAQjIyM4OnpCR8fH9jZ2WHPnj3FHgs1NTXs3r0b0dHRqFevHsaPH49ly5YV+3oiIiKqfCTCu4sjicqh9PR0GBgY4Lq/U4G7BOThLgFERJXby5cvERcXBycnp3yfJFLZyBvzhIQE3Lt3D71790bNmjUB/N/7d1pamsInx+/iDCsRERERqTQmrERERESk0piwEhEREZFKY8JKRERERCqN21pRhWI57UKRi7aJiIio/OEMKxERERGpNCasRERERKTSmLASERERVRJ//fUXOnfujBo1aohfCFQecA0rERERUSlInlv/k96vJF+Gk5mZiQYNGmDgwIH46quvyiCqssGElSoUzxm7ELP2O2WHQUREpJLat2+P9u3bKzuMD8YlAURERESk0piwEhEREZFKY8JKRERERCqNCSsRERERqTQmrJ9YQEAAXF1di6wzYMAAdO3a9ZPEQ0RERKTquEsAERERUSWRkZGBO3fuiMeJiYmIiYlB1apVYWVlpcTIilZuE9bXr19DS0tL2WFQIbKzs6GpqansMIiIiOgtUVFRaNWqlXg8YcIEAED//v0RGBiopKiKQSgnvLy8hJEjRwrjx48XjI2NBU9PT+HGjRtC+/btBV1dXaF69erCN998Izx69EjhmtGjRwuTJ08WjIyMBFNTU2H27NkK7T5//lwYMmSIYGJiIujp6QmtWrUSYmJixHNqampCVFSUIAiCIJfLBSMjI8Hd3V28/rfffhPMzMzE4ylTpgi1a9cWdHR0BFtbW2HGjBnC69evxfOzZ88WGjRoIGzYsEGoWbOmoKOjI3Tv3l149uyZWKd///5Cly5dxGO5XC4sWbJEsLW1FbS1tQUXFxfh999/L/bYlfU4vd2vLVu2CLa2toJEIhHkcrkQFxcntGjRQpBKpYKTk5MQHBwsABAOHjwoCIIgtGrVShg5cqTCvR4/fixoaWkJISEhxe5jWlqaAEBoMHpDsa8hIqLKJzMzU4iKihIyMzOVHUqlkTfme/bsEZYuXSrcv39fPJf3/p2WllZkG+VqDev27duhoaGBc+fOYfHixfDy8oKrqyuioqJw/Phx/Pvvv+jRo0e+a3R1dREREYGlS5di7ty5CA4OBgAIgoCOHTvi4cOHOHr0KKKjo+Hm5oY2bdrg6dOnMDAwgKurK0JDQwEAV69eFf+bnp4OAAgNDYWXl5d4Pz09PQQGBiI2NhZr1qzBpk2bsGrVKoWY7ty5g7179+KPP/7A8ePHERMTg5EjRxba7xkzZmDbtm1Yv349bty4gfHjx+Obb75BWFjYe8csJSWlzMfp3X7t378fMTExkMvl6Nq1K6pUqYKIiAhs3LgR06dPV7jvt99+i99++w1ZWVli2c6dO1GjRg2FfwESERFRJVa2OXXp8fLyElxdXcXjmTNnCu3atVOoc//+fQGAEB8fL17TsmVLhTqNGzcWpk6dKgiCIISEhAj6+vrCf//9p1CnVq1aws8//ywIgiBMmDBB6NSpkyAIgrB69Wqhe/fugpubm3DkyBFBEATBwcFBWL9+faFxL126VGjUqJF4PHv2bEFdXV3hXxfHjh0T1NTUhJSUFEEQFGdYMzIyBG1tbSE8PFyh3cGDBwu9e/cu9L55PtU4zZ49W9DU1BRSU1MV+qWhoSH2SxCEfDOs//33n1C1alVhz549Yh1XV1chICCgyH79999/QlpamvjK6xNnWImIqCicYf30SmOGtVytYXV3dxd/jo6OxunTpyGTyfLVS0hIgIODAwDAxcVF4Zy5uTlSU1PFNjIyMmBsbKxQ59WrV0hISAAAeHt7Y8uWLZDL5QgLC0ObNm1gZWWFsLAwuLm54datWwozrPv27cPq1atx584dZGRkICcnB/r6+grtW1lZoWbNmuKxh4cH5HI54uPjYWZmplA3NjYW//33H9q2batQ/vr1azRs2LDoAfuE4wQA1tbWMDExEY/j4+NhaWmp0KcmTZootCGVSvHNN99g69at6NGjB2JiYnDlyhUEBQUV2a9FixZhzpw5+cp3ytYgee6PJfp+ZSIiIlJN5Sph1dXVFX+Wy+Xo3LkzlixZkq+eubm5+PO7D/5IJBLI5XKxDXNzc/Ej/7cZGhoCADw9PfHixQtcunQJZ86cwbx582BpaYmFCxfC1dUV1atXh5OTEwDgwoUL6NWrF+bMmQNfX18YGBhg9+7dWLFiRZH9kkgkCv99W16sR44cgYWFhcI5qVRaZLt513+KcQIUfz/Am6UEBfXpXd9++y1cXV3x4MEDbN26FW3atIG1tXWR1/j7+4sLxQEgPT0dlpaW770XERERlT/lKmF9m5ubG/bv3w8bGxtoaJSsG25ubnj48CE0NDRgY2NTYJ28daw//vgjJBIJnJ2dUaNGDVy+fBmHDx9WmF09d+4crK2tFdZp3rt3L1+bycnJ+Oeff1CjRg0AwPnz56GmpibOdr7N2dkZUqkUycnJCvf6kD5+inEqSJ06dZCcnIx///0XpqamAIDIyMh89erXrw93d3ds2rQJv/32G3744Yf3ti2VSouVsBMREVH5V64eunrbyJEj8fTpU/Tu3RsXL17E3bt38eeff2LQoEHIzc0tVhs+Pj7w8PBA165dceLECSQlJSE8PBwzZsxAVFSUWM/b2xs7duyAl5cXJBIJjIyM4OzsjD179sDb21usZ29vj+TkZOzevRsJCQlYu3YtDh48mO++2tra6N+/P65cuYIzZ85gzJgx6NGjR77lAMCbh7gmTZqE8ePHY/v27UhISMDly5fx008/Yfv27So1Tu9q27YtatWqhf79++Pq1as4d+6cmMy/O/P67bffYvHixcjNzcWXX35ZrLiIiIhKKu9TRCp7eWMtCEKJ2yi3CWuNGjVw7tw55ObmwtfXF/Xq1cPYsWNhYGAANbXidUsikeDo0aPw9PTEoEGD4ODggF69eiEpKUmcEQSAVq1aITc3VyE59fLyQm5ursKsZ5cuXTB+/HiMGjUKrq6uCA8Px8yZM/Pd197eHt26dUOHDh3Qrl071KtXD+vWrSs0znnz5mHWrFlYtGgRnJyc4Ovriz/++AO2trYqNU7vUldXR1BQEDIyMtC4cWN8++23mDFjBoA3SfvbevfuDQ0NDfTp0yffOSIiotKSt4d7RkaGkiOpPPLGOjs7u8RtSISPSXeJPtC5c+fQsmVL3LlzB7Vq1RLL79+/DxsbG0RGRsLNze2D201PT4eBgQGu+ztBT1udD10REVGh7t27h8ePH8PCwgIymazYEzj0YeRyOTIyMvD333/j+fPnePDgAVJTU9G7d2/x4fO89++0tLR8D6m/rdyuYaXy4eDBg5DJZKhduzbu3LmDsWPHokWLFmKymp2djZSUFEybNg3NmjUrUbJKRET0IaysrJCTk4O///5b2aFUCs+fP8e///6LrKwsaGhoQEdH54PbYMJazg0bNgw7duwo8Nw333yDDRs2fOKIFL148QJTpkzB/fv3Ua1aNfj4+CjsmnDu3Dm0atUKDg4O2LdvnxIjJSKiykIikcDOzg7BwcGIj4+Hvr4+H+QtA4Ig4PXr15DL5Xj9+jWePHkCZ2fnImdSC8MlAeVcamqq+K1b79LX10f16tU/cUTKwSUBRET0obKzs3Hq1CnEx8cjJyfnox4KoqJpaGjA2toan3/+ucKzKlwSUElUr1690iSlREREpUlTUxNt27aFh4cHXr16pexwKjRtbW3IZDKoq6uX6HomrFShWE67UKKPGoiIqHJSU1ODvr4+3ztUHB+LIyIiIiKVxhlWqhDy1h0Vtp6XiIiIVE/e+/b71g8zYaUK4cmTJwAAS0tLJUdCREREH+rFixcwMDAo9DwTVqoQqlatCgBITk4u8g+eSl96ejosLS1x//59rgFTAo6/8nDslYdjr1ylOf6CIODFixeoUaNGkfWYsFKFkPctJQYGBvyfl5LwoQXl4vgrD8deeTj2ylVa41+ciSY+dEVEREREKo0JKxERERGpNCasVCFIpVLMnj2bX62nBBx75eL4Kw/HXnk49sqljPHnV7MSERERkUrjDCsRERERqTQmrERERESk0piwEhEREZFKY8JKRERERCqNCSuVe+vWrYOtrS20tbXRqFEjnDlzRtkhVUh//fUXOnfujBo1akAikSAoKEjhvCAICAgIQI0aNaCjowNvb2/cuHFDOcFWMIsWLULjxo2hp6eH6tWro2vXroiPj1eow/EvG+vXr4eLi4u4QbqHhweOHTsmnue4fzqLFi2CRCLBuHHjxDKOf9kJCAiARCJReJmZmYnnP/XYM2Glcm3Pnj0YN24cpk+fjsuXL+Ozzz5D+/btkZycrOzQKpzMzEw0aNAAP/74Y4Hnly5dipUrV+LHH39EZGQkzMzM0LZtW7x48eITR1rxhIWFYeTIkbhw4QKCg4ORk5ODdu3aITMzU6zD8S8bNWvWxOLFixEVFYWoqCi0bt0aXbp0Ed+YOe6fRmRkJDZu3AgXFxeFco5/2apbty5SUlLE17Vr18Rzn3zsBaJyrEmTJsKwYcMUyurUqSNMmzZNSRFVDgCEgwcPisdyuVwwMzMTFi9eLJb9999/goGBgbBhwwYlRFixpaamCgCEsLAwQRA4/p+akZGRsHnzZo77J/LixQuhdu3aQnBwsODl5SWMHTtWEAT+3Ze12bNnCw0aNCjwnDLGnjOsVG69fv0a0dHRaNeunUJ5u3btEB4erqSoKqfExEQ8fPhQ4XchlUrh5eXF30UZSEtLAwBUrVoVAMf/U8nNzcXu3buRmZkJDw8PjvsnMnLkSHTs2BE+Pj4K5Rz/snf79m3UqFEDtra26NWrF+7evQtAOWOvUSatEn0Cjx8/Rm5uLkxNTRXKTU1N8fDhQyVFVTnljXdBv4t79+4pI6QKSxAETJgwAS1btkS9evUAcPzL2rVr1+Dh4YH//vsPMpkMBw8ehLOzs/jGzHEvO7t378alS5cQGRmZ7xz/7stW06ZN8csvv8DBwQH//vsv5s+fj+bNm+PGjRtKGXsmrFTuSSQShWNBEPKV0afB30XZGzVqFK5evYqzZ8/mO8fxLxuOjo6IiYnB8+fPsX//fvTv3x9hYWHieY572bh//z7Gjh2LP//8E9ra2oXW4/iXjfbt24s/169fHx4eHqhVqxa2b9+OZs2aAfi0Y88lAVRuVatWDerq6vlmU1NTU/P9q4/KVt6To/xdlK3Ro0fj0KFDOH36NGrWrCmWc/zLlpaWFuzt7eHu7o5FixahQYMGWLNmDce9jEVHRyM1NRWNGjWChoYGNDQ0EBYWhrVr10JDQ0McY47/p6Grq4v69evj9u3bSvnbZ8JK5ZaWlhYaNWqE4OBghfLg4GA0b95cSVFVTra2tjAzM1P4Xbx+/RphYWH8XZQCQRAwatQoHDhwAKdOnYKtra3CeY7/pyUIArKysjjuZaxNmza4du0aYmJixJe7uzv69u2LmJgY2NnZcfw/oaysLMTFxcHc3Fw5f/tl8igX0Seye/duQVNTU9iyZYsQGxsrjBs3TtDV1RWSkpKUHVqF8+LFC+Hy5cvC5cuXBQDCypUrhcuXLwv37t0TBEEQFi9eLBgYGAgHDhwQrl27JvTu3VswNzcX0tPTlRx5+Td8+HDBwMBACA0NFVJSUsTXy5cvxToc/7Lh7+8v/PXXX0JiYqJw9epV4fvvvxfU1NSEP//8UxAEjvun9vYuAYLA8S9LEydOFEJDQ4W7d+8KFy5cEDp16iTo6emJ76+feuyZsFK599NPPwnW1taClpaW4ObmJm71Q6Xr9OnTAoB8r/79+wuC8Gabk9mzZwtmZmaCVCoVPD09hWvXrik36AqioHEHIGzbtk2sw/EvG4MGDRL//2JiYiK0adNGTFYFgeP+qb2bsHL8y07Pnj0Fc3NzQVNTU6hRo4bQrVs34caNG+L5Tz32EkEQhLKZuyUiIiIi+nhcw0pEREREKo0JKxERERGpNCasRERERKTSmLASERERkUpjwkpEREREKo0JKxERERGpNCasRERERKTSmLASERERkUpjwkpERJWSRCJBUFCQssMgomJgwkpERCojNzcXcrlc2WEQkYphwkpERCXm7e2NUaNGYdSoUTA0NISxsTFmzJiBvG/9fv36NaZMmQILCwvo6uqiadOmCA0NFa8PDAyEoaEhDh8+DGdnZ0ilUty7dw9ZWVmYMmUKLC0tIZVKUbt2bWzZskW8LjY2Fh06dIBMJoOpqSn69euHx48fK8Q1ZswYTJkyBVWrVoWZmRkCAgLE8zY2NgCAL7/8EhKJRDwmItXEhJWIiD7K9u3boaGhgYiICKxduxarVq3C5s2bAQADBw7EuXPnsHv3bly9ehVff/01Pv/8c9y+fVu8/uXLl1i0aBE2b96MGzduoHr16vDz88Pu3buxdu1axMXFYcOGDZDJZACAlJQUeHl5wdXVFVFRUTh+/Dj+/fdf9OjRI19curq6iIiIwNKlSzF37lwEBwcDACIjIwEA27ZtQ0pKinhMRKpJIuT9M5iIiOgDeXt7IzU1FTdu3IBEIgEATJs2DYcOHcIff/yB2rVr48GDB6hRo4Z4jY+PD5o0aYKFCxciMDAQAwcORExMDBo0aAAAuHXrFhwdHREcHAwfH59895w1axYiIiJw4sQJsezBgwewtLREfHw8HBwc4O3tjdzcXJw5c0as06RJE7Ru3RqLFy8G8GYN68GDB9G1a9eyGBoiKkUayg6AiIjKt2bNmonJKgB4eHhgxYoViIqKgiAIcHBwUKiflZUFY2Nj8VhLSwsuLi7icUxMDNTV1eHl5VXg/aKjo3H69GlxxvVtCQkJ4v3ebhMAzM3NkZqa+uEdJCKlY8JKRERlRl1dHdHR0VBXV1cofzvZ1NHRUUh4dXR0imxTLpejc+fOWLJkSb5z5ubm4s+ampoK5yQSCR/oIiqnmLASEdFHuXDhQr7j2rVro2HDhsjNzUVqaio+++yzYrdXv359yOVyhIWFFbgkwM3NDfv374eNjQ00NEr+NqapqYnc3NwSX09Enw4fuiIioo9y//59TJgwAfHx8di1axd++OEHjB07Fg4ODujbty/8/Pxw4MABJCYmIjIyEkuWLMHRo0cLbc/Gxgb9+/fHoEGDEBQUhMTERISGhmLv3r0AgJEjR+Lp06fo3bs3Ll68iLt37+LPP//EoEGDPigBtbGxQUhICB4+fIhnz5599DgQUdlhwkpERB/Fz88Pr169QpMmTTBy5EiMHj0aQ4cOBfDmKXw/Pz9MnDgRjo6O+OKLLxAREQFLS8si21y/fj26d++OESNGoE6dOhgyZAgyMzMBADVq1MC5c+eQm5sLX19f1KtXD2PHjoWBgQHU1Ir/trZixQoEBwfD0tISDRs2LPkAEFGZ4y4BRERUYt7e3nB1dcXq1auVHQoRVWCcYSUiIiIilcaElYiIiIhUGpcEEBEREZFK4wwrEREREak0JqxEREREpNKYsBIRERGRSmPCSkREREQqjQkrEREREak0JqxEREREpNKYsBIRERGRSmPCSkREREQqjQkrEREREam0/wcigYWgGYSsbQAAAABJRU5ErkJggg=="/>
          <p:cNvSpPr>
            <a:spLocks noChangeAspect="1" noChangeArrowheads="1"/>
          </p:cNvSpPr>
          <p:nvPr/>
        </p:nvSpPr>
        <p:spPr bwMode="auto">
          <a:xfrm>
            <a:off x="165683" y="-156033"/>
            <a:ext cx="324604" cy="329213"/>
          </a:xfrm>
          <a:prstGeom prst="rect">
            <a:avLst/>
          </a:prstGeom>
          <a:noFill/>
        </p:spPr>
        <p:txBody>
          <a:bodyPr vert="horz" wrap="square" lIns="97877" tIns="48939" rIns="97877" bIns="4893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9" name="AutoShape 19" descr="data:image/png;base64,iVBORw0KGgoAAAANSUhEUgAAAmsAAAHFCAYAAACtsr7nAAAAOXRFWHRTb2Z0d2FyZQBNYXRwbG90bGliIHZlcnNpb24zLjcuMCwgaHR0cHM6Ly9tYXRwbG90bGliLm9yZy88F64QAAAACXBIWXMAAA9hAAAPYQGoP6dpAAA6VklEQVR4nO3dd3RUdf7/8dekk14gIaEFkEAglCAdlIiASmAFxLUgBNkVWYoUUSkuJauADUFdYFUEFBX1S1kEVkBpSgeJVEEUiEIwS5AEEilJPr8/+GXWIRAS2lwmz8c5cw7zufd+5v2eKLzO55bYjDFGAAAAsCQ3ZxcAAACAyyOsAQAAWBhhDQAAwMIIawAAABZGWAMAALAwwhoAAICFEdYAAAAsjLAGAABgYYQ1AAAACyOsAbjuZs2aJZvNpq1btzq7lBLZu3evevTooWrVqsnHx0dly5ZVw4YNNWDAAGVlZdn3++ijjzR58uRr+qypU6dq1qxZ11awxRT83K/0io6OdnapwC3Fw9kFAIAVbN++XS1btlRsbKxGjx6t6OhoHT9+XN99953mzp2rYcOGKTAwUNKFsLZr1y4NHjz4qj9v6tSpKlu2rHr16nV9GrCAxMREbdiwwWGsefPm6tatm55++mn7mLe3980uDbilEdYAQNLkyZPl5uam1atXKyAgwD7erVs3/eMf/xC/RvnKypUrp3LlyhUaj4iIULNmza55/vPnz8tms8nDg3+6ULpwGhSA03zzzTe6++67FRAQIF9fX7Vo0UJLlixx2Oe///2v+vXrp9q1a8vf31/h4eFq06aNvv76a4f9Dh06JJvNpldffVWTJk1S1apV5e/vr+bNm2vjxo1XrCUjI0OBgYHy9/e/5HabzSZJSkhI0JIlS3T48GGHU3sFxo0bp6ZNmyo0NFSBgYFq2LChZsyY4RD2oqOjtXv3bq1Zs6bQqcGCU4mHDh1y+PzVq1fLZrNp9erV9rHt27erY8eOCg8Pl7e3t6KiopSYmKhffvnlsn0OHjxYfn5+Dqd1Czz00EOKiIjQ+fPnJUkrV65UQkKCwsLCVKZMGVWuXFkPPPCAcnJyivwur+SHH37Qo48+aq87NjZW//znPy/Z7wcffKCnn35aFSpUkLe3tw4cOKBevXrJ399f33//ve655x75+fkpMjJSEydOlCRt3LhRrVq1kp+fn2JiYjR79uxrqhdwNsIaAKdYs2aN2rRpo8zMTM2YMUMff/yxAgIC1KlTJ33yySf2/U6cOCFJGjNmjJYsWaKZM2eqWrVqSkhIcAguBf75z39qxYoVmjx5sj788ENlZ2erQ4cOyszMLLKe5s2bKy0tTd27d9eaNWv0+++/X3K/qVOnqmXLlipfvrw2bNhgfxU4dOiQnnzySX366aeaP3++unbtqoEDB+of//iHfZ8FCxaoWrVqio+Ptx+/YMGCknx9ys7OVrt27fTrr7869Fy5cmWdOnXqssf17t1bOTk5+vTTTx3GT548qX//+9967LHH5OnpqUOHDikxMVFeXl5677339MUXX2jixIny8/PTuXPnSlTrH+3Zs0eNGzfWrl279Nprr2nx4sVKTEzUU089pXHjxhXaf8SIEUpNTdX06dP1+eefKzw8XNKFVbauXbsqMTFR//73v3XfffdpxIgRGjlypJKSktS7d28tWLBANWvWVK9evbRt27arrhlwOgMA19nMmTONJLNly5bL7tOsWTMTHh5uTp06ZR/Lzc01cXFxpmLFiiY/P/+Sx+Xm5prz58+bu+++23Tp0sU+fvDgQSPJ1K1b1+Tm5trHN2/ebCSZjz/+uMiaz5w5Yzp37mwkGUnG3d3dxMfHm1GjRpn09HSHfRMTE02VKlWKnM8YY/Ly8sz58+dNcnKyCQsLc+ipTp06pnXr1oWOKfjuDh486DC+atUqI8msWrXKGGPM1q1bjSSzcOHCK9ZxsYYNG5oWLVo4jE2dOtVIMjt37jTGGPN///d/RpJJSUkp8fx/JMn079/f/v6ee+4xFStWNJmZmQ77DRgwwPj4+JgTJ04YY/7X75133llozqSkJCPJzJs3zz52/vx5U65cOSPJfPvtt/bxjIwM4+7uboYOHXpNfQDOxMoagJsuOztbmzZtUrdu3RxOO7q7u6tHjx765ZdftG/fPvv49OnT1bBhQ/n4+MjDw0Oenp766quvtHfv3kJzJyYmyt3d3f6+Xr16kqTDhw8XWZO3t7cWLFigPXv26PXXX9fDDz+s//73v3rxxRcVGxvrUE9RVq5cqbZt2yooKEju7u7y9PTU6NGjlZGRofT09GLNURy33XabQkJC9Nxzz2n69Onas2dPsY99/PHHtX79eoeeZs6cqcaNGysuLk6S1KBBA3l5ealPnz6aPXu2fvrpp2uu+cyZM/rqq6/UpUsX+fr6Kjc31/7q0KGDzpw5U+iU9QMPPHDJuWw2mzp06GB/7+Hhodtuu02RkZGKj4+3j4eGhio8PPyKP3/AyghrAG663377TcYYRUZGFtoWFRUl6cI1ZJI0adIk/e1vf1PTpk01b948bdy4UVu2bNG99957yVOVYWFhDu8L7jy83GnNi8XGxmrw4MGaM2eOUlNTNWnSJGVkZOjvf//7FY/dvHmz2rdvL0l65513tG7dOm3ZskWjRo0qUQ3FERQUpDVr1qhBgwYaOXKk6tSpo6ioKI0ZM8Z+zdnldO/eXd7e3vZHh+zZs0dbtmzR448/bt+nevXq+vLLLxUeHq7+/furevXqql69uqZMmXLVNWdkZCg3N1dvvvmmPD09HV4Fwev48eMOx1zqvxFJ8vX1lY+Pj8OYl5eXQkNDC+3r5eWlM2fOXHXdgLNxSw2Amy4kJERubm5KS0srtO3o0aOSpLJly0qS5syZo4SEBE2bNs1hv6Kuy7pebDabhgwZouTkZO3ateuK+8+dO1eenp5avHixQ5BYuHBhsT+z4LizZ886jF8cYiSpbt26mjt3rowx2rFjh2bNmqXk5GSVKVNGw4cPv+xnhISE6P7779f777+vF154QTNnzpSPj48eeeQRh/3uuOMO3XHHHcrLy9PWrVv15ptvavDgwYqIiNDDDz9c7J7++LkFq6f9+/e/5D5Vq1Z1eP/HmzeA0oqVNQA3nZ+fn5o2bar58+c7rDbl5+drzpw5qlixomJiYiRd+Mf64udy7dixo9DzvK7VpYKjdCE8ZmVl2Vf8pAurdZdaJSt4rMQfT8P+/vvv+uCDDwrte7k5Cu4K3bFjh8P4okWLLlu7zWZT/fr19frrrys4OFjffvvtZfct8Pjjj+vo0aNaunSp5syZoy5duig4OPiS+7q7u6tp06b2OzaLM/+l+Pr66q677tL27dtVr149NWrUqNDr4pVRAKysAbiBVq5cWegRFJLUoUMHTZgwQe3atdNdd92lYcOGycvLS1OnTtWuXbv08ccf21dUOnbsqH/84x8aM2aMWrdurX379ik5OVlVq1ZVbm7udau1T58+OnnypB544AHFxcXJ3d1d33//vV5//XW5ubnpueees+9bt25dzZ8/X9OmTdPtt98uNzc3NWrUSImJiZo0aZIeffRR9enTRxkZGXr11Vcv+RDYglWxTz75xP4bE+rWravGjRurZs2aGjZsmHJzcxUSEqIFCxbom2++cTh+8eLFmjp1qjp37qxq1arJGKP58+fr5MmTateu3RX7bd++vSpWrKh+/frp2LFjDqdApQvXCa5cuVKJiYmqXLmyzpw5o/fee0+S1LZt26v5iiVJU6ZMUatWrXTHHXfob3/7m6Kjo3Xq1CkdOHBAn3/+uVauXHnVcwMuy8k3OABwQQV3NF7uVXCn49dff23atGlj/Pz8TJkyZUyzZs3M559/7jDX2bNnzbBhw0yFChWMj4+PadiwoVm4cKFJSkpyuCOz4G7QV155pVA9ksyYMWOKrHnZsmWmd+/epnbt2iYoKMh4eHiYyMhI07VrV7NhwwaHfU+cOGG6detmgoODjc1mM3/8q/S9994zNWvWNN7e3qZatWpmwoQJZsaMGYXu8Dx06JBp3769CQgIMJIcetm/f79p3769CQwMNOXKlTMDBw40S5Yscbgb9PvvvzePPPKIqV69uilTpowJCgoyTZo0MbNmzSqyzz8aOXKkkWQqVapk8vLyHLZt2LDBdOnSxVSpUsV4e3ubsLAw07p1a7No0aJiz29M4btBjbnws+rdu7epUKGC8fT0NOXKlTMtWrQwL7zwgn2fgrtBP/vss0JzJiUlGT8/v0LjrVu3NnXq1Ck0XqVKFZOYmFiiugErsRnDY7kBAACsimvWAAAALIywBgAAYGGENQAAAAsjrAEAAFgYYQ0AAMDCCGsAAAAWxkNxXUB+fr6OHj2qgIAAfjULAAC3CGOMTp06paioKLm5XX79jLDmAo4ePapKlSo5uwwAAHAVfv75Z1WsWPGy2wlrLiAgIEDShR92YGCgk6sBAADFkZWVpUqVKtn/Hb8cwpoLKDj1GRgYSFgDAOAWc6VLmLjBAAAAwMIIawAAABZGWAMAALAwwhoAAICFEdYAAAAsjLAGAABgYYQ1AAAACyOsAQAAWBhhDQAAwMIIawAAABZGWAMAALAwwhoAAICFEdYAAAAsjLAGAABgYYQ1AAAACyOsAQAAWJiHswvA9XPn8x/L3buMs8sAAMBlbHulp7NLYGUNAADAy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2k0wa9YsBQcHO7sMAABwC3JqWJs2bZrq1aunwMBABQYGqnnz5vrPf/5TaL+9e/fqT3/6k4KCghQQEKBmzZopNTXVCRVfWXR0tCZPnuzsMgAAgItwalirWLGiJk6cqK1bt2rr1q1q06aN7r//fu3evdu+z48//qhWrVqpVq1aWr16tb777jv9/e9/l4+PjxMrBwAAuDmcGtY6deqkDh06KCYmRjExMXrxxRfl7++vjRs32vcZNWqUOnTooJdfflnx8fGqVq2aEhMTFR4eftl5e/Xqpc6dO2v8+PGKiIhQcHCwxo0bp9zcXD3zzDMKDQ1VxYoV9d577zkct3PnTrVp00ZlypRRWFiY+vTpo9OnTxea99VXX1VkZKTCwsLUv39/nT9/XpKUkJCgw4cPa8iQIbLZbLLZbA7zL1u2TLGxsfL399e9996rtLQ0+7bVq1erSZMm8vPzU3BwsFq2bKnDhw9f0/cLAABufZa5Zi0vL09z585Vdna2mjdvLknKz8/XkiVLFBMTo3vuuUfh4eFq2rSpFi5ceMX5Vq5cqaNHj2rt2rWaNGmSxo4dq44dOyokJESbNm1S37591bdvX/3888+SpJycHN17770KCQnRli1b9Nlnn+nLL7/UgAEDHOZdtWqVfvzxR61atUqzZ8/WrFmzNGvWLEnS/PnzVbFiRSUnJystLc0hjOXk5OjVV1/VBx98oLVr1yo1NVXDhg2TJOXm5qpz585q3bq1duzYoQ0bNqhPnz6Fwh4AACh9nB7Wdu7cKX9/f3l7e6tv375asGCBateuLUlKT0/X6dOnNXHiRN17771avny5unTpoq5du2rNmjVFzhsaGqo33nhDNWvWVO/evVWzZk3l5ORo5MiRqlGjhkaMGCEvLy+tW7dOkvThhx/q999/1/vvv6+4uDi1adNGb731lj744AP9+uuv9nlDQkL01ltvqVatWurYsaMSExP11Vdf2T/T3d1dAQEBKl++vMqXL28/7vz585o+fboaNWqkhg0basCAAfbjsrKylJmZqY4dO6p69eqKjY1VUlKSKleufMnezp49q6ysLIcXAABwTR7OLqBmzZpKSUnRyZMnNW/ePCUlJWnNmjWqXbu28vPzJUn333+/hgwZIklq0KCB1q9fr+nTp6t169aXnbdOnTpyc/tfFo2IiFBcXJz9vbu7u8LCwpSeni7pwk0M9evXl5+fn32fli1bKj8/X/v27VNERIR9Xnd3d/s+kZGR2rlz5xX79PX1VfXq1R2OK/js0NBQ9erVS/fcc4/atWuntm3b6s9//rMiIyMvOdeECRM0bty4QuMf+k9RgI/7JY4AABRX5dFX/jsduJmcvrLm5eWl2267TY0aNdKECRNUv359TZkyRZJUtmxZeXh42FfaCsTGxl7xblBPT0+H9zab7ZJjBYHQGHPZ045/HC9qjpLWY4yxv585c6Y2bNigFi1a6JNPPlFMTIzDtXt/NGLECGVmZtpfBadyAQCA63F6WLuYMUZnz56VdCHINW7cWPv27XPYZ//+/apSpcp1/dzatWsrJSVF2dnZ9rF169bJzc1NMTExxZ7Hy8tLeXl5V1VDfHy8RowYofXr1ysuLk4fffTRJffz9va2P+6k4AUAAFyTU8PayJEj9fXXX+vQoUPauXOnRo0apdWrV6t79+72fZ555hl98skneuedd3TgwAG99dZb+vzzz9WvX7/rWkv37t3l4+OjpKQk7dq1S6tWrdLAgQPVo0cP+ynQ4oiOjtbatWt15MgRHT9+vFjHHDx4UCNGjNCGDRt0+PBhLV++XPv371dsbOzVtgMAAFyEU69Z+/XXX9WjRw+lpaUpKChI9erV0xdffKF27drZ9+nSpYumT5+uCRMm6KmnnlLNmjU1b948tWrV6rrW4uvrq2XLlmnQoEFq3LixfH199cADD2jSpEklmic5OVlPPvmkqlevrrNnzzqc6izqs7///nvNnj1bGRkZioyM1IABA/Tkk09ebTsAAMBF2Exx0gQsLSsrS0FBQdo1IpYbDADgGnGDAW6Wgn+/MzMzi7ykyXLXrAEAAOB/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A9nF4Drp9LwjQoMDHR2GQAA4DpiZQ0AAMDCCGsAAAAWRlgDAACwMMIaAACAhRHWAAAALKzEd4OeOXNGb775platWqX09HTl5+c7bP/222+vW3EAAAClXYnDWu/evbVixQp169ZNTZo0kc1muxF1AQAAQFcR1pYsWaKlS5eqZcuWN6IeAAAA/EGJr1mrUKGCAgICbkQtAAAAuEiJw9prr72m5557TocPH74R9QAAAOAPSnwatFGjRjpz5oyqVasmX19feXp6Omw/ceLEdSsOAACgtCtxWHvkkUd05MgRjR8/XhEREdxgAAAAcAOVOKytX79eGzZsUP369W9EPQAAAPiDEl+zVqtWLf3+++83ohYAAABcpMRhbeLEiXr66ae1evVqZWRkKCsry+EFAACA68dmjDElOcDN7UK+u/haNWOMbDab8vLyrl91KJasrCwFBQUpMzNTgYGBzi4HAAAUQ3H//S7xNWurVq26psIAAABQfCUKa+fPn9fYsWP1r3/9SzExMTeqJgAAAPx/JbpmzdPTU7t27eJxHQAAADdJiW8w6Nmzp2bMmHEjagEAAMBFSnzN2rlz5/Tuu+9qxYoVatSokfz8/By2T5o06boVBwAAUNqVOKzt2rVLDRs2lCTt37/fYRunRwEAAK4v7gYFAACwsBJfs1bgwIEDWrZsmf23GZTwcW0AAAAohhKHtYyMDN19992KiYlRhw4dlJaWJkn661//qqeffvq6FwgAAFCalTisDRkyRJ6enkpNTZWvr699/KGHHtIXX3xxXYsDAAAo7Up8zdry5cu1bNkyVaxY0WG8Ro0aOnz48HUrDAAAAFexspadne2wolbg+PHj8vb2vi5FAQAA4IISh7U777xT77//vv29zWZTfn6+XnnlFd11113XtTgAAIDSrsSnQV955RUlJCRo69atOnfunJ599lnt3r1bJ06c0Lp1625EjQAAAKVWiVfW/P39lZKSoiZNmqhdu3bKzs5W165dtX37dnl6et6IGgEAAEotmynhA9Lc3d2Vlpam8PBwh/GMjAyFh4crLy/vuhaIK8vKylJQUJAyMzMVGBjo7HIAAEAxFPff7xKvrF0u250+fVo+Pj4lnQ4AAABFKPY1a0OHDpV04YaC0aNHO9wRmpeXp02bNqlBgwbXvUAAAIDSrNhhbfv27ZIurKzt3LlTXl5e9m1eXl6qX7++hg0bdv0rBAAAKMWKHdYKfoH7448/rilTpnBtFAAAwE1Q4hsMYD0FFyjWHzhd7t5lnF0OnGjbKz2dXQIAoJhu2A0GAAAAuHk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ZuglmzZik4ONjZZQAAgFuQ08PakSNH9NhjjyksLEy+vr5q0KCBtm3bZt9ujNHYsWMVFRWlMmXKKCEhQbt373ZixUWLjo7W5MmTnV0GAABwEU4Na7/99ptatmwpT09P/ec//9GePXv02muvOaxCvfzyy5o0aZLeeustbdmyReXLl1e7du106tQp5xUOAABwkzg1rL300kuqVKmSZs6cqSZNmig6Olp33323qlevLunCqtrkyZM1atQode3aVXFxcZo9e7ZycnL00UcfXXbeXr16qXPnzho/frwiIiIUHByscePGKTc3V88884xCQ0NVsWJFvffeew7H7dy5U23atFGZMmUUFhamPn366PTp04XmffXVVxUZGamwsDD1799f58+flyQlJCTo8OHDGjJkiGw2m2w2m8P8y5YtU2xsrPz9/XXvvfcqLS3Nvm316tVq0qSJ/Pz8FBwcrJYtW+rw4cPX/B0DAIBbm1PD2qJFi9SoUSM9+OCDCg8PV3x8vN555x379oMHD+rYsWNq3769fczb21utW7fW+vXri5x75cqVOnr0qNauXatJkyZp7Nix6tixo0JCQrRp0yb17dtXffv21c8//yxJysnJ0b333quQkBBt2bJFn332mb788ksNGDDAYd5Vq1bpxx9/1KpVqzR79mzNmjVLs2bNkiTNnz9fFStWVHJystLS0hzCWE5Ojl599VV98MEHWrt2rVJTUzVs2DBJUm5urjp37qzWrVtrx44d2rBhg/r06VMo7BU4e/assrKyHF4AAMA1eTjzw3/66SdNmzZNQ4cO1ciRI7V582Y99dRT8vb2Vs+ePXXs2DFJUkREhMNxERERV1x1Cg0N1RtvvCE3NzfVrFlTL7/8snJycjRy5EhJ0ogRIzRx4kStW7dODz/8sD788EP9/vvvev/99+Xn5ydJeuutt9SpUye99NJL9hpCQkL01ltvyd3dXbVq1VJiYqK++uorPfHEEwoNDZW7u7sCAgJUvnx5h3rOnz+v6dOn21cNBwwYoOTkZElSVlaWMjMz1bFjR/v22NjYy/Y2YcIEjRs3rtD4h/5TFODjXuT3AteWmvyKs0uARVQevdPZJQC4Tpy6spafn6+GDRtq/Pjxio+P15NPPqknnnhC06ZNc9jv4hUmY8xlV50K1KlTR25u/2svIiJCdevWtb93d3dXWFiY0tPTJUl79+5V/fr17UFNklq2bKn8/Hzt27fPYV539/8FosjISPscRfH19bUHsYuPCw0NVa9evXTPPfeoU6dOmjJlisOq3MVGjBihzMxM+6tgdRAAALgep4a1yMhI1a5d22EsNjZWqampkmRfnSpYYSuQnp5eaLXtYp6eng7vbTbbJcfy8/MlFR0A/zhe1BwlrccYY38/c+ZMbdiwQS1atNAnn3yimJgYbdy48ZJzeXt7KzAw0OEFAABck1PDWsuWLR1WrSRp//79qlKliiSpatWqKl++vFasWGHffu7cOa1Zs0YtWrS4rrXUrl1bKSkpys7Oto+tW7dObm5uiomJKfY8Xl5eysvLu6oa4uPjNWLECK1fv15xcXFF3kQBAABKB6eGtSFDhmjjxo0aP368Dhw4oI8++khvv/22+vfvL+nC6tPgwYM1fvx4LViwQLt27VKvXr3k6+urRx999LrW0r17d/n4+CgpKUm7du3SqlWrNHDgQPXo0eOKq3h/FB0drbVr1+rIkSM6fvx4sY45ePCgRowYoQ0bNujw4cNavny59u/fX+R1awAAoHRw6g0GjRs31oIFCzRixAglJyeratWqmjx5srp3727f59lnn9Xvv/+ufv366bffflPTpk21fPlyBQQEXNdafH19tWzZMg0aNEiNGzeWr6+vHnjgAU2aNKlE8yQnJ+vJJ59U9erVdfbsWYdTnUV99vfff6/Zs2crIyNDkZGRGjBggJ588smrbQcAALgImylOmoClZWVlKSgoSLtGxHI3KABJ3A0K3AoK/v3OzMws8vpzp/+6KQAAAFweYQ0AAMDCCGsAAAAWRlgDAACwMMIaAACAhRHWAAAALIywBgAAYGGENQAAAAsjrAEAAFgYYQ0AAMDCCGsAAAAW5tRf5A4AAG6+3NxcnTt3ztlluDwvLy95eFx71CKsAQBQShhjlJqaquPHjzu7lFKjbNmyqly5smw221XPQVgDAKCUKAhqFSpUkL+/v9zcuBrqRsnPz9fp06d15MgRGWMUHR191XMR1gAAKAVyc3PtQa18+fLOLqdU8Pf3lyQdOXJEJ06cUHx8/FWtsBGpAQAoBQquUSsIELg5Cr7vzZs3KyUl5armIKwBAFCKcOrz5ir4vm02m7777jsZY0o+x/UuCgAAAI68vb2Vk5Oj3NzcEh9LWAMAALjBruVuUMIaAABQr1691LlzZ2eXUcj27dvVsWNHhYeHy8fHR9HR0XrooYfsjx9ZvXq1bDabTp48WaJ5Dx06JJvNdtXXkd1MhDUAAGBJ6enpatu2rcqWLatly5Zp7969eu+99xQZGamcnBxnl3fTENYAAMAVrVmzRk2aNJG3t7ciIyM1fPhwh+uvvvjiC7Vq1UrBwcEKCwtTx44d9eOPP9q3F6xkzZ8/X3fddZd8fX1Vv359bdiw4bKfuX79emVlZendd99VfHy8qlatqjZt2mjy5MmqXLmyDh06pLvuukuSFBISIpvNpl69ehWrnqpVq0qS/XEaCQkJkqSEhAQNHjzYoY7OnTvb55WkqVOnqkaNGvLx8VFERIS6det2NV9psRHWAABAkY4cOaIOHTqocePG+u677zRt2jTNmDFDL7zwgn2f7OxsDR06VFu2bNFXX30lNzc3denSRfn5+Q5zjRo1SsOGDVNKSopiYmL0yCOPXPai+/Llyys3N1cLFiy45F2UlSpV0rx58yRJ+/btU1pamqZMmVKsejZv3ixJ+vLLL5WWlqb58+cX67vYunWrnnrqKSUnJ2vfvn364osvdOeddxbr2KvFQ3EBAECRpk6dqkqVKumtt96SzWZTrVq1dPToUT333HMaPXq03Nzc9MADDzgcM2PGDIWHh2vPnj2Ki4uzjw8bNkyJiYmSpHHjxqlOnTo6cOCAatWqVehzmzVrppEjR+rRRx9V37591aRJE7Vp00Y9e/ZURESE3N3dFRoaKkkKDw9XcHCw/dgr1VOuXDlJUlhYWIkeEpyamio/Pz917NhRAQEBqlKliuLj44t9/NVgZQ0AABRp7969at68ucMdjS1bttTp06f1yy+/SJJ+/PFHPfroo6pWrZoCAwPtpxlTU1Md5qpXr579z5GRkZIuXJt2OS+++KKOHTum6dOnq3bt2po+fbpq1aqlnTt3FllzcespqXbt2qlKlSqqVq2aevTooQ8//PCGXz9HWAMAAEUyxhR69ETBacmC8U6dOikjI0PvvPOONm3apE2bNkn6329OKODp6Wn/c8GxF58qvVhYWJgefPBBvfbaa9q7d6+ioqL06quvFnlMceu5mJubW6FTrufPn7f/OSAgQN9++60+/vhjRUZGavTo0apfv36J70YtCcIaAAAoUu3atbV+/XqHELN+/XoFBASoQoUKysjI0N69e/X888/r7rvvVmxsrH777bcbUouXl5eqV6+u7Oxs+3tJysvLs+9TnHoudZwklStXTmlpafb3eXl52rVrl8M+Hh4eatu2rV5++WXt2LFDhw4d0sqVK69fkxfhmjUAACBJyszMLPTcsdDQUPXr10+TJ0/WwIEDNWDAAO3bt09jxozR0KFD5ebmppCQEIWFhentt99WZGSkUlNTNXz48GuuZ/HixZo7d64efvhhxcTEyBijzz//XEuXLtXMmTMlSVWqVJHNZtPixYvVoUMHlSlTplj1hIeHq0yZMvriiy9UsWJF+fj4KCgoSG3atNHQoUO1ZMkSVa9eXa+//rrDqtnixYv1008/6c4771RISIiWLl2q/Px81axZ85r7vRxW1gAAgKQLD5iNj493eI0ePVoVKlTQ0qVLtXnzZtWvX199+/bVX/7yFz3//POSLpw6nDt3rrZt26a4uDgNGTJEr7zyyjXXU7t2bfn6+urpp59WgwYN1KxZM3366ad699131aNHD0lShQoVNG7cOA0fPlwREREaMGBAserx8PDQG2+8oX/961+KiorS/fffL0nq3bu3kpKS1LNnT7Vu3VpVq1a1Px5EkoKDgzV//ny1adNGsbGxmj59uj7++GPVqVPnmvu9HJu5mt8oCkvJyspSUFCQdo2IVYCPu7PLAWABlUcXffE1Sp+cnBzt3btXsbGx8vX1dXY5pUbB975r1y5lZ2friSeesF+3V/Dvd2ZmpgIDAy87BytrAAAAFkZYAwAAsDDCGgAAgIUR1gAAACyMsAYAAGBhhDUAAAALI6wBAABYGGENAADAwghrAAAAFkZYAwAApcbUqVNVtWpV+fj46Pbbb9fXX3/t7JKuiF/kDgAArtntz7x/Uz9v2ys9S3zMJ598osGDB2vq1Klq2bKl/vWvf+m+++7Tnj17VLly5RtQ5fXByhoAACgVJk2apL/85S/661//qtjYWE2ePFmVKlXStGnTnF1akQhrAADA5Z07d07btm1T+/btHcbbt2+v9evXO6mq4iGsAQAAl3f8+HHl5eUpIiLCYTwiIkLHjh1zUlXFQ1gDAAClhs1mc3hvjCk0ZjWENQAA4PLKli0rd3f3Qqto6enphVbbrIawBgAAXJ6Xl5duv/12rVixwmF8xYoVatGihZOqKh4e3QEAAEqFoUOHqkePHmrUqJGaN2+ut99+W6mpqerbt6+zSysSYQ0AAJQKDz30kDIyMpScnKy0tDTFxcVp6dKlqlKlirNLKxJhDQAAXLOreUitM/Tr10/9+vVzdhklwjVrAAAAFkZYAwAAsDDCGgAAgIUR1gAAACyMsAYAAGBhhDUAAAALI6wBAABYGGENAADAwghrAAAAFkZYAwAAsDDCGgAAKBXWrl2rTp06KSoqSjabTQsXLnR2ScXC7wYFAADXLDW57k39vMqjd5b4mOzsbNWvX1+PP/64HnjggRtQ1Y1BWAMAAKXCfffdp/vuu8/ZZZQYp0EBAAAsjLAGAABgYYQ1AAAACyOsAQAAWBg3GLiQSsM3KjAw0NllAACA64iwBgAASoXTp0/rwIED9vcHDx5USkqKQkNDVblyZSdWVjTCGgAAKBW2bt2qu+66y/5+6NChkqSkpCTNmjXLSVVdGWENAABcs6t5SO3NlpCQIGOMs8soMW4wAAAAsDDCGgAAgIUR1gAAACyMsAYAAGBhhDUAAAALI6wBAFCK5OfnO7uEUqXg+76Wu1AJawAAlAJeXl6SLjwYFjdPwfd97ty5q56D56wBAFAKeHh4qGzZsjpy5Igkyd/fX25urNncKPn5+Tp9+rSOHDmikydPKjc396rnIqwBAFBKFPxKpYLAhhvv5MmT+vXXX3X27FkFBgbKw6Pk0YuwBgBAKWGz2VSlShWFhoZq+fLlOnr0qEJCQq4qQKBoxhidO3dO+fn5ys7O1rlz5xQbGyubzVbiufjpAABQygQEBKhdu3ZasmSJ0tPTr+kUHYpms9nk5eWlli1bqlmzZlc1B2ENAIBSKDAwUA8++KBOnTp1TRe/o2g2m02+vr7y8/O7qlU1ibAGAECp5eHhoZCQEGeXgSvgNhAAAAALY2XNBRQ8aC8rK8vJlQAAgOIq+Hf7Sg/MJay5gIyMDElSpUqVnFwJAAAoqVOnTikoKOiy2wlrLiA0NFSSlJqaWuQP21VkZWWpUqVK+vnnnxUYGOjscm44+nV9pa1n+nVtpa1f6ep7Nsbo1KlTioqKKnI/wpoLKHgCdVBQUKn5H0O6cCcT/bqu0tavVPp6pl/XVtr6la6u5+IssnCDAQAAgIUR1gAAACyMsOYCvL29NWbMGHl7ezu7lJuCfl1baetXKn09069rK239Sje+Z5u50v2iAAAAcBpW1gAAACyMsAYAAGBhhDUAAAALI6wBAABYGGHtFjd16lRVrVpVPj4+uv322/X11187u6TrYu3aterUqZOioqJks9m0cOFCh+3GGI0dO1ZRUVEqU6aMEhIStHv3bucUex1MmDBBjRs3VkBAgMLDw9W5c2ft27fPYR9X6nnatGmqV6+e/QGSzZs313/+8x/7dlfq9VImTJggm82mwYMH28dcreexY8fKZrM5vMqXL2/f7mr9StKRI0f02GOPKSwsTL6+vmrQoIG2bdtm3+5qPUdHRxf6GdtsNvXv31+S6/Wbm5ur559/XlWrVlWZMmVUrVo1JScnKz8/377PDevZ4JY1d+5c4+npad555x2zZ88eM2jQIOPn52cOHz7s7NKu2dKlS82oUaPMvHnzjCSzYMECh+0TJ040AQEBZt68eWbnzp3moYceMpGRkSYrK8s5BV+je+65x8ycOdPs2rXLpKSkmMTERFO5cmVz+vRp+z6u1POiRYvMkiVLzL59+8y+ffvMyJEjjaenp9m1a5cxxrV6vdjmzZtNdHS0qVevnhk0aJB93NV6HjNmjKlTp45JS0uzv9LT0+3bXa3fEydOmCpVqphevXqZTZs2mYMHD5ovv/zSHDhwwL6Pq/Wcnp7u8PNdsWKFkWRWrVpljHG9fl944QUTFhZmFi9ebA4ePGg+++wz4+/vbyZPnmzf50b1TFi7hTVp0sT07dvXYaxWrVpm+PDhTqroxrg4rOXn55vy5cubiRMn2sfOnDljgoKCzPTp051Q4fWXnp5uJJk1a9YYY0pHzyEhIebdd9916V5PnTplatSoYVasWGFat25tD2uu2POYMWNM/fr1L7nNFft97rnnTKtWrS673RV7vtigQYNM9erVTX5+vkv2m5iYaHr37u0w1rVrV/PYY48ZY27sz5jToLeoc+fOadu2bWrfvr3DePv27bV+/XonVXVzHDx4UMeOHXPo3dvbW61bt3aZ3jMzMyVJoaGhkly757y8PM2dO1fZ2dlq3ry5S/fav39/JSYmqm3btg7jrtrzDz/8oKioKFWtWlUPP/ywfvrpJ0mu2e+iRYvUqFEjPfjggwoPD1d8fLzeeecd+3ZX7PmPzp07pzlz5qh3796y2Wwu2W+rVq301Vdfaf/+/ZKk7777Tt988406dOgg6cb+jPlF7reo48ePKy8vTxEREQ7jEREROnbsmJOqujkK+rtU74cPH3ZGSdeVMUZDhw5Vq1atFBcXJ8k1e965c6eaN2+uM2fOyN/fXwsWLFDt2rXtf6m5Uq+SNHfuXH377bfasmVLoW2u+PNt2rSp3n//fcXExOjXX3/VCy+8oBYtWmj37t0u2e9PP/2kadOmaejQoRo5cqQ2b96sp556St7e3urZs6dL9vxHCxcu1MmTJ9WrVy9Jrvnf9HPPPafMzEzVqlVL7u7uysvL04svvqhHHnlE0o3tmbB2i7PZbA7vjTGFxlyVq/Y+YMAA7dixQ998802hba7Uc82aNZWSkqKTJ09q3rx5SkpK0po1a+zbXanXn3/+WYMGDdLy5cvl4+Nz2f1cqef77rvP/ue6deuqefPmql69umbPnq1mzZpJcq1+8/Pz1ahRI40fP16SFB8fr927d2vatGnq2bOnfT9X6vmPZsyYofvuu09RUVEO467U7yeffKI5c+boo48+Up06dZSSkqLBgwcrKipKSUlJ9v1uRM+cBr1FlS1bVu7u7oVW0dLT0wuleldTcEeZK/Y+cOBALVq0SKtWrVLFihXt467Ys5eXl2677TY1atRIEyZMUP369TVlyhSX7HXbtm1KT0/X7bffLg8PD3l4eGjNmjV644035OHhYe/LlXq+mJ+fn+rWrasffvjBJX/GkZGRql27tsNYbGysUlNTJbnm/8MFDh8+rC+//FJ//etf7WOu2O8zzzyj4cOH6+GHH1bdunXVo0cPDRkyRBMmTJB0Y3smrN2ivLy8dPvtt2vFihUO4ytWrFCLFi2cVNXNUbVqVZUvX96h93PnzmnNmjW3bO/GGA0YMEDz58/XypUrVbVqVYftrtjzxYwxOnv2rEv2evfdd2vnzp1KSUmxvxo1aqTu3bsrJSVF1apVc7meL3b27Fnt3btXkZGRLvkzbtmyZaHH7ezfv19VqlSR5Nr/D8+cOVPh4eFKTEy0j7livzk5OXJzc4xN7u7u9kd33NCer+n2BDhVwaM7ZsyYYfbs2WMGDx5s/Pz8zKFDh5xd2jU7deqU2b59u9m+fbuRZCZNmmS2b99ufyzJxIkTTVBQkJk/f77ZuXOneeSRR27pW8L/9re/maCgILN69WqHW+FzcnLs+7hSzyNGjDBr1641Bw8eNDt27DAjR440bm5uZvny5cYY1+r1cv54N6gxrtfz008/bVavXm1++ukns3HjRtOxY0cTEBBg//vJ1frdvHmz8fDwMC+++KL54YcfzIcffmh8fX3NnDlz7Pu4Ws/GGJOXl2cqV65snnvuuULbXK3fpKQkU6FCBfujO+bPn2/Kli1rnn32Wfs+N6pnwtot7p///KepUqWK8fLyMg0bNrQ/6uFWt2rVKiOp0CspKckYc+EW6TFjxpjy5csbb29vc+edd5qdO3c6t+hrcKleJZmZM2fa93Glnnv37m3/77ZcuXLm7rvvtgc1Y1yr18u5OKy5Ws8Fz5fy9PQ0UVFRpmvXrmb37t327a7WrzHGfP755yYuLs54e3ubWrVqmbffftthuyv2vGzZMiPJ7Nu3r9A2V+s3KyvLDBo0yFSuXNn4+PiYatWqmVGjRpmzZ8/a97lRPduMMeba1uYAAABwo3DNGgAAgIUR1gAAACyMsAYAAGBhhDUAAAALI6wBAABYGGENAADAwghrAAAAFkZYAwAAsDDCGgCUQjabTQsXLnR2GQCKgbAGABaRl5dn/6XQAFCAsAYAVykhIUEDBgzQgAEDFBwcrLCwMD3//PMq+C1+586d07PPPqsKFSrIz89PTZs21erVq+3Hz5o1S8HBwVq8eLFq164tb29vHT58WGfPntWzzz6rSpUqydvbWzVq1NCMGTPsx+3Zs0cdOnSQv7+/IiIi1KNHDx0/ftyhrqeeekrPPvusQkNDVb58eY0dO9a+PTo6WpLUpUsX2Ww2+3sA1kRYA4BrMHv2bHl4eGjTpk1644039Prrr+vdd9+VJD3++ONat26d5s6dqx07dujBBx/Uvffeqx9++MF+fE5OjiZMmKB3331Xu3fvVnh4uHr27Km5c+fqjTfe0N69ezV9+nT5+/tLktLS0tS6dWs1aNBAW7du1RdffKFff/1Vf/7znwvV5efnp02bNunll19WcnKyVqxYIUnasmWLJGnmzJlKS0uzvwdgTfwidwC4SgkJCUpPT9fu3btls9kkScOHD9eiRYv0+eefq0aNGvrll18UFRVlP6Zt27Zq0qSJxo8fr1mzZunxxx9XSkqK6tevL0nav3+/atasqRUrVqht27aFPnP06NHatGmTli1bZh/75ZdfVKlSJe3bt08xMTFKSEhQXl6evv76a/s+TZo0UZs2bTRx4kRJF65ZW7BggTp37nwjvhoA15GHswsAgFtZs2bN7EFNkpo3b67XXntNW7dulTFGMTExDvufPXtWYWFh9vdeXl6qV6+e/X1KSorc3d3VunXrS37etm3btGrVKvtK2x/9+OOP9s/745ySFBkZqfT09JI3CMDpCGsAcIO4u7tr27Ztcnd3dxj/Y9AqU6aMQ9grU6ZMkXPm5+erU6dOeumllwpti4yMtP/Z09PTYZvNZuPmBeAWRVgDgGuwcePGQu9r1Kih+Ph45eXlKT09XXfccUex56tbt67y8/O1Zs2aS54GbdiwoebNm6fo6Gh5eFz9X+Genp7Ky8u76uMB3DzcYAAA1+Dnn3/W0KFDtW/fPn388cd68803NWjQIMXExKh79+7q2bOn5s+fr4MHD2rLli166aWXtHTp0svOFx0draSkJPXu3VsLFy7UwYMHtXr1an366aeSpP79++vEiRN65JFHtHnzZv30009avny5evfuXaLwFR0dra+++krHjh3Tb7/9ds3fA4Abh7AGANegZ8+e+v3339WkSRP1799fAwcOVJ8+fSRduNuyZ8+eevrpp1WzZk396U9/0qZNm1SpUqUi55w2bZq6deumfv36qVatWnriiSeUnZ0tSYqKitK6deuUl5ene+65R3FxcRo0aJCCgoLk5lb8v9Jfe+01rVixQpUqVVJ8fPzVfwEAbjjuBgWAq5SQkKAGDRpo8uTJzi4FgAtjZQ0AAMDCCGsAAAAWxmlQAAAAC2NlDQAAwMIIawAAABZGWAMAALAwwhoAAICFEdYAAAAsjLAGAABgYYQ1AAAACyOsAQAAWBhhDQAAwML+HxSMFjE3FJgPAAAAAElFTkSuQmCC"/>
          <p:cNvSpPr>
            <a:spLocks noChangeAspect="1" noChangeArrowheads="1"/>
          </p:cNvSpPr>
          <p:nvPr/>
        </p:nvSpPr>
        <p:spPr bwMode="auto">
          <a:xfrm>
            <a:off x="165683" y="-156033"/>
            <a:ext cx="324604" cy="329213"/>
          </a:xfrm>
          <a:prstGeom prst="rect">
            <a:avLst/>
          </a:prstGeom>
          <a:noFill/>
        </p:spPr>
        <p:txBody>
          <a:bodyPr vert="horz" wrap="square" lIns="97877" tIns="48939" rIns="97877" bIns="4893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94438" y="1950821"/>
            <a:ext cx="5841402" cy="51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40720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6792CE-8BD6-F52E-DB88-21B424806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574" y="309558"/>
            <a:ext cx="11448644" cy="1566952"/>
          </a:xfrm>
        </p:spPr>
        <p:txBody>
          <a:bodyPr anchor="b">
            <a:normAutofit/>
          </a:bodyPr>
          <a:lstStyle/>
          <a:p>
            <a:r>
              <a:rPr lang="en-IN" dirty="0" smtClean="0"/>
              <a:t>Annual Income and Employee Experience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481B4D95-2CFD-901A-1653-8FBB6D3214B4}"/>
              </a:ext>
            </a:extLst>
          </p:cNvPr>
          <p:cNvSpPr txBox="1">
            <a:spLocks/>
          </p:cNvSpPr>
          <p:nvPr/>
        </p:nvSpPr>
        <p:spPr>
          <a:xfrm>
            <a:off x="6524543" y="4631405"/>
            <a:ext cx="5172309" cy="1710074"/>
          </a:xfrm>
          <a:prstGeom prst="rect">
            <a:avLst/>
          </a:prstGeom>
        </p:spPr>
        <p:txBody>
          <a:bodyPr vert="horz" lIns="0" tIns="48939" rIns="0" bIns="48939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72B1345C-BECF-413D-ECFB-4BBD6973ABFB}"/>
              </a:ext>
            </a:extLst>
          </p:cNvPr>
          <p:cNvSpPr txBox="1">
            <a:spLocks/>
          </p:cNvSpPr>
          <p:nvPr/>
        </p:nvSpPr>
        <p:spPr>
          <a:xfrm>
            <a:off x="819274" y="2305606"/>
            <a:ext cx="5309394" cy="1684272"/>
          </a:xfrm>
          <a:prstGeom prst="rect">
            <a:avLst/>
          </a:prstGeom>
        </p:spPr>
        <p:txBody>
          <a:bodyPr vert="horz" lIns="0" tIns="48939" rIns="0" bIns="48939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214"/>
              </a:spcBef>
              <a:buNone/>
            </a:pPr>
            <a:r>
              <a:rPr lang="en-US" sz="1900" b="1" dirty="0" smtClean="0"/>
              <a:t>INFERENCE</a:t>
            </a:r>
            <a:r>
              <a:rPr lang="en-US" sz="1900" dirty="0" smtClean="0"/>
              <a:t>:</a:t>
            </a:r>
          </a:p>
          <a:p>
            <a:pPr>
              <a:buFont typeface="Wingdings" pitchFamily="2" charset="2"/>
              <a:buChar char="q"/>
            </a:pPr>
            <a:r>
              <a:rPr lang="en-US" sz="1900" dirty="0" smtClean="0"/>
              <a:t>Annual Income is increasing with increase in Experience</a:t>
            </a:r>
            <a:endParaRPr lang="en-US" sz="1900" dirty="0"/>
          </a:p>
        </p:txBody>
      </p:sp>
      <p:sp>
        <p:nvSpPr>
          <p:cNvPr id="10248" name="AutoShape 8" descr="data:image/png;base64,iVBORw0KGgoAAAANSUhEUgAAAqwAAAHFCAYAAAA30as/AAAAOXRFWHRTb2Z0d2FyZQBNYXRwbG90bGliIHZlcnNpb24zLjcuMCwgaHR0cHM6Ly9tYXRwbG90bGliLm9yZy88F64QAAAACXBIWXMAAA9hAAAPYQGoP6dpAAB+u0lEQVR4nO3dd1hUx/s28HtpC7I0EQGRKoKgIiIW1AAqSmzRGGON2KKx90Zs2HtNosaKicYSC19jDaIQFUVAsYGoCKIJBisIGgT2vH/4cn6uFBHBXeD+XNde4cyZM+eZgSv7ODtnViIIggAiIiIiIhWlpuwAiIiIiIiKwoSViIiIiFQaE1YiIiIiUmlMWImIiIhIpTFhJSIiIiKVxoSViIiIiFQaE1YiIiIiUmlMWImIiIhIpTFhJSIiIiKVxoSViOg9AgMDIZFIEBUVpexQPkhcXBz69esHOzs7aGtro1q1anBzc8OoUaOQnp4u1vvtt9+wevXqj7rXunXrEBgY+HEBqyhvb29IJBLxpaOjgwYNGmD16tWQy+XKDo+oUmDCSkRUAV2+fBmNGjVCbGwsZs2ahePHj2PDhg3o2LEjTpw4gadPn4p1mbC+n52dHc6fP4/z589jz549sLCwwPjx4+Hv76/s0IgqBQ1lB0BERKVv9erVUFNTQ2hoKPT09MTy7t27Y968eRAEQYnRlT86Ojpo1qyZeNy+fXvUqVMHP/74I+bPnw9NTc2Pav/ly5eoUqXKx4ZJVGFxhpWIqJScPXsWbdq0gZ6eHqpUqYLmzZvjyJEjCnUePXqEESNGwNnZGTKZDNWrV0fr1q1x5swZhXpJSUmQSCRYvnw5Vq5cCVtbW8hkMnh4eODChQvvjeXJkyfQ19eHTCYr8LxEIgHw5uPuI0eO4N69ewofe+eZM2cOmjZtiqpVq0JfXx9ubm7YsmWLQsJrY2ODGzduICwsTLzexsYGwP8tp0hKSlK4f2hoKCQSCUJDQ8Wyy5cvo1OnTqhevTqkUilq1KiBjh074sGDB4X2c9y4cdDV1VVY4pCnZ8+eMDU1RXZ2NgDg1KlT8Pb2hrGxMXR0dGBlZYWvvvoKL1++LHIsC6KpqYlGjRrh5cuXePTokfj7KmiWWSKRICAgQDwOCAiARCLBpUuX0L17dxgZGaFWrVoAgAEDBkAmk+HGjRto06YNdHV1YWJiglGjRuWL87///oO/vz9sbW2hpaUFCwsLjBw5Es+fP1eoV5x+v379GvPnz0edOnUglUphYmKCgQMH4tGjRx88NkRlgQkrEVEpCAsLQ+vWrZGWloYtW7Zg165d0NPTQ+fOnbFnzx6xXt5H8bNnz8aRI0ewbds22NnZwdvbWyF5y/PTTz8hODgYq1evxs6dO5GZmYkOHTogLS2tyHg8PDyQkpKCvn37IiwsDK9evSqw3rp169CiRQuYmZmJH3mfP39ePJ+UlITvvvsOe/fuxYEDB9CtWzeMHj0a8+bNE+scPHgQdnZ2aNiwoXj9wYMHP2T4kJmZibZt2+Lff/9V6LOVlRVevHhR6HWDBg3Cy5cvsXfvXoXy58+f43//+x+++eYbaGpqIikpCR07doSWlha2bt2K48ePY/HixdDV1cXr168/KNY8CQkJ0NDQgJGRUYmu79atG+zt7fH7779jw4YNYnl2djY6dOiANm3aICgoCKNGjcLPP/+Mnj17inUEQUDXrl2xfPly9OvXD0eOHMGECROwfft2tG7dGllZWQBQrH7L5XJ06dIFixcvRp8+fXDkyBEsXrwYwcHB8Pb2LvRvh+iTEoiIqEjbtm0TAAiRkZGF1mnWrJlQvXp14cWLF2JZTk6OUK9ePaFmzZqCXC4v8LqcnBwhOztbaNOmjfDll1+K5YmJiQIAoX79+kJOTo5YfvHiRQGAsGvXriJj/u+//4SuXbsKAAQAgrq6utCwYUNh+vTpQmpqqkLdjh07CtbW1kW2JwiCkJubK2RnZwtz584VjI2NFfpUt25dwcvLK981eWOXmJioUH769GkBgHD69GlBEAQhKipKACAEBQW9N453ubm5Cc2bN1coW7dunQBAuHbtmiAIgrBv3z4BgBATE/PB7Xt5eQl169YVsrOzhezsbOGff/4Rpk2bJgAQvv76a0EQ/u/3tW3btnzXAxBmz54tHs+ePVsAIMyaNStf3f79+wsAhDVr1iiUL1iwQAAgnD17VhAEQTh+/LgAQFi6dKlCvT179ggAhI0bNxa737t27RIACPv371coj4yMFAAI69atK3xwiD4RzrASEX2kzMxMREREoHv37gofwaurq6Nfv3548OAB4uPjxfINGzbAzc0N2tra0NDQgKamJkJCQhAXF5ev7Y4dO0JdXV08dnFxAQDcu3evyJikUikOHjyI2NhYrFq1Cr169cKjR4+wYMECODk5KcRTlFOnTsHHxwcGBgZQV1eHpqYmZs2ahSdPniA1NbVYbRSHvb09jIyMMHXqVGzYsAGxsbHFvnbgwIEIDw9X6NO2bdvQuHFj1KtXDwDg6uoKLS0tDB06FNu3b8fdu3c/KL4bN25AU1MTmpqaqFGjBlasWIG+ffti06ZNH9TO27766qtCz/Xt21fhuE+fPgCA06dPA3jzewHeLCF429dffw1dXV2EhIQAKF6/Dx8+DENDQ3Tu3Bk5OTniy9XVFWZmZgXO/BN9akxYiYg+0rNnzyAIAszNzfOdq1GjBoA3a0oBYOXKlRg+fDiaNm2K/fv348KFC4iMjMTnn39e4EevxsbGCsdSqRQAiv0xrZOTE8aNG4cdO3YgOTkZK1euxJMnTzBz5sz3Xnvx4kW0a9cOALBp0yacO3cOkZGRmD59+gfFUBwGBgYICwuDq6srvv/+e9StWxc1atTA7NmzxTWohenbty+kUqm4fjQ2NhaRkZEYOHCgWKdWrVo4efIkqlevjpEjR6JWrVqoVasW1qxZU6z4atWqhcjISERFReH69et4/vw5duzYAQMDgxL3uaC/FwDQ0NDI93s3MzMD8H9/R0+ePIGGhgZMTEwU6kkkEpiZmYn1itPvf//9F8+fP4eWlpaYlOe9Hj58iMePH5e4j0SlhbsEEBF9JCMjI6ipqSElJSXfuX/++QcAUK1aNQDAjh074O3tjfXr1yvUK2qdZmmRSCQYP3485s6di+vXr7+3/u7du6GpqYnDhw9DW1tbLA8KCir2PfOuy1tTmaegJKh+/frYvXs3BEHA1atXERgYiLlz50JHRwfTpk0r9B5GRkbo0qULfvnlF8yfPx/btm2DtrY2evfurVDvs88+w2effYbc3FxERUXhhx9+wLhx42BqaopevXq9tx/u7u4f3M+8xLEgbz/c9racnBw8efJEIWl9+PAhgP/7B4yxsTFycnLw6NEjhaRVEAQ8fPgQjRs3Fsve1+9q1arB2NgYx48fLzCet3eZIFIWzrASEX0kXV1dNG3aFAcOHFCYdZTL5dixYwdq1qwJBwcHAG+SlLxZ0jxXr15VeNCpNBSUPANvEuj09HRx5hd4M2tb0GypRCKBhoaGwpKEV69e4ddff81Xt7A28nYLuHr1qkL5oUOHCo1dIpGgQYMGWLVqFQwNDXHp0qVC6+YZOHAg/vnnHxw9ehQ7duzAl19+CUNDwwLrqquro2nTpvjpp58AoFjtv4+pqSm0tbXz9fN///tfidrbuXOnwvFvv/0G4M2uDgDQpk0bAG/+AfS2/fv3IzMzUzz/tsL63alTJzx58gS5ublwd3fP93J0dCxRH4hKE2dYiYiK6dSpU/m2ZwKADh06YNGiRWjbti1atWqFSZMmQUtLC+vWrcP169exa9cucTatU6dOmDdvHmbPng0vLy/Ex8dj7ty5sLW1RU5OTqnFOnToUDx//hxfffUV6tWrB3V1ddy8eROrVq2Cmpoapk6dKtatX78+Dhw4gPXr16NRo0ZQU1ODu7s7OnbsiJUrV6JPnz4YOnQonjx5guXLl+dLuPPa2L17N/bs2SN+s1b9+vXRuHFjODo6YtKkScjJyYGRkREOHjyIs2fPKlx/+PBhrFu3Dl27doWdnR0EQcCBAwfw/PlztG3b9r39bdeuHWrWrIkRI0bg4cOHCssBgDfrhk+dOoWOHTvCysoK//33H7Zu3QoA8PHxKckQK5BIJPjmm2+wdetW1KpVCw0aNMDFixfFRPNDaGlpYcWKFcjIyEDjxo0RHh6O+fPno3379mjZsiUAoG3btvD19cXUqVORnp6OFi1a4OrVq5g9ezYaNmyIfv36FbvfvXr1ws6dO9GhQweMHTsWTZo0gaamJh48eIDTp0+jS5cu+PLLLz96jIg+inKf+SIiUn15T7oX9sp7Av7MmTNC69atBV1dXUFHR0do1qyZ8Mcffyi0lZWVJUyaNEmwsLAQtLW1BTc3NyEoKEjo37+/wpP6eU+dL1u2LF88eOep84KcOHFCGDRokODs7CwYGBgIGhoagrm5udCtWzfh/PnzCnWfPn0qdO/eXTA0NBQkEonw9lvD1q1bBUdHR0EqlQp2dnbCokWLhC1btuR78j8pKUlo166doKenJwBQ6MutW7eEdu3aCfr6+oKJiYkwevRo4ciRIwq7BNy8eVPo3bu3UKtWLUFHR0cwMDAQmjRpIgQGBhbZz7d9//33AgDB0tJSyM3NVTh3/vx54csvvxSsra0FqVQqGBsbC15eXsKhQ4fe227eLgHvk5aWJnz77beCqampoKurK3Tu3FlISkoqdJeAR48e5Wujf//+gq6urnD16lXB29tb0NHREapWrSoMHz5cyMjIUKj76tUrYerUqYK1tbWgqakpmJubC8OHDxeePXv2wf3Ozs4Wli9fLjRo0EDQ1tYWZDKZUKdOHeG7774Tbt++/d6+E5U1iSDw606IiIhUwYABA7Bv3z5kZGQoOxQilcI1rERERESk0piwEhEREZFK45IAIiIiIlJpnGElIiIiIpXGhJWIiIiIVBoTViIiIiJSafziAKoQ5HI5/vnnH+jp6RX6dYdERESkWgRBwIsXL1CjRg2oqRU+j8qElSqEf/75B5aWlsoOg4iIiErg/v37qFmzZqHnmbBShaCnpwfgzR+8vr6+kqMhIiKi4khPT4elpaX4Pl4YJqxUIeQtA9DX12fCSkREVM68bzkfE1aqUDxn7IK6VEfZYRAREX0S0cv8lB3CJ8FdAoiIiIhIpTFhJSIiIiKVxoSViIiIiFQaE1YiIiIiUmnlMmH19vbGuHHjilU3MDAQhoaGZRqPKgoICICrq6t4PGDAAHTt2rXIaz5kXD9FO0REREQAdwkA8Ca5CwoKQkxMjLJDKTNr1qyBIAil2mZoaChatWqFZ8+eKfyj4MCBA9DU1CzVexEREVHlxYS1kjAwMPhk96pateonuxcRERFVfCq/JCAzMxN+fn6QyWQwNzfHihUrFM6/fv0aU6ZMgYWFBXR1ddG0aVOEhobmaycoKAgODg7Q1tZG27Ztcf/+fQBvlgzMmTMHV65cgUQigUQiQWBg4Hvjev78OYYOHQpTU1Noa2ujXr16OHz4sHh+//79qFu3LqRSKWxsbPLFbWNjg4ULF2LQoEHQ09ODlZUVNm7cqNCvUaNGwdzcHNra2rCxscGiRYvE88nJyejSpQtkMhn09fXRo0cP/Pvvv4XG++6SgPeNKwDs2LED7u7u0NPTg5mZGfr06YPU1FQAQFJSElq1agUAMDIygkQiwYABAwDkXxLw7Nkz+Pn5wcjICFWqVEH79u1x+/Zt8Xzeso0TJ07AyckJMpkMn3/+OVJSUor4DRAREVFlofIJ6+TJk3H69GkcPHgQf/75J0JDQxEdHS2eHzhwIM6dO4fdu3fj6tWr+Prrr/H5558rJEQvX77EggULsH37dpw7dw7p6eno1asXAKBnz56YOHEi6tati5SUFKSkpKBnz55FxiSXy9G+fXuEh4djx44diI2NxeLFi6Gurg4AiI6ORo8ePdCrVy9cu3YNAQEBmDlzZr5EeMWKFXB3d8fly5cxYsQIDB8+HDdv3gQArF27FocOHcLevXsRHx+PHTt2wMbGBgAgCAK6du2Kp0+fIiwsDMHBwUhISHhv3B8yrsCbpHnevHm4cuUKgoKCkJiYKCallpaW2L9/PwAgPj4eKSkpWLNmTYH3GjBgAKKionDo0CGcP38egiCgQ4cOyM7OFuu8fPkSy5cvx6+//oq//voLycnJmDRpUqHxZ2VlIT09XeFFREREFZNKLwnIyMjAli1b8Msvv6Bt27YAgO3bt6NmzZoAgISEBOzatQsPHjxAjRo1AACTJk3C8ePHsW3bNixcuBAAkJ2djR9//BFNmzYV23BycsLFixfRpEkTyGQyaGhowMzMrFhxnTx5EhcvXkRcXBwcHBwAAHZ2duL5lStXok2bNpg5cyYAwMHBAbGxsVi2bJmY8AFAhw4dMGLECADA1KlTsWrVKoSGhqJOnTpITk5G7dq10bJlS0gkElhbWyvc/+rVq0hMTISlpSUA4Ndff0XdunURGRmJxo0bf9S45hk0aJD4s52dHdauXYsmTZogIyMDMplM/Oi/evXqhT7Ydvv2bRw6dAjnzp1D8+bNAQA7d+6EpaUlgoKC8PXXXwN48zvasGEDatWqBQAYNWoU5s6dW2gfFi1ahDlz5uQr3ylbAz1t9SL7T0REVFEkz11W5vewmnWtzO/xPio9w5qQkIDXr1/Dw8NDLKtatSocHR0BAJcuXYIgCHBwcIBMJhNfYWFhSEhIEK/R0NCAu7u7eFynTh0YGhoiLi6uRHHFxMSgZs2aYrL6rri4OLRo0UKhrEWLFrh9+zZyc3PFMhcXF/FniUQCMzMz8SP3AQMGICYmBo6OjhgzZgz+/PNPhfYtLS3FZBUAnJ2di92n941rnsuXL6NLly6wtraGnp4evL29AbxZjlBccXFx0NDQEP+xAADGxsZwdHRUiLVKlSpisgoA5ubm4lgUxN/fH2lpaeIrb4kHERERVTwqPcP6vqfa5XI51NXVER0dLX4cn0cmkykcSySSfNcXVFYcOjpFf1e9IAj52i6oL+8+SS+RSCCXywEAbm5uSExMxLFjx3Dy5En06NEDPj4+2LdvX4HtF3bfwuJ7n8zMTLRr1w7t2rXDjh07YGJiguTkZPj6+uL169fvvf5993o31oLGoqg4pVIppFJpseMgIiKi8kulZ1jt7e2hqamJCxcuiGXPnj3DrVu3AAANGzZEbm4uUlNTYW9vr/B6++P9nJwcREVFicfx8fF4/vw56tSpAwDQ0tJSmPl8HxcXFzx48ECM413Ozs44e/asQll4eDgcHBzyJdZF0dfXR8+ePbFp0ybs2bMH+/fvx9OnT+Hs7Izk5GSFWcXY2FikpaXBycnpve2+b1wB4ObNm3j8+DEWL16Mzz77DHXq1Mk346mlpQUARY6ds7MzcnJyEBERIZY9efIEt27dKlasRERERCqdsMpkMgwePBiTJ09GSEgIrl+/jgEDBkBN7U3YDg4O6Nu3L/z8/HDgwAEkJiYiMjISS5YswdGjR8V2NDU1MXr0aERERODSpUsYOHAgmjVrhiZNmgB488R+YmIiYmJi8PjxY2RlZRUZl5eXFzw9PfHVV18hODhYnAk9fvw4AGDixIkICQnBvHnzcOvWLWzfvh0//vhjkQ8RvWvVqlXYvXs3bt68iVu3buH333+HmZkZDA0N4ePjAxcXF/Tt2xeXLl3CxYsX4efnBy8vL4WlDyUdVwCwsrKClpYWfvjhB9y9exeHDh3CvHnzFNqxtraGRCLB4cOH8ejRI2RkZOS7V+3atdGlSxcMGTIEZ8+exZUrV/DNN9/AwsICXbp0KfZ4EBERUeWl0gkrACxbtgyenp744osv4OPjg5YtW6JRo0bi+W3btsHPzw8TJ06Eo6MjvvjiC0RERCis76xSpQqmTp2KPn36wMPDAzo6Oti9e7d4/quvvsLnn3+OVq1awcTEBLt27XpvXPv370fjxo3Ru3dvODs7Y8qUKeJMo5ubG/bu3Yvdu3ejXr16mDVrFubOnavwwNX7yGQyLFmyBO7u7mjcuDGSkpJw9OhRqKmpQSKRICgoCEZGRvD09ISPjw/s7OywZ8+eYrf/vnE1MTFBYGAgfv/9dzg7O2Px4sVYvny5QhsWFhaYM2cOpk2bBlNTU4waNarAe23btg2NGjVCp06d4OHhAUEQcPToUX65ABERERWLRCjtrz8iUoL09HQYGBjgur8TdwkgIiIqRWW5S0De+3daWhr09fULrafyM6xEREREVLkxYS3Azp07FbbJevtVt25dZYdHREREVKmo9LZWyvLFF18o7Bv6Nq67JCIiIvq0mLAWQE9PD3p6esoOg4iIiIjAhJUqGMtpF4pctE1ERETlD9ewEhEREZFKY8JKRERERCqNCSsRERERqTQmrERERESk0vjQFVUonjN2QV2qo+wwSImil/kpOwQiIiplnGElIiIiIpXGhJWIiIiIVBoTViIiIiJSaUxYiYiIiEilMWElIiIiIpXGhLWCSkpKgkQiQUxMDAAgNDQUEokEz58/V2pcxfFu7ERERFS5MWGtJJo3b46UlBQYGBgAAAIDA2FoaKjcoIiIiIiKgQmrisvOzi6VdrS0tGBmZgaJRFIq7ZWG169fKzsEIiIiKgeYsCqBXC7HkiVLYG9vD6lUCisrKyxYsED8KHzv3r3w9vaGtrY2duzYAQDYtm0bnJycoK2tjTp16mDdunUKbV68eBENGzaEtrY23N3dcfnyZYXzby8JCA0NxcCBA5GWlgaJRAKJRIKAgID3xp2VlYUpU6bA0tISUqkUtWvXxpYtWwAAubm5GDx4MGxtbaGjowNHR0esWbNG4foBAwaga9euWLRoEWrUqAEHB4dixU5ERESVG7/pSgn8/f2xadMmrFq1Ci1btkRKSgpu3rwpnp86dSpWrFiBbdu2QSqVYtOmTZg9ezZ+/PFHNGzYEJcvX8aQIUOgq6uL/v37IzMzE506dULr1q2xY8cOJCYmYuzYsYXev3nz5li9ejVmzZqF+Ph4AIBMJntv3H5+fjh//jzWrl2LBg0aIDExEY8fPwbwJgmvWbMm9u7di2rVqiE8PBxDhw6Fubk5evToIbYREhICfX19BAcHQxCED449T1ZWFrKyssTj9PT0915DRERE5RMT1k/sxYsXWLNmDX788Uf0798fAFCrVi20bNkSSUlJAIBx48ahW7du4jXz5s3DihUrxDJbW1vExsbi559/Rv/+/bFz507k5uZi69atqFKlCurWrYsHDx5g+PDhBcagpaUFAwMDSCQSmJmZFSvuW7duYe/evQgODoaPjw8AwM7OTjyvqamJOXPmiMe2trYIDw/H3r17FRJWXV1dbN68GVpaWgCAjRs3flDseRYtWqRwvzw7ZWugp61erD7Rx7GadU3ZIRARUSXBhPUTi4uLQ1ZWFtq0aVNoHXd3d/HnR48e4f79+xg8eDCGDBkilufk5IgPUMXFxaFBgwaoUqWKeN7Dw6NU446JiYG6ujq8vLwKrbNhwwZs3rwZ9+7dw6tXr/D69Wu4uroq1Klfv76YrH5M7P7+/pgwYYJ4nJ6eDktLyw/oEREREZUXTFg/MR0dnffW0dXVFX+Wy+UAgE2bNqFp06YK9dTV38wkCoJQihEW7H1x7927F+PHj8eKFSvg4eEBPT09LFu2DBEREQr13u4bUPLYpVIppFJpia4lIiKi8oUPXX1itWvXho6ODkJCQopV39TUFBYWFrh79y7s7e0VXra2tgAAZ2dnXLlyBa9evRKvu3DhQpHtamlpITc3t9hx169fH3K5HGFhYQWeP3PmDJo3b44RI0agYcOGsLe3R0JCwnvbLUnsREREVLkwYf3EtLW1MXXqVEyZMgW//PILEhIScOHCBfFp+4IEBARg0aJFWLNmDW7duoVr165h27ZtWLlyJQCgT58+UFNTw+DBgxEbG4ujR49i+fLlRcZhY2ODjIwMhISE4PHjx3j58uV76/fv3x+DBg1CUFAQEhMTERoair179wIA7O3tERUVhRMnTuDWrVuYOXMmIiMj3zseJYmdiIiIKhcmrEowc+ZMTJw4EbNmzYKTkxN69uyJ1NTUQut/++232Lx5MwIDA1G/fn14eXkhMDBQnGGVyWT4448/EBsbi4YNG2L69OlYsmRJkTE0b94cw4YNQ8+ePWFiYoKlS5e+N+7169eje/fuGDFiBOrUqYMhQ4YgMzMTADBs2DB069YNPXv2RNOmTfHkyROMGDHivW2WJHYiIiKqXCTCp1gASVTG0tPTYWBggOv+Ttwl4BPhLgFERPSx8t6/09LSoK+vX2g9zrASERERkUpjwkoA3jw0JZPJCn0RERERKQu3tSIAb/Z+jYmJUXYYRERERPlwDStVCMVdA0NERESqg2tYiYiIiKhCYMJKRERERCqNCSsRERERqTQmrERERESk0piwEhEREZFK47ZWVKF4ztgFdamOssOoNKKX+Sk7BCIiqgQ4w0pEREREKo0JKxERERGpNCasRERERKTSmLASERERkUpjwkqlxtvbG+PGjVN2GERERFTBMGGlDxYaGgqJRILnz58rOxQiIiKqBJiwkkrLzs5WdghERESkZExYqUBZWVkYM2YMqlevDm1tbbRs2RKRkZFISkpCq1atAABGRkaQSCQYMGCAeJ1cLseUKVNQtWpVmJmZISAgQKHdtLQ0DB06FNWrV4e+vj5at26NK1euiOcDAgLg6uqKrVu3ws7ODlKpFIIgfIouExERkYpiwkoFmjJlCvbv34/t27fj0qVLsLe3h6+vL/T09LB//34AQHx8PFJSUrBmzRrxuu3bt0NXVxcRERFYunQp5s6di+DgYACAIAjo2LEjHj58iKNHjyI6Ohpubm5o06YNnj59KrZx584d7N27F/v370dMTEyB8WVlZSE9PV3hRURERBWTROD0Fb0jMzMTRkZGCAwMRJ8+fQC8+WjexsYG48aNQ+PGjdGqVSs8e/YMhoaG4nXe3t7Izc3FmTNnxLImTZqgdevWWLx4MU6dOoUvv/wSqampkEqlYh17e3tMmTIFQ4cORUBAABYuXIi///4bJiYmhcYYEBCAOXPm5Cu/7u8EPW31UhgFKitWs64pOwQiIlIR6enpMDAwQFpaGvT19QutxxlWyichIQHZ2dlo0aKFWKapqYkmTZogLi6uyGtdXFwUjs3NzZGamgoAiI6ORkZGBoyNjSGTycRXYmIiEhISxGusra2LTFYBwN/fH2lpaeLr/v37H9pNIiIiKic0lB0AqZ68SXeJRJKv/N2yd2lqaiocSyQSyOVyAG/Wt5qbmyM0NDTfdW/P1Orq6r43RqlUqjBLS0RERBUXZ1gpH3t7e2hpaeHs2bNiWXZ2NqKiouDk5AQtLS0AQG5u7ge16+bmhocPH0JDQwP29vYKr2rVqpVqH4iIiKjiYMJK+ejq6mL48OGYPHkyjh8/jtjYWAwZMgQvX77E4MGDYW1tDYlEgsOHD+PRo0fIyMgoVrs+Pj7w8PBA165dceLECSQlJSE8PBwzZsxAVFRUGfeKiIiIyismrFSgxYsX46uvvkK/fv3g5uaGO3fu4MSJEzAyMoKFhQXmzJmDadOmwdTUFKNGjSpWmxKJBEePHoWnpycGDRoEBwcH9OrVC0lJSTA1NS3jHhEREVF5xV0CqELIe8qQuwSoPu4SQEREebhLABERERFVCExYiYiIiEilMWElIiIiIpXGhJWIiIiIVBq/OIAqFMtpF4pctE1ERETlD2dYiYiIiEilMWElIiIiIpXGhJWIiIiIVBoTViIiIiJSaXzoiioUzxm7oC7VUXYYKiF6mZ+yQyAiIioVnGElIiIiIpXGhJWIiIiIVBoTViIiIiJSaUxYiYiIiEilKTVh9fb2xrhx45QZwgcLCAiAq6urssMgIiIiqjQ4w/qBJk2ahJCQEGWHUWGVx3/EEBERUdnitlYfSCaTQSaTffL7CoKA3NxcaGjwV0ZERESVi9JnWOVyOaZMmYKqVavCzMwMAQEB4rnk5GR06dIFMpkM+vr66NGjB/7991/xfN7H81u3boWVlRVkMhmGDx+O3NxcLF26FGZmZqhevToWLFigcM+0tDQMHToU1atXh76+Plq3bo0rV64UK953lwQMGDAAXbt2xcKFC2FqagpDQ0PMmTMHOTk5mDx5MqpWrYqaNWti69at4jVJSUmQSCTYvXs3mjdvDm1tbdStWxehoaFindDQUEgkEpw4cQLu7u6QSqU4c+YMsrKyMGbMGFSvXh3a2tpo2bIlIiMjxbGsWbMmNmzYoBDzpUuXIJFIcPfu3WL1v6zGNa/dX3/9FTY2NjAwMECvXr3w4sULcSzDwsKwZs0aSCQSSCQSJCUlFev3QkRERBWX0hPW7du3Q1dXFxEREVi6dCnmzp2L4OBgCIKArl274unTpwgLC0NwcDASEhLQs2dPhesTEhJw7NgxHD9+HLt27cLWrVvRsWNHPHjwAGFhYViyZAlmzJiBCxcuAHgzU9mxY0c8fPgQR48eRXR0NNzc3NCmTRs8ffq0RH04deoU/vnnH/z1119YuXIlAgIC0KlTJxgZGSEiIgLDhg3DsGHDcP/+fYXrJk+ejIkTJ+Ly5cto3rw5vvjiCzx58kShzpQpU7Bo0SLExcXBxcUFU6ZMwf79+7F9+3ZcunQJ9vb28PX1xdOnT6GmpoZevXph586dCm389ttv8PDwgJ2dXbH7X1bjmpCQgKCgIBw+fBiHDx9GWFgYFi9eDABYs2YNPDw8MGTIEKSkpCAlJQWWlpYl+p0QERFRxaH0hNXFxQWzZ89G7dq14efnB3d3d4SEhODkyZO4evUqfvvtNzRq1AhNmzbFr7/+irCwMHFGEXgzq7h161Y4Ozujc+fOaNWqFeLj47F69Wo4Ojpi4MCBcHR0FGcvT58+jWvXruH333+Hu7s7ateujeXLl8PQ0BD79u0rUR+qVq2KtWvXwtHREYMGDYKjoyNevnyJ77//HrVr14a/vz+0tLRw7tw5hetGjRqFr776Ck5OTli/fj0MDAywZcsWhTpz585F27ZtUatWLWhra2P9+vVYtmwZ2rdvD2dnZ2zatAk6OjridX379sW5c+dw7949cXx2796Nb7755oP6X1bjKpfLERgYiHr16uGzzz5Dv379xDXBBgYG0NLSQpUqVWBmZgYzMzOoq6sXOOZZWVlIT09XeBEREVHFpPQFkS4uLgrH5ubmSE1NRVxcHCwtLRVm2JydnWFoaIi4uDg0btwYAGBjYwM9PT2xjqmpKdTV1aGmpqZQlpqaCgCIjo5GRkYGjI2NFe776tUrJCQklKgPdevWzXe/evXqicfq6uowNjYWY8jj4eEh/qyhoQF3d3fExcUp1HF3dxd/TkhIQHZ2Nlq0aCGWaWpqokmTJuJ1DRs2RJ06dbBr1y5MmzYNYWFhSE1NRY8ePT6o/2U1ru+2m/f7/lCLFi3CnDlz8pXvlK2BnnbBSW55ZzXrmrJDICIiUgqlJ6yampoKxxKJBHK5HIIgQCKR5Kv/bnlB1xfWJvBmhs/c3FxhvWgeQ0PDUutDUTEU5d0+6+rqij8LglBgnXfHpG/fvvjtt98wbdo0/Pbbb/D19UW1atUAFL//ZTWuJR2Xd/n7+2PChAnicXp6OpcPEBERVVBKT1gL4+zsjOTkZNy/f19MRGJjY5GWlgYnJ6cSt+vm5oaHDx9CQ0MDNjY2pRRtyVy4cAGenp4AgJycHERHR2PUqFGF1re3t4eWlhbOnj2LPn36AACys7MRFRWlsBVUnz59MGPGDERHR2Pfvn1Yv369eK6s+l9a7WppaSE3N/e99aRSKaRSaYnvQ0REROWH0tewFsbHxwcuLi7o27cvLl26hIsXL8LPzw9eXl4KH5OXpF0PDw907doVJ06cQFJSEsLDwzFjxgxERUWVYg/e76effsLBgwdx8+ZNjBw5Es+ePcOgQYMKra+rq4vhw4dj8uTJOH78OGJjYzFkyBC8fPkSgwcPFuvZ2tqiefPmGDx4MHJyctClSxfxXFn1v7TatbGxQUREBJKSkvD48eMSzb4SERFRxaKyCatEIkFQUBCMjIzg6ekJHx8f2NnZYc+ePR/d7tGjR+Hp6YlBgwbBwcEBvXr1QlJSEkxNTUsp+uJZvHgxlixZggYNGuDMmTP43//+J350X9Q1X331Ffr16wc3NzfcuXMHJ06cgJGRkUK9vn374sqVK+jWrRt0dHTE8rLqf2m1O2nSJKirq8PZ2RkmJiZITk4ucUxERERUMUiEvIWR9MkkJSXB1tYWly9f5te8lpL09HQYGBjgur8TH7oiIiIqJ/Lev9PS0qCvr19oPZWdYSUiIiIiApiw5lO3bl3x61fffb27IT8RERERlT2V3SVAWY4ePYrs7OwCz5XWGlcbGxtwJQYRERFR8TBhfYe1tbWyQyAiIiKitzBhpQrFctqFIhdtExERUfnDNaxEREREpNKYsBIRERGRSmPCSkREREQqjQkrEREREak0PnRFFYrnjF1Ql+q8v2I5FL3MT9khEBERKQVnWImIiIhIpTFhJSIiIiKVxoSViIiIiFQaE1YiIiIiUmlMWImIiIhIpTFh/UgBAQFwdXVVdhhlZsCAAejatauywyAiIqJKjAnrR5o0aRJCQkKUHQYRERFRhcWE9SPJZDIYGxt/VBvZ2dmlFM2Hef36tVLuS0RERPQhKlXC6u3tjdGjR2PcuHEwMjKCqakpNm7ciMzMTAwcOBB6enqoVasWjh07BgDIzc3F4MGDYWtrCx0dHTg6OmLNmjUKbb67JEAul2Pu3LmoWbMmpFIpXF1dcfz4cfF8UlISJBIJ9u7dC29vb2hra2PHjh1Fxh0YGAhDQ0MEBQXBwcEB2traaNu2Le7fvy/WKeij+3HjxsHb21uh/6NGjcKECRNQrVo1tG3bFgBw48YNdOzYEfr6+tDT08Nnn32GhIQEhbaWL18Oc3NzGBsbY+TIkQpJ9o4dO+Du7g49PT2YmZmhT58+SE1NFc8/e/YMffv2hYmJCXR0dFC7dm1s27ZNPP/333+jZ8+eMDIygrGxMbp06YKkpKQix4SIiIgqj0qVsALA9u3bUa1aNVy8eBGjR4/G8OHD8fXXX6N58+a4dOkSfH190a9fP7x8+RJyuRw1a9bE3r17ERsbi1mzZuH777/H3r17C21/zZo1WLFiBZYvX46rV6/C19cXX3zxBW7fvq1Qb+rUqRgzZgzi4uLg6+v73rhfvnyJBQsWYPv27Th37hzS09PRq1evEvVfQ0MD586dw88//4y///4bnp6e0NbWxqlTpxAdHY1BgwYhJydHvOb06dNISEjA6dOnsX37dgQGBiIwMFA8//r1a8ybNw9XrlxBUFAQEhMTMWDAAPH8zJkzERsbi2PHjiEuLg7r169HtWrVxH61atUKMpkMf/31F86ePQuZTIbPP/+8yBngrKwspKenK7yIiIioYpIIgiAoO4hPxdvbG7m5uThz5gyANzOoBgYG6NatG3755RcAwMOHD2Fubo7z58+jWbNm+doYOXIk/v33X+zbtw/AmxnWoKAgxMTEAAAsLCwwcuRIfP/99+I1TZo0QePGjfHTTz8hKSkJtra2WL16NcaOHVusuAMDAzFw4EBcuHABTZs2BQDcvHkTTk5OiIiIQJMmTTBgwAA8f/4cQUFB4nXjxo1DTEwMQkNDxf6npaXh8uXLYp3vv/8eu3fvRnx8PDQ1NfPde8CAAQgNDUVCQgLU1dUBAD169ICamhp2795dYLyRkZFo0qQJXrx4AZlMhi+++ALVqlXD1q1b89XdunUrli5diri4OEgkEgBvEuC8GeV27doVeI+AgADMmTMnX/l1fyfoaasXeI2yWM26puwQiIiIVFJ6ejoMDAyQlpYGfX39QutVuhlWFxcX8Wd1dXUYGxujfv36YpmpqSkAiB9pb9iwAe7u7jAxMYFMJsOmTZuQnJxcYNvp6en4559/0KJFC4XyFi1aIC4uTqHM3d39g+LW0NBQuKZOnTowNDTM1+77vHvfmJgYfPbZZwUmq3nq1q0rJqsAYG5urvCR/+XLl9GlSxdYW1tDT09PXIaQN07Dhw/H7t274erqiilTpiA8PFy8Njo6Gnfu3IGenh5kMhlkMhmqVq2K//77L9+yhLf5+/sjLS1NfL29PIKIiIgqFg1lB/CpvZuYSSQShbK8WT65XI69e/di/PjxWLFiBTw8PKCnp4dly5YhIiKiyHvktZFHEIR8Zbq6uh8c+7ttvF2mpqaGdyfLC3qY69376ujovPe+BY2ZXC4HAGRmZqJdu3Zo164dduzYARMTEyQnJ8PX11f8SL99+/a4d+8ejhw5gpMnT6JNmzYYOXIkli9fDrlcjkaNGmHnzp357mtiYlJoTFKpFFKp9L2xExERUflX6WZYP8SZM2fQvHlzjBgxAg0bNoS9vX2Rs376+vqoUaMGzp49q1AeHh4OJyenj4olJycHUVFR4nF8fDyeP3+OOnXqAHiT3KWkpChck7dMoSguLi44c+ZMiXcquHnzJh4/fozFixfjs88+Q506dRRmX/OYmJhgwIAB2LFjB1avXo2NGzcCANzc3HD79m1Ur14d9vb2Ci8DA4MSxUREREQVCxPWItjb2yMqKgonTpzArVu3MHPmTERGRhZ5zeTJk7FkyRLs2bMH8fHxmDZtGmJiYoq9XrUwmpqaGD16NCIiInDp0iUMHDgQzZo1Q5MmTQAArVu3RlRUFH755Rfcvn0bs2fPxvXr19/b7qhRo8QHuKKionD79m38+uuviI+PL1ZcVlZW0NLSwg8//IC7d+/i0KFDmDdvnkKdWbNm4X//+x/u3LmDGzdu4PDhw2IC37dvX1SrVg1dunTBmTNnkJiYiLCwMIwdOxYPHjz4wFEiIiKiiogJaxGGDRuGbt26oWfPnmjatCmePHmCESNGFHnNmDFjMHHiREycOBH169fH8ePHcejQIdSuXfujYqlSpQqmTp2KPn36wMPDAzo6OgoPPfn6+mLmzJmYMmUKGjdujBcvXsDPz++97RobG+PUqVPIyMiAl5cXGjVqhE2bNhW5pvVtJiYmCAwMxO+//w5nZ2csXrwYy5cvV6ijpaUFf39/uLi4wNPTE+rq6mLsVapUwV9//QUrKyt069YNTk5OGDRoEF69elXk4msiIiKqPCrVLgFlwd/fH2fOnMm3DKA0BQYGYty4cXj+/HmZ3aO8y3vKkLsEEBERlR/cJaCMCYKAhIQEhISEoG7dusoOh4iIiKjCYsJaQmlpaXB2doaWlpbCnqsl0b59e3FLp3dfCxcuLKWIiYiIiMqnSretVWkxNDREVlZWqbS1efNmvHr1qsBzVatWRdWqVRW+OYqIiIioMmHCqgIsLCyUHUKFYTntAh/WIiIiqmC4JICIiIiIVBoTViIiIiJSaUxYiYiIiEilMWElIiIiIpXGhJWIiIiIVBp3CaAKxXPGLqhLdZQdRj7Ry97/NblERERUMM6wEhEREZFKY8JKRERERCqNCSsRERERqTQmrERERESk0piwEhEREZFKY8JKRERERCqNCSuptOzsbGWHQERERErGhJVKnVwux5IlS2Bvbw+pVAorKyssWLAAADB16lQ4ODigSpUqsLOzw8yZMxWS0oCAALi6umLr1q2ws7ODVCqFIAjK6goRERGpAH5xAJU6f39/bNq0CatWrULLli2RkpKCmzdvAgD09PQQGBiIGjVq4Nq1axgyZAj09PQwZcoU8fo7d+5g79692L9/P9TV1Qu8R1ZWFrKyssTj9PT0su0UERERKY1E4PQVlaIXL17AxMQEP/74I7799tv31l+2bBn27NmDqKgoAG9mWBcuXIi///4bJiYmhV4XEBCAOXPm5Cu/7u8EPe2Ck9zSZjXr2ie5DxERUUWVnp4OAwMDpKWlQV9fv9B6XBJApSouLg5ZWVlo06ZNgef37duHli1bwszMDDKZDDNnzkRycrJCHWtr6yKTVeDNLG5aWpr4un//fqn1gYiIiFQLE1YqVTo6OoWeu3DhAnr16oX27dvj8OHDuHz5MqZPn47Xr18r1NPV1X3vfaRSKfT19RVeREREVDExYaVSVbt2bejo6CAkJCTfuXPnzsHa2hrTp0+Hu7s7ateujXv37ikhSiIiIipP+NAVlSptbW1MnToVU6ZMgZaWFlq0aIFHjx7hxo0bsLe3R3JyMnbv3o3GjRvjyJEjOHjwoLJDJiIiIhXHGVYqdTNnzsTEiRMxa9YsODk5oWfPnkhNTUWXLl0wfvx4jBo1Cq6urggPD8fMmTOVHS4RERGpOO4SQBVC3lOG3CWAiIio/OAuAURERERUITBhJSIiIiKVxoSViIiIiFQaE1YiIiIiUmnc1ooqFMtpF/glAkRERBUMZ1iJiIiISKUxYSUiIiIilcaElYiIiIhUWokT1oSEBMyYMQO9e/dGamoqAOD48eO4ceNGqQVHRERERFSih67CwsLQvn17tGjRAn/99RcWLFiA6tWr4+rVq9i8eTP27dtX2nESFYvnjF1Ql+ooOwxEL/NTdghEREQVRolmWKdNm4b58+cjODgYWlpaYnmrVq1w/vz5UguOiIiIiKhECeu1a9fw5Zdf5is3MTHBkydPPjooIiIiIqI8JUpYDQ0NkZKSkq/88uXLsLCw+OigiIiIiIjylChh7dOnD6ZOnYqHDx9CIpFALpfj3LlzmDRpEvz8uHaPiIiIiEpPiRLWBQsWwMrKChYWFsjIyICzszM8PT3RvHlzzJgxo7RjJCIiIqJKrEQJq6amJnbu3Inbt29j79692LFjB27evIlff/0V6urqpR1jhRUQEABXV1fxeMCAAejatWuxrvX29sa4cePKJK48EokEQUFBZXoPIiIiovcp0bZWeezs7GBnZ4fc3Fxcu3YNz549g5GRUWnFRkqWkpLC3ycREREpXYlmWMeNG4ctW7YAAHJzc+Hl5QU3NzdYWloiNDS0NOMjJTIzM4NUKlV2GERERFTJlShh3bdvHxo0aAAA+OOPP3D37l3cvHkT48aNw/Tp00s1wE9p3759qF+/PnR0dGBsbAwfHx9kZmaKH9UvXLgQpqamMDQ0xJw5c5CTk4PJkyejatWqqFmzJrZu3arQ3tSpU+Hg4IAqVarAzs4OM2fORHZ2dqnFm5OTg1GjRsHQ0BDGxsaYMWMGBEEQzxf0kb6hoSECAwMBAK9fv8aoUaNgbm4ObW1t2NjYYNGiRQVen5SUBIlEggMHDqBVq1aoUqUKGjRokG/f3fDwcHh6ekJHRweWlpYYM2YMMjMzxfPr1q1D7dq1oa2tDVNTU3Tv3l08V9j4ExERUeVWooT18ePHMDMzAwAcPXoUPXr0gIODAwYPHoxr166VaoCfSkpKCnr37o1BgwYhLi4OoaGh6Natm5gAnjp1Cv/88w/++usvrFy5EgEBAejUqROMjIwQERGBYcOGYdiwYbh//77Ypp6eHgIDAxEbG4s1a9Zg06ZNWLVqVanFvH37dmhoaCAiIgJr167FqlWrsHnz5mJfv3btWhw6dAh79+5FfHw8duzYARsbmyKvmT59OiZNmoSYmBg4ODigd+/eyMnJAfBmf15fX19069YNV69exZ49e3D27FmMGjUKABAVFYUxY8Zg7ty5iI+Px/Hjx+Hp6Qng/eP/rqysLKSnpyu8iIiIqGIq0RpWU1NTxMbGwtzcHMePH8e6desAAC9fviy3D12lpKQgJycH3bp1g7W1NQCgfv364vmqVati7dq1UFNTg6OjI5YuXYqXL1/i+++/BwD4+/tj8eLFOHfuHHr16gUACjsm2NjYYOLEidizZw+mTJlSKjFbWlpi1apVkEgkcHR0xLVr17Bq1SoMGTKkWNcnJyejdu3aaNmyJSQSidjvokyaNAkdO3YEAMyZMwd169bFnTt3UKdOHSxbtgx9+vQRHwarXbs21q5dCy8vL6xfvx7JycnQ1dVFp06doKenB2trazRs2BDA+8f/XYsWLcKcOXPyle+UrYGetvL/BpPnLlN2CB/Ealb5/IcmERFVDiWaYR04cCB69OiBevXqQSKRoG3btgCAiIgI1KlTp1QD/FQaNGiANm3aoH79+vj666+xadMmPHv2TDxft25dqKn933CZmpoqJFTq6uowNjZGamqqWLZv3z60bNkSZmZmkMlkmDlzJpKTk0st5mbNmkEikYjHHh4euH37NnJzc4t1/YABAxATEwNHR0eMGTMGf/7553uvcXFxEX82NzcHALHP0dHRCAwMhEwmE1++vr6Qy+VITExE27ZtYW1tDTs7O/Tr1w87d+7Ey5cvAbx//N/l7++PtLQ08fX2zDYRERFVLCVKWAMCArB582YMHToU586dEx/MUVdXx7Rp00o1wE9FXV0dwcHBOHbsGJydnfHDDz/A0dERiYmJAN5s5fU2iURSYJlcLgcAXLhwAb169UL79u1x+PBhXL58GdOnT8fr168/TYf+fzzvfqT+9hpaNzc3JCYmYt68eXj16hV69OihsKa0IG/3OS9ZzuuzXC7Hd999h5iYGPF15coV3L59G7Vq1YKenh4uXbqEXbt2wdzcHLNmzUKDBg3w/Pnz947/u6RSKfT19RVeREREVDGVeFurghKb/v37f1QwyiaRSNCiRQu0aNECs2bNgrW1NQ4ePFiits6dOwdra2uFh9Du3btXWqECeJMUv3tcu3ZtcVmGiYmJwlfo3r59W5zRzKOvr4+ePXuiZ8+e6N69Oz7//HM8ffoUVatW/eB43NzccOPGDdjb2xdaR0NDAz4+PvDx8cHs2bNhaGiIU6dOoVu3boWO/4QJEz44FiIiIqo4SpywhoWFYfny5YiLi4NEIoGTkxMmT56Mzz77rDTj+2QiIiIQEhKCdu3aoXr16oiIiMCjR4/g5OSEq1evfnB79vb2SE5Oxu7du9G4cWMcOXKkxMlvYe7fv48JEybgu+++w6VLl/DDDz9gxYoV4vnWrVvjxx9/RLNmzSCXyzF16lSFGdJVq1bB3Nwcrq6uUFNTw++//w4zMzMYGhqWKJ6pU6eiWbNmGDlyJIYMGQJdXV3ExcUhODgYP/zwAw4fPoy7d+/C09MTRkZGOHr0KORyORwdHYscfyIiIqrcSrQkYMeOHfDx8UGVKlUwZswYjBo1Cjo6OmjTpg1+++230o7xk9DX18dff/2FDh06wMHBATNmzMCKFSvQvn37ErXXpUsXjB8/HqNGjYKrqyvCw8Mxc+bMUo3Zz88Pr169QpMmTTBy5EiMHj0aQ4cOFc+vWLEClpaW8PT0RJ8+fTBp0iRUqVJFPC+TybBkyRK4u7ujcePGSEpKwtGjRxXW6n4IFxcXhIWF4fbt2/jss8/QsGFDzJw5U1zramhoiAMHDqB169ZwcnLChg0bsGvXLtStW7fUx5+IiIgqDolQ2L5BRXBycsLQoUMxfvx4hfKVK1di06ZNiIuLK7UAiYojPT0dBgYGuO7vpBK7BJQ33CWAiIiUIe/9Oy0trcjnUUo0lXb37l107tw5X/kXX3xR6EMyREREREQlUaKE1dLSEiEhIfnKQ0JCYGlp+dFBVXbJyckKW0O9+yrNrbGIiIiIVF2JHrqaOHEixowZg5iYGDRv3hwSiQRnz55FYGAg1qxZU9oxVjo1atRATExMkeeJiIiIKosSrWEFgIMHD2LFihXietW8XQK6dOlSqgESFUdx18AQERGR6iju+3eJE1YiVcKElYiIqPwp7vt3ifdhBYCoqCiFfVgbNWr0Mc0REREREeVTooT1wYMH6N27N86dOyduMv/8+XM0b94cu3bt4oNXRERERFRqSrRLwKBBg5CdnY24uDg8ffoUT58+RVxcHARBwODBg0s7RiIiIiKqxEq0hlVHRwfh4eFo2LChQvmlS5fQokULvHr1qtQCJCoOrmElIiIqf8p0DauVlRWys7Pzlefk5MDCwqIkTRKVCs8Zu6Au1SmTtqOX+ZVJu0RERFS0Ei0JWLp0KUaPHo2oqCjkTdBGRUVh7NixWL58eakGSERERESVW4mWBBgZGeHly5fIycmBhsabSdq8n3V1dRXqPn36tHQiJSpC3kcKDUZv4AwrERFROVGmSwJWr15d0riIiIiIiD7IByesOTk5AABfX1+YmZmVekBERERERG/74DWsGhoaGD58OLKyssoiHlIxNjY2751Rl0gkCAoKAgAkJSVBIpEgJiamzGMjIiKiyqFED101bdoUly9fLu1YqAKwtLRESkoK6tWrp+xQiIiIqIIo0RrWESNGYOLEiXjw4AEaNWqU70ErFxeXUgmOyh91dXUuFSEiIqJSVaIZ1p49eyIxMRFjxoxBixYt4OrqioYNG4r/pU/jjz/+gKGhIeRyOQAgJiYGEokEkydPFut899136N27NwAgPDwcnp6e0NHRgaWlJcaMGYPMzEyxbmpqKjp37gwdHR3Y2tpi586d+e55+/ZteHp6QltbG87OzggODlY4/+6SgNDQUEgkEoSEhMDd3R1VqlRB8+bNER8fr3Dd/PnzUb16dejp6eHbb7/FtGnT4OrqWhrDREREROVciRLWxMTEfK+7d++K/6VPw9PTEy9evBCXZ4SFhaFatWoICwsT64SGhsLLywvXrl2Dr68vunXrhqtXr2LPnj04e/YsRo0aJdYdMGAAkpKScOrUKezbtw/r1q1DamqqeF4ul6Nbt25QV1fHhQsXsGHDBkydOrVYsU6fPh0rVqxAVFQUNDQ0MGjQIPHczp07sWDBAixZsgTR0dGwsrLC+vXri2wvKysL6enpCi8iIiKqmEq0JMDa2rq046ASMDAwgKurK0JDQ9GoUSOEhoZi/PjxmDNnDl68eIHMzEzcunUL3t7eWLhwIfr06YNx48YBAGrXro21a9fCy8sL69evR3JyMo4dO4YLFy6gadOmAIAtW7bAyclJvN/JkycRFxeHpKQk1KxZEwCwcOFCtG/f/r2xLliwAF5eXgCAadOmoWPHjvjvv/+gra2NH374AYMHD8bAgQMBALNmzcKff/6JjIyMQttbtGgR5syZk698p2wN9LTVizeA77Cada1E1xEREVHZKlHC+ssvvxR53s+PG6x/Kt7e3ggNDcWECRNw5swZzJ8/H/v378fZs2fx/PlzmJqaok6dOoiOjsadO3cUPuYXBAFyuRyJiYm4desWNDQ04O7uLp6vU6cODA0NxeO4uDhYWVmJySoAeHh4FCvOt9c1m5ubA3izBMHKygrx8fEYMWKEQv0mTZrg1KlThbbn7++PCRMmiMfp6emwtLQsVixERERUvpQoYR07dqzCcXZ2Nl6+fAktLS1UqVKFCesn5O3tjS1btuDKlStQU1ODs7MzvLy8EBYWhmfPnomzmnK5HN999x3GjBmTr428pBF4s0VVYQr6UrSi6r9NU1Mz3zV5a28Laud9X8AmlUohlUqLdW8iIiIq30q0hvXZs2cKr4yMDMTHx6Nly5bYtWtXacdIRchbx7p69Wp4eXlBIpHAy8sLoaGh4vpVAHBzc8ONGzdgb2+f76WlpQUnJyfk5OQgKipKbDs+Ph7Pnz8Xj52dnZGcnIx//vlHLDt//vxH98HR0REXL15UKHs7DiIiIqrcSpSwFqR27dpYvHhxvtlXKlt561h37NgBb29vAG+S2EuXLonrVwFg6tSpOH/+PEaOHImYmBjcvn0bhw4dwujRowG8SRo///xzDBkyBBEREYiOjsa3334LHR0d8V4+Pj5wdHSEn58frly5gjNnzmD69Okf3YfRo0djy5Yt2L59O27fvo358+fj6tWrxZ69JSIiooqt1BJW4M0enG/PvtGn0apVK+Tm5orJqZGREZydnWFiYiI+NOXi4oKwsDDcvn0bn332GRo2bIiZM2eK60kBYNu2bbC0tISXlxe6deuGoUOHonr16uJ5NTU1HDx4EFlZWWjSpAm+/fZbLFiw4KPj79u3L/z9/TFp0iS4ubkhMTERAwYMgLa29ke3TUREROWfRHjfYsECHDp0SOFYEASkpKTgxx9/hKWlJY4dO1ZqAVLl1LZtW5iZmeHXX38tVv309HQYGBjgur8TdwkgIiIqJ/Lev9PS0qCvr19ovRI9dNW1a1eFY4lEAhMTE7Ru3RorVqwoSZNUib18+RIbNmyAr68v1NXVsWvXLpw8eTLflxIQERFR5VSihPXtp7vzflZTK9XVBVSJSCQSHD16FPPnz0dWVhYcHR2xf/9++Pj4KDs0IiIiUgElzjK3bNmCevXqQUdHBzo6OqhXrx42b95cmrFRJaGjo4OTJ0/i6dOnyMzMxKVLl9CtWzdlh0VEREQqokQzrDNnzsSqVaswevRoceP48+fPY/z48UhKSsL8+fNLNUgiIiIiqrxK9NBVtWrV8MMPP6B3794K5bt27cLo0aPx+PHjUguQqDiKu2ibiIiIVEdx379LtCQgNzdX4Ss88zRq1Ag5OTklaZKIiIiIqEAlSli/+eYbrF+/Pl/5xo0b0bdv348OioiIiIgoT4nWsAJvHrr6888/0axZMwDAhQsXcP/+ffj5+WHChAlivZUrV358lERERERUaZUoYb1+/Trc3NwAAAkJCQAAExMTmJiY4Pr162I9frUmEREREX2sEiWsp0+fLu04iEqF54xdUJfqlOja6GV+pRwNERERlQbu9k9EREREKo0JKxERERGpNCasRERERKTSmLASERERkUpjwkofzNvbG+PGjROPbWxssHr16jJrn4iIiCq3Eu/DSpQnMjISurq6yg6DiIiIKigmrPTRTExMlB0CERERVWBcElCBeHt7Y/To0Rg3bhyMjIxgamqKjRs3IjMzEwMHDoSenh5q1aqFY8eOidfExsaiQ4cOkMlkMDU1Rb9+/fD48WPxfGZmJvz8/CCTyWBubo4VK1bku++7SwKeP3+OoUOHwtTUFNra2qhXrx4OHz4MAHjy5Al69+6NmjVrokqVKqhfvz527dpVdoNCRERE5R4T1gpm+/btqFatGi5evIjRo0dj+PDh+Prrr9G8eXNcunQJvr6+6NevH16+fImUlBR4eXnB1dUVUVFROH78OP7991/06NFDbG/y5Mk4ffo0Dh48iD///BOhoaGIjo4u9P5yuRzt27dHeHg4duzYgdjYWCxevBjq6uoAgP/++w+NGjXC4cOHcf36dQwdOhT9+vVDREREmY8NERERlU9cElDBNGjQADNmzAAA+Pv7Y/HixahWrRqGDBkCAJg1axbWr1+Pq1ev4ujRo3Bzc8PChQvF67du3QpLS0vcunULNWrUwJYtW/DLL7+gbdu2AN4kxDVr1iz0/idPnsTFixcRFxcHBwcHAICdnZ143sLCApMmTRKPR48ejePHj+P3339H06ZNi93PrKwsZGVlicfp6enFvpaIiIjKFyasFYyLi4v4s7q6OoyNjVG/fn2xzNTUFACQmpqK6OhonD59GjKZLF87CQkJePXqFV6/fg0PDw+xvGrVqnB0dCz0/jExMahZs6aYrL4rNzcXixcvxp49e/D333+LieeHPrS1aNEizJkzJ1/5Ttka6Gmrf1BbeZLnLgMAWM26VqLriYiIqGwwYa1gNDU1FY4lEolCmUQiAfDmo3u5XI7OnTtjyZIl+doxNzfH7du3P/j+Ojo6RZ5fsWIFVq1ahdWrV6N+/frQ1dXFuHHj8Pr16w+6j7+/PyZMmCAep6enw9LS8oPjJSIiItXHhLUSc3Nzw/79+2FjYwMNjfx/Cvb29tDU1MSFCxdgZWUFAHj27Blu3boFLy+vAtt0cXHBgwcPcOvWrQJnWc+cOYMuXbrgm2++AfAmcb59+zacnJw+KHapVAqpVPpB1xAREVH5xIeuKrGRI0fi6dOn6N27Ny5evIi7d+/izz//xKBBg5CbmwuZTIbBgwdj8uTJCAkJwfXr1zFgwACoqRX+Z+Pl5QVPT0989dVXCA4ORmJiIo4dO4bjx48DeJMEBwcHIzw8HHFxcfjuu+/w8OHDT9VlIiIiKoeYsFZiNWrUwLlz55CbmwtfX1/Uq1cPY8eOhYGBgZiULlu2DJ6envjiiy/g4+ODli1bolGjRkW2u3//fjRu3Bi9e/eGs7MzpkyZgtzcXADAzJkz4ebmBl9fX3h7e8PMzAxdu3Yt664SERFROSYRBEFQdhBEHys9PR0GBga47u9U4oeu8vChKyIiok8j7/07LS0N+vr6hdbjDCsRERERqTQmrERERESk0piwEhEREZFKY8JKRERERCqN+7BShWI57UKRi7aJiIio/OEMKxERERGpNCasRERERKTSmLASERERkUpjwkpEREREKo0PXVGF4jljF9SlOh90TfQyvzKKhoiIiEoDZ1iJiIiISKUxYSUiIiIilcaElYiIiIhUGhNWIiIiIlJpTFiJiIiISKUxYaVSFRAQAFdXV2WHQURERBUIE1YqVZMmTUJISIiywyAiIqIKhPuwUqmSyWSQyWTKDoOIiIgqEM6wVmDe3t4YPXo0xo0bByMjI5iammLjxo3IzMzEwIEDoaenh1q1auHYsWPiNWFhYWjSpAmkUinMzc0xbdo05OTkAAB+/vlnWFhYQC6XK9zniy++QP/+/QHkXxIwYMAAdO3aFcuXL4e5uTmMjY0xcuRIZGdni3VSUlLQsWNH6OjowNbWFr/99htsbGywevXqshscIiIiKjeYsFZw27dvR7Vq1XDx4kWMHj0aw4cPx9dff43mzZvj0qVL8PX1Rb9+/fDy5Uv8/fff6NChAxo3bowrV65g/fr12LJlC+bPnw8A+Prrr/H48WOcPn1abP/Zs2c4ceIE+vbtW2gMp0+fRkJCAk6fPo3t27cjMDAQgYGB4nk/Pz/8888/CA0Nxf79+7Fx40akpqYW2a+srCykp6crvIiIiKhikgiCICg7CCob3t7eyM3NxZkzZwAAubm5MDAwQLdu3fDLL78AAB4+fAhzc3OcP38ef/zxB/bv34+4uDhIJBIAwLp16zB16lSkpaVBTU0NXbp0QbVq1bBlyxYAwMaNGzF79mw8ePAA6urqCAgIQFBQEGJiYgC8mWENDQ1FQkIC1NXVAQA9evSAmpoadu/ejZs3b8LJyQmRkZFwd3cHANy5cwe1a9fGqlWrMG7cuAL7FhAQgDlz5uQrv+7vBD1t9Q8eK6tZ1z74GiIiIvo46enpMDAwQFpaGvT19QutxxnWCs7FxUX8WV1dHcbGxqhfv75YZmpqCgBITU1FXFwcPDw8xGQVAFq0aIGMjAw8ePAAANC3b1/s378fWVlZAICdO3eiV69eYjJakLp16yqcNzc3F2dQ4+PjoaGhATc3N/G8vb09jIyMiuyXv78/0tLSxNf9+/ffOxZERERUPvGhqwpOU1NT4VgikSiU5SWncrkcgiAoJKsAkDcBn1feuXNnyOVyHDlyBI0bN8aZM2ewcuXKD44hbx1sYRP875v4l0qlkEqlRdYhIiKiioEzrCRydnZGeHi4QrIYHh4OPT09WFhYAAB0dHTQrVs37Ny5E7t27YKDgwMaNWpU4nvWqVMHOTk5uHz5slh2584dPH/+vMRtEhERUcXChJVEI0aMwP379zF69GjcvHkT//vf/zB79mxMmDABamr/96fSt29fHDlyBFu3bsU333zzUfesU6cOfHx8MHToUFy8eBGXL1/G0KFDoaOjk2+2l4iIiConJqwksrCwwNGjR3Hx4kU0aNAAw4YNw+DBgzFjxgyFeq1bt0bVqlURHx+PPn36fPR9f/nlF5iamsLT0xNffvklhgwZAj09PWhra39020RERFT+cZcAUjkPHjyApaUlTp48iTZt2hTrmrynDLlLABERUflR3F0C+NAVKd2pU6eQkZGB+vXrIyUlBVOmTIGNjQ08PT2VHRoRERGpACaspHTZ2dn4/vvvcffuXejp6aF58+bYuXNnvt0FiIiIqHJiwkpK5+vrC19fX2WHQURERCqKCStVKJbTLhS5BoaIiIjKH+4SQEREREQqjQkrEREREak0JqxEREREpNKYsBIRERGRSmPCSkREREQqjbsEUIXiOWMX1KU6hZ6PXub3CaMhIiKi0sAZViIiIiJSaUxYiYiIiEilMWElIiIiIpXGhJWIiIiIVBoTVipVSUlJkEgkiImJUXYoREREVEFwlwAqsQEDBuD58+cICgoSyywtLZGSkoJq1aopLzAiIiKqUJiwUqlSV1eHmZmZssMgIiKiCoRLAsqpn3/+GRYWFpDL5QrlX3zxBfr374+EhAR06dIFpqamkMlkaNy4MU6ePKlQNysrC1OmTIGlpSWkUilq166NLVu2AAByc3MxePBg2NraQkdHB46OjlizZo14bUBAALZv347//e9/kEgkkEgkCA0NLXBJQFhYGJo0aQKpVApzc3NMmzYNOTk54nlvb2+MGTMGU6ZMQdWqVWFmZoaAgIDSHzQiIiIql5iwllNff/01Hj9+jNOnT4tlz549w4kTJ9C3b19kZGSgQ4cOOHnyJC5fvgxfX1907twZycnJYn0/Pz/s3r0ba9euRVxcHDZs2ACZTAYAkMvlqFmzJvbu3YvY2FjMmjUL33//Pfbu3QsAmDRpEnr06IHPP/8cKSkpSElJQfPmzfPF+ffff6NDhw5o3Lgxrly5gvXr12PLli2YP3++Qr3t27dDV1cXERERWLp0KebOnYvg4OBC+5+VlYX09HSFFxEREVVMEkEQBGUHQSXTpUsXVKtWTZwV3bhxI2bPno0HDx5AXV09X/26deti+PDhGDVqFG7dugVHR0cEBwfDx8enWPcbOXIk/v33X+zbtw9AwWtYk5KSYGtri8uXL8PV1RXTp0/H/v37ERcXB4lEAgBYt24dpk6dirS0NKipqcHb2xu5ubk4c+aM2E6TJk3QunVrLF68uMBYAgICMGfOnHzl1/2doKedv+95rGZdK1ZfiYiIqOylp6fDwMAAaWlp0NfXL7QeZ1jLsb59+2L//v3IysoCAOzcuRO9evWCuro6MjMzMWXKFDg7O8PQ0BAymQw3b94UZ1hjYmKgrq4OLy+vQtvfsGED3N3dYWJiAplMhk2bNinM0BZHXFwcPDw8xGQVAFq0aIGMjAw8ePBALHNxcVG4ztzcHKmpqYW26+/vj7S0NPF1//79D4qLiIiIyg8+dFWOde7cGXK5HEeOHEHjxo1x5swZrFy5EgAwefJknDhxAsuXL4e9vT10dHTQvXt3vH79GgCgo6NTZNt79+7F+PHjsWLFCnh4eEBPTw/Lli1DRETEB8UoCIJCsppXBkChXFNTU6GORCLJtz73bVKpFFKp9INiISIiovKJCWs5pqOjg27dumHnzp24c+cOHBwc0KhRIwDAmTNnMGDAAHz55ZcAgIyMDCQlJYnX1q9fH3K5HGFhYQUuCThz5gyaN2+OESNGiGUJCQkKdbS0tJCbm1tkjM7Ozti/f79C4hoeHg49PT1YWFiUqN9ERERUuXBJQDnXt29fHDlyBFu3bsU333wjltvb2+PAgQOIiYnBlStX0KdPH4UZSxsbG/Tv3x+DBg1CUFAQEhMTERoaKj5UZW9vj6ioKJw4cQK3bt3CzJkzERkZqXBvGxsbXL16FfHx8Xj8+DGys7PzxTdixAjcv38fo0ePxs2bN/G///0Ps2fPxoQJE6Cmxj8/IiIiej9mDOVc69atUbVqVcTHx6NPnz5i+apVq2BkZITmzZujc+fO8PX1hZubm8K169evR/fu3TFixAjUqVMHQ4YMQWZmJgBg2LBh6NatG3r27ImmTZviyZMnCrOtADBkyBA4OjqK61zPnTuXLz4LCwscPXoUFy9eRIMGDTBs2DAMHjwYM2bMKIPRICIiooqIuwRQhZD3lCF3CSAiIio/uEsAEREREVUITFiJiIiISKUxYSUiIiIilcaElYiIiIhUGvdhpQrFctqFIhdtExERUfnDGVYiIiIiUmlMWImIiIhIpTFhJSIiIiKVxoSViIiIiFQaH7qiCsVzxi6oS3UKPBe9zO8TR0NERESlgTOsRERERKTSOMNKRERElVJOTg5ev36t7DAqNC0tLWhofHy6yYSViIiIKhVBEJCcnIzHjx8rO5RKoVq1arCysoJEIilxG0xYiYiIqFLJS1YtLCwgk8mgpsYVkmVBLpcjIyMDf//9N+RyOWxtbUvcFhNWgre3N1xdXbF69Wplh0JERFSmcnJyxGTVzMxM2eFUeDKZDADw999/486dO/D29oampuYHt8N/UhAREVGlkbdmNS+RorKXN9Y3b97EqVOnkJub+8FtMGElIiKiSofLAD6dvLE2MDBAXFwc0tLSPryN0g6Kyie5XI4pU6agatWqMDMzQ0BAgHguOTkZXbp0gUwmg76+Pnr06IF///1XPD9gwAB07dpVob1x48bB29tbPN63bx/q168PHR0dGBsbw8fHB5mZmeL5bdu2wcnJCdra2qhTpw7WrVtXVl0lIiIiJZBKpcjOzsbLly8/+FomrAQA2L59O3R1dREREYGlS5di7ty5CA4OhiAI6Nq1K54+fYqwsDAEBwcjISEBPXv2LHbbKSkp6N27NwYNGoS4uDiEhoaiW7duEAQBALBp0yZMnz4dCxYsQFxcHBYuXIiZM2di+/btZdVdIiIi+sS4SwB9NBcXF8yePRsAULt2bfz4448ICQkBAFy9ehWJiYmwtLQEAPz666+oW7cuIiMj0bhx4/e2nZKSgpycHHTr1g3W1tYAgPr164vn582bhxUrVqBbt24AAFtbW8TGxuLnn39G//79C2wzKysLWVlZ4nF6enoJek1ERPR/BgwYgOfPnyMoKEjZoSi4fPkyZs6ciYsXLyI9PR1mZmZo2rQpfvrpJ1SrVg2hoaFo1aoVnj17BkNDw2K3m5SUBFtbW1y+fBmurq5lFn9pYMJKAN4krG8zNzdHamoq4uLiYGlpKSarAODs7AxDQ0PExcUVK2Ft0KAB2rRpg/r168PX1xft2rVD9+7dYWRkhEePHuH+/fsYPHgwhgwZIl6Tk5MDAwODQttctGgR5syZk698p2wN9LTVC7wmee4yWM269t54iYiIVEVqaip8fHzQuXNnnDhxAoaGhkhMTMShQ4dK9NF6ecUlAQQA+baYkEgkkMvlEAShwCn8t8vV1NTEj/fzZGdniz+rq6sjODgYx44dg7OzM3744Qc4OjoiMTERcrkcwJtlATExMeLr+vXruHDhQqHx+vv7Iy0tTXzdv3+/xH0nIiIqjrCwMDRp0gRSqRTm5uaYNm0acnJyxPPHjx9Hy5YtYWhoCGNjY3Tq1AkJCQni+aSkJEgkEhw4cACtWrVClSpV0KBBA5w/f77Qe4aHhyM9PR2bN29Gw4YNYWtri9atW2P16tWwsrJCUlISWrVqBQAwMjKCRCLBgAEDihVP3r6oDRs2hEQiEZ898fb2xrhx4xTi6Nq1q9guAKxbtw61a9eGtrY2TE1N0b1795IMabExYaUiOTs7Izk5WSEhjI2NRVpaGpycnAAAJiYmSElJUbguJiZG4VgikaBFixaYM2cOLl++DC0tLRw8eBCmpqawsLDA3bt3YW9vr/AqaoNhqVQKfX19hRcREVFZ+fvvv9GhQwc0btwYV65cwfr167FlyxbMnz9frJOZmYkJEyYgMjISISEhUFNTw5dffilOzuSZPn06Jk2ahJiYGDg4OKB3794Kie/bzMzMkJOTg4MHD+abHAIAS0tL7N+/HwAQHx+PlJQUrFmzpljxXLx4EQBw8uRJpKSk4MCBA8Uai6ioKIwZMwZz585FfHw8jh8/Dk9Pz2JdW1JcEkBF8vHxgYuLC/r27YvVq1cjJycHI0aMgJeXF9zd3QEArVu3xrJly/DLL7/Aw8MDO3bswPXr19GwYUMAQEREBEJCQtCuXTtUr14dERERePTokZjwBgQEYMyYMdDX10f79u2RlZWFqKgoPHv2DBMmTFBa34mIiPKsW7cOlpaW+PHHHyGRSFCnTh38888/mDp1KmbNmgU1NTV89dVXCtds2bIF1atXR2xsLOrVqyeWT5o0CR07dgQAzJkzB3Xr1sWdO3dQp06dfPdt1qwZvv/+e/Tp0wfDhg1DkyZN0Lp1a/j5+cHU1BTq6uqoWrUqAKB69eoKa1jfF4+JiQkAwNjY+IO+RCE5ORm6urro1KkT9PT0YG1tLb7nlxXOsFKRJBIJgoKCYGRkBE9PT/j4+MDOzg579uwR6/j6+mLmzJmYMmUKGjdujBcvXsDPz088r6+vj7/++gsdOnSAg4MDZsyYgRUrVqB9+/YAgG+//RabN29GYGAg6tevDy8vLwQGBn7UV7gRERGVpri4OHh4eCgsk2vRogUyMjLw4MEDAEBCQgL69OkDOzs76Ovri+9jycnJCm29/dyIubk5gDdrVQuzYMECPHz4EBs2bICzszM2bNiAOnXq4Nq1op/LKG48H6pt27awtraGnZ0d+vXrh507d5b5elrOsBJCQ0Pzlb39hKSVlRX+97//FdnGnDlzCnwICgCcnJxw/PjxIq/v06cP+vTp895YiYiIlKGgZzryPqLPK+/cuTMsLS2xadMm1KhRA3K5HPXq1RO/XSvP28+N5F377rKBdxkbG+Prr7/G119/jUWLFqFhw4ZYvnx5kVtAFjeed73v2RQ9PT1cunQJoaGh+PPPPzFr1iwEBAQgMjLyg3Yp+BCcYSUiIiJ6D2dnZ4SHhyskcuHh4dDT04OFhQWePHmCuLg4zJgxA23atIGTkxOePXtWJrFoaWmhVq1a4hfwaGlpAYDCV54WJ56CrgPyP5uSm5uL69evK9TR0NCAj48Pli5diqtXryIpKQmnTp0qvU6+gzOsRERERP9fWlpavgeHq1atihEjRmD16tUYPXo0Ro0ahfj4eMyePRsTJkyAmpoajIyMYGxsjI0bN8Lc3BzJycmYNm3aR8dz+PBh7N69G7169YKDgwMEQcAff/yBo0ePYtu2bQAAa2trSCQSHD58GB06dICOjk6x4qlevTp0dHRw/Phx1KxZE9ra2jAwMEDr1q0xYcIEHDlyBLVq1cKqVavw/PlzhZju3r0LT09PGBkZ4ejRo5DL5XB0dPzo/haGM6xERERE/19oaCgaNmyo8Jo1axYsLCxw9OhRXLx4EQ0aNMCwYcMwePBgzJgxA8Cbj9F3796N6Oho1KtXD+PHj8eyZcs+Oh5nZ2dUqVIFEydOhKurK5o1a4a9e/di8+bN6NevHwDAwsICc+bMwbRp02BqaopRo0YVKx4NDQ2sXbsWP//8M2rUqIEuXboAAAYNGoT+/fvDz88PXl5esLW1FbfOAgBDQ0McOHAArVu3hpOTEzZs2IBdu3ahbt26H93fwkiEgvZIICpn0tPTYWBggOv+ToV+cQAAfnEAEVEl9/LlS8TFxcHJyQlVqlRRdjiVQt6YJyQk4N69e+jduzdq1qwJ4P/ev9PS0orcopJLAqhCsZx2gXuyEhERVTBcEkBEREREKo0JKxERERGpNCasRERERKTSmLASERERkUpjwkpEREREKo27BFCF4jljF9SlOvnKo5f5KSEaIiIiKg2cYSUiIiIilcaElYiIiIhUGhNWIiIiokpk3bp1sLW1hba2Nho1aoQzZ84oO6T34hpWIiIiolLQaPIvn/R+JXk+Y8+ePRg3bhzWrVuHFi1a4Oeff0b79u0RGxsLKyurMoiydHCGVQWFhoZCIpHg+fPnyg4FNjY2WL169Se9Z1JSEiQSCWJiYj7pfYmIiCq6lStXYvDgwfj222/h5OSE1atXw9LSEuvXr1d2aEViwkoAgMDAQBgaGuYrj4yMxNChQz99QERERFSqXr9+jejoaLRr106hvF27dggPD1dSVMXDJQFUJBMTE2WHQERERKXg8ePHyM3NhampqUK5qakpHj58qKSoioczrJ+AIAhYunQp7OzsoKOjgwYNGmDfvn3i+aNHj8LBwQE6Ojpo1aoVkpKSFK4PCAiAq6urQtnq1athY2OjULZ161bUrVsXUqkU5ubmGDVqlHhu5cqVqF+/PnR1dWFpaYkRI0YgIyMDwJslCAMHDkRaWhokEgkkEgkCAgIA5F8SkJycjC5dukAmk0FfXx89evTAv//+my/WX3/9FTY2NjAwMECvXr3w4sULsc7x48fRsmVLGBoawtjYGJ06dUJCQkIJRpaIiIg+lEQiUTgWBCFfmaphwvoJzJgxA9u2bcP69etx48YNjB8/Ht988w3CwsJw//59dOvWDR06dEBMTAy+/fZbTJs27YPvsX79eowcORJDhw7FtWvXcOjQIdjb24vn1dTUsHbtWly/fh3bt2/HqVOnMGXKFABA8+bNsXr1aujr6yMlJQUpKSmYNGlSvnsIgoCuXbvi6dOnCAsLQ3BwMBISEtCzZ0+FegkJCQgKCsLhw4dx+PBhhIWFYfHixeL5zMxMTJgwAZGRkQgJCYGamhq+/PJLyOXyYvc3KysL6enpCi8iIiIqXLVq1aCurp5vNjU1NTXfrKuq4ZKAMpaZmYmVK1fi1KlT8PDwAADY2dnh7Nmz+Pnnn2FjYwM7OzusWrUKEokEjo6OuHbtGpYsWfJB95k/fz4mTpyIsWPHimWNGzcWfx43bpz4s62tLebNm4fhw4dj3bp10NLSgoGBASQSCczMzAq9x8mTJ3H16lUkJibC0tISAPDrr7+ibt26iIyMFO8nl8sRGBgIPT09AEC/fv0QEhKCBQsWAAC++uorhXa3bNmC6tWrIzY2FvXq1StWfxctWoQ5c+bkK98pWwM9bfV85clzlwEArGZdK1b7REREFY2WlhYaNWqE4OBgfPnll2J5cHAwunTposTI3o8zrGUsNjYW//33H9q2bQuZTCa+fvnlFyQkJCAuLg7NmjVTmIrPS2yLKzU1Ff/88w/atGlTaJ3Tp0+jbdu2sLCwgJ6eHvz8/PDkyRNkZmYW+z5xcXGwtLQUk1UAcHZ2hqGhIeLi4sQyGxsbMVkFAHNzc6SmporHCQkJ6NOnD+zs7KCvrw9bW1sAb5YbFJe/vz/S0tLE1/3794t9LRERUWU1YcIEbN68GVu3bkVcXBzGjx+P5ORkDBs2TNmhFYkzrGUs72PuI0eOwMLCQuGcVCrF6NGj39uGmpoaBEFQKMvOzhZ/1tHRKfL6e/fuoUOHDhg2bBjmzZuHqlWr4uzZsxg8eLBCO+9T2BqXd8s1NTUVzkskEoWP+zt37gxLS0ts2rQJNWrUgFwuR7169fD69etixyKVSiGVSotdn4iIiICePXviyZMnmDt3LlJSUlCvXj0cPXoU1tbWyg6tSExYy5izszOkUimSk5Ph5eVV4PmgoCCFsgsXLigcm5iY4OHDhwqJ4dt7lOrp6cHGxgYhISFo1apVvntERUUhJycHK1asgJram0n1vXv3KtTR0tJCbm7ue/uSnJyM+/fvi7OssbGxSEtLg5OTU5HX5nny5Ani4uLw888/47PPPgMAnD17tljXEhERqbKSbOSvDCNGjMCIESOUHcYHYcJaxvT09DBp0iSMHz8ecrkcLVu2RHp6OsLDwyGTyTBs2DCsWLECEyZMwHfffYfo6GgEBgYqtOHt7Y1Hjx5h6dKl6N69O44fP45jx45BX19frBMQEIBhw4ahevXqaN++PV68eIFz585h9OjRqFWrFnJycvDDDz+gc+fOOHfuHDZs2KBwDxsbG2RkZCAkJAQNGjRAlSpVUKVKFYU6Pj4+cHFxQd++fbF69Wrk5ORgxIgR8PLygru7e7HGw8jICMbGxti4cSPMzc2RnJxcoofMiIiIqPLgGtZPYN68eZg1axYWLVoEJycn+Pr64o8//oCtrS2srKywf/9+/PHHH2jQoAE2bNiAhQsXKlzv5OSEdevW4aeffkKDBg1w8eLFfE/x9+/fH6tXr8a6detQt25ddOrUCbdv3wYAuLq6YuXKlViyZAnq1auHnTt3YtGiRQrXN2/eHMOGDUPPnj1hYmKCpUuX5uuHRCJBUFAQjIyM4OnpCR8fH9jZ2WHPnj3FHgs1NTXs3r0b0dHRqFevHsaPH49ly5YV+3oiIiKqfCTCu4sjicqh9PR0GBgY4Lq/U4G7BOThLgFERJXby5cvERcXBycnp3yfJFLZyBvzhIQE3Lt3D71790bNmjUB/N/7d1pamsInx+/iDCsRERERqTQmrERERESk0piwEhEREZFKY8JKRERERCqN21pRhWI57UKRi7aJiIio/OEMKxERERGpNCasRERERKTSmLASERERVRJ//fUXOnfujBo1aohfCFQecA0rERERUSlInlv/k96vJF+Gk5mZiQYNGmDgwIH46quvyiCqssGElSoUzxm7ELP2O2WHQUREpJLat2+P9u3bKzuMD8YlAURERESk0piwEhEREZFKY8JKRERERCqNCSsRERERqTQmrJ9YQEAAXF1di6wzYMAAdO3a9ZPEQ0RERKTquEsAERERUSWRkZGBO3fuiMeJiYmIiYlB1apVYWVlpcTIilZuE9bXr19DS0tL2WFQIbKzs6GpqansMIiIiOgtUVFRaNWqlXg8YcIEAED//v0RGBiopKiKQSgnvLy8hJEjRwrjx48XjI2NBU9PT+HGjRtC+/btBV1dXaF69erCN998Izx69EjhmtGjRwuTJ08WjIyMBFNTU2H27NkK7T5//lwYMmSIYGJiIujp6QmtWrUSYmJixHNqampCVFSUIAiCIJfLBSMjI8Hd3V28/rfffhPMzMzE4ylTpgi1a9cWdHR0BFtbW2HGjBnC69evxfOzZ88WGjRoIGzYsEGoWbOmoKOjI3Tv3l149uyZWKd///5Cly5dxGO5XC4sWbJEsLW1FbS1tQUXFxfh999/L/bYlfU4vd2vLVu2CLa2toJEIhHkcrkQFxcntGjRQpBKpYKTk5MQHBwsABAOHjwoCIIgtGrVShg5cqTCvR4/fixoaWkJISEhxe5jWlqaAEBoMHpDsa8hIqLKJzMzU4iKihIyMzOVHUqlkTfme/bsEZYuXSrcv39fPJf3/p2WllZkG+VqDev27duhoaGBc+fOYfHixfDy8oKrqyuioqJw/Phx/Pvvv+jRo0e+a3R1dREREYGlS5di7ty5CA4OBgAIgoCOHTvi4cOHOHr0KKKjo+Hm5oY2bdrg6dOnMDAwgKurK0JDQwEAV69eFf+bnp4OAAgNDYWXl5d4Pz09PQQGBiI2NhZr1qzBpk2bsGrVKoWY7ty5g7179+KPP/7A8ePHERMTg5EjRxba7xkzZmDbtm1Yv349bty4gfHjx+Obb75BWFjYe8csJSWlzMfp3X7t378fMTExkMvl6Nq1K6pUqYKIiAhs3LgR06dPV7jvt99+i99++w1ZWVli2c6dO1GjRg2FfwESERFRJVa2OXXp8fLyElxdXcXjmTNnCu3atVOoc//+fQGAEB8fL17TsmVLhTqNGzcWpk6dKgiCIISEhAj6+vrCf//9p1CnVq1aws8//ywIgiBMmDBB6NSpkyAIgrB69Wqhe/fugpubm3DkyBFBEATBwcFBWL9+faFxL126VGjUqJF4PHv2bEFdXV3hXxfHjh0T1NTUhJSUFEEQFGdYMzIyBG1tbSE8PFyh3cGDBwu9e/cu9L55PtU4zZ49W9DU1BRSU1MV+qWhoSH2SxCEfDOs//33n1C1alVhz549Yh1XV1chICCgyH79999/QlpamvjK6xNnWImIqCicYf30SmOGtVytYXV3dxd/jo6OxunTpyGTyfLVS0hIgIODAwDAxcVF4Zy5uTlSU1PFNjIyMmBsbKxQ59WrV0hISAAAeHt7Y8uWLZDL5QgLC0ObNm1gZWWFsLAwuLm54datWwozrPv27cPq1atx584dZGRkICcnB/r6+grtW1lZoWbNmuKxh4cH5HI54uPjYWZmplA3NjYW//33H9q2batQ/vr1azRs2LDoAfuE4wQA1tbWMDExEY/j4+NhaWmp0KcmTZootCGVSvHNN99g69at6NGjB2JiYnDlyhUEBQUV2a9FixZhzpw5+cp3ytYgee6PJfp+ZSIiIlJN5Sph1dXVFX+Wy+Xo3LkzlixZkq+eubm5+PO7D/5IJBLI5XKxDXNzc/Ej/7cZGhoCADw9PfHixQtcunQJZ86cwbx582BpaYmFCxfC1dUV1atXh5OTEwDgwoUL6NWrF+bMmQNfX18YGBhg9+7dWLFiRZH9kkgkCv99W16sR44cgYWFhcI5qVRaZLt513+KcQIUfz/Am6UEBfXpXd9++y1cXV3x4MEDbN26FW3atIG1tXWR1/j7+4sLxQEgPT0dlpaW770XERERlT/lKmF9m5ubG/bv3w8bGxtoaJSsG25ubnj48CE0NDRgY2NTYJ28daw//vgjJBIJnJ2dUaNGDVy+fBmHDx9WmF09d+4crK2tFdZp3rt3L1+bycnJ+Oeff1CjRg0AwPnz56GmpibOdr7N2dkZUqkUycnJCvf6kD5+inEqSJ06dZCcnIx///0XpqamAIDIyMh89erXrw93d3ds2rQJv/32G3744Yf3ti2VSouVsBMREVH5V64eunrbyJEj8fTpU/Tu3RsXL17E3bt38eeff2LQoEHIzc0tVhs+Pj7w8PBA165dceLECSQlJSE8PBwzZsxAVFSUWM/b2xs7duyAl5cXJBIJjIyM4OzsjD179sDb21usZ29vj+TkZOzevRsJCQlYu3YtDh48mO++2tra6N+/P65cuYIzZ85gzJgx6NGjR77lAMCbh7gmTZqE8ePHY/v27UhISMDly5fx008/Yfv27So1Tu9q27YtatWqhf79++Pq1as4d+6cmMy/O/P67bffYvHixcjNzcWXX35ZrLiIiIhKKu9TRCp7eWMtCEKJ2yi3CWuNGjVw7tw55ObmwtfXF/Xq1cPYsWNhYGAANbXidUsikeDo0aPw9PTEoEGD4ODggF69eiEpKUmcEQSAVq1aITc3VyE59fLyQm5ursKsZ5cuXTB+/HiMGjUKrq6uCA8Px8yZM/Pd197eHt26dUOHDh3Qrl071KtXD+vWrSs0znnz5mHWrFlYtGgRnJyc4Ovriz/++AO2trYqNU7vUldXR1BQEDIyMtC4cWN8++23mDFjBoA3SfvbevfuDQ0NDfTp0yffOSIiotKSt4d7RkaGkiOpPPLGOjs7u8RtSISPSXeJPtC5c+fQsmVL3LlzB7Vq1RLL79+/DxsbG0RGRsLNze2D201PT4eBgQGu+ztBT1udD10REVGh7t27h8ePH8PCwgIymazYEzj0YeRyOTIyMvD333/j+fPnePDgAVJTU9G7d2/x4fO89++0tLR8D6m/rdyuYaXy4eDBg5DJZKhduzbu3LmDsWPHokWLFmKymp2djZSUFEybNg3NmjUrUbJKRET0IaysrJCTk4O///5b2aFUCs+fP8e///6LrKwsaGhoQEdH54PbYMJazg0bNgw7duwo8Nw333yDDRs2fOKIFL148QJTpkzB/fv3Ua1aNfj4+CjsmnDu3Dm0atUKDg4O2LdvnxIjJSKiykIikcDOzg7BwcGIj4+Hvr4+H+QtA4Ig4PXr15DL5Xj9+jWePHkCZ2fnImdSC8MlAeVcamqq+K1b79LX10f16tU/cUTKwSUBRET0obKzs3Hq1CnEx8cjJyfnox4KoqJpaGjA2toan3/+ucKzKlwSUElUr1690iSlREREpUlTUxNt27aFh4cHXr16pexwKjRtbW3IZDKoq6uX6HomrFShWE67UKKPGoiIqHJSU1ODvr4+3ztUHB+LIyIiIiKVxhlWqhDy1h0Vtp6XiIiIVE/e+/b71g8zYaUK4cmTJwAAS0tLJUdCREREH+rFixcwMDAo9DwTVqoQqlatCgBITk4u8g+eSl96ejosLS1x//59rgFTAo6/8nDslYdjr1ylOf6CIODFixeoUaNGkfWYsFKFkPctJQYGBvyfl5LwoQXl4vgrD8deeTj2ylVa41+ciSY+dEVEREREKo0JKxERERGpNCasVCFIpVLMnj2bX62nBBx75eL4Kw/HXnk49sqljPHnV7MSERERkUrjDCsRERERqTQmrERERESk0piwEhEREZFKY8JKRERERCqNCSuVe+vWrYOtrS20tbXRqFEjnDlzRtkhVUh//fUXOnfujBo1akAikSAoKEjhvCAICAgIQI0aNaCjowNvb2/cuHFDOcFWMIsWLULjxo2hp6eH6tWro2vXroiPj1eow/EvG+vXr4eLi4u4QbqHhweOHTsmnue4fzqLFi2CRCLBuHHjxDKOf9kJCAiARCJReJmZmYnnP/XYM2Glcm3Pnj0YN24cpk+fjsuXL+Ozzz5D+/btkZycrOzQKpzMzEw0aNAAP/74Y4Hnly5dipUrV+LHH39EZGQkzMzM0LZtW7x48eITR1rxhIWFYeTIkbhw4QKCg4ORk5ODdu3aITMzU6zD8S8bNWvWxOLFixEVFYWoqCi0bt0aXbp0Ed+YOe6fRmRkJDZu3AgXFxeFco5/2apbty5SUlLE17Vr18Rzn3zsBaJyrEmTJsKwYcMUyurUqSNMmzZNSRFVDgCEgwcPisdyuVwwMzMTFi9eLJb9999/goGBgbBhwwYlRFixpaamCgCEsLAwQRA4/p+akZGRsHnzZo77J/LixQuhdu3aQnBwsODl5SWMHTtWEAT+3Ze12bNnCw0aNCjwnDLGnjOsVG69fv0a0dHRaNeunUJ5u3btEB4erqSoKqfExEQ8fPhQ4XchlUrh5eXF30UZSEtLAwBUrVoVAMf/U8nNzcXu3buRmZkJDw8PjvsnMnLkSHTs2BE+Pj4K5Rz/snf79m3UqFEDtra26NWrF+7evQtAOWOvUSatEn0Cjx8/Rm5uLkxNTRXKTU1N8fDhQyVFVTnljXdBv4t79+4pI6QKSxAETJgwAS1btkS9evUAcPzL2rVr1+Dh4YH//vsPMpkMBw8ehLOzs/jGzHEvO7t378alS5cQGRmZ7xz/7stW06ZN8csvv8DBwQH//vsv5s+fj+bNm+PGjRtKGXsmrFTuSSQShWNBEPKV0afB30XZGzVqFK5evYqzZ8/mO8fxLxuOjo6IiYnB8+fPsX//fvTv3x9hYWHieY572bh//z7Gjh2LP//8E9ra2oXW4/iXjfbt24s/169fHx4eHqhVqxa2b9+OZs2aAfi0Y88lAVRuVatWDerq6vlmU1NTU/P9q4/KVt6To/xdlK3Ro0fj0KFDOH36NGrWrCmWc/zLlpaWFuzt7eHu7o5FixahQYMGWLNmDce9jEVHRyM1NRWNGjWChoYGNDQ0EBYWhrVr10JDQ0McY47/p6Grq4v69evj9u3bSvnbZ8JK5ZaWlhYaNWqE4OBghfLg4GA0b95cSVFVTra2tjAzM1P4Xbx+/RphYWH8XZQCQRAwatQoHDhwAKdOnYKtra3CeY7/pyUIArKysjjuZaxNmza4du0aYmJixJe7uzv69u2LmJgY2NnZcfw/oaysLMTFxcHc3Fw5f/tl8igX0Seye/duQVNTU9iyZYsQGxsrjBs3TtDV1RWSkpKUHVqF8+LFC+Hy5cvC5cuXBQDCypUrhcuXLwv37t0TBEEQFi9eLBgYGAgHDhwQrl27JvTu3VswNzcX0tPTlRx5+Td8+HDBwMBACA0NFVJSUsTXy5cvxToc/7Lh7+8v/PXXX0JiYqJw9epV4fvvvxfU1NSEP//8UxAEjvun9vYuAYLA8S9LEydOFEJDQ4W7d+8KFy5cEDp16iTo6emJ76+feuyZsFK599NPPwnW1taClpaW4ObmJm71Q6Xr9OnTAoB8r/79+wuC8Gabk9mzZwtmZmaCVCoVPD09hWvXrik36AqioHEHIGzbtk2sw/EvG4MGDRL//2JiYiK0adNGTFYFgeP+qb2bsHL8y07Pnj0Fc3NzQVNTU6hRo4bQrVs34caNG+L5Tz32EkEQhLKZuyUiIiIi+nhcw0pEREREKo0JKxERERGpNCasRERERKTSmLASERERkUpjwkpEREREKo0JKxERERGpNCasRERERKTSmLASERERkUpjwkpERJWSRCJBUFCQssMgomJgwkpERCojNzcXcrlc2WEQkYphwkpERCXm7e2NUaNGYdSoUTA0NISxsTFmzJiBvG/9fv36NaZMmQILCwvo6uqiadOmCA0NFa8PDAyEoaEhDh8+DGdnZ0ilUty7dw9ZWVmYMmUKLC0tIZVKUbt2bWzZskW8LjY2Fh06dIBMJoOpqSn69euHx48fK8Q1ZswYTJkyBVWrVoWZmRkCAgLE8zY2NgCAL7/8EhKJRDwmItXEhJWIiD7K9u3boaGhgYiICKxduxarVq3C5s2bAQADBw7EuXPnsHv3bly9ehVff/01Pv/8c9y+fVu8/uXLl1i0aBE2b96MGzduoHr16vDz88Pu3buxdu1axMXFYcOGDZDJZACAlJQUeHl5wdXVFVFRUTh+/Dj+/fdf9OjRI19curq6iIiIwNKlSzF37lwEBwcDACIjIwEA27ZtQ0pKinhMRKpJIuT9M5iIiOgDeXt7IzU1FTdu3IBEIgEATJs2DYcOHcIff/yB2rVr48GDB6hRo4Z4jY+PD5o0aYKFCxciMDAQAwcORExMDBo0aAAAuHXrFhwdHREcHAwfH59895w1axYiIiJw4sQJsezBgwewtLREfHw8HBwc4O3tjdzcXJw5c0as06RJE7Ru3RqLFy8G8GYN68GDB9G1a9eyGBoiKkUayg6AiIjKt2bNmonJKgB4eHhgxYoViIqKgiAIcHBwUKiflZUFY2Nj8VhLSwsuLi7icUxMDNTV1eHl5VXg/aKjo3H69GlxxvVtCQkJ4v3ebhMAzM3NkZqa+uEdJCKlY8JKRERlRl1dHdHR0VBXV1cofzvZ1NHRUUh4dXR0imxTLpejc+fOWLJkSb5z5ubm4s+ampoK5yQSCR/oIiqnmLASEdFHuXDhQr7j2rVro2HDhsjNzUVqaio+++yzYrdXv359yOVyhIWFFbgkwM3NDfv374eNjQ00NEr+NqapqYnc3NwSX09Enw4fuiIioo9y//59TJgwAfHx8di1axd++OEHjB07Fg4ODujbty/8/Pxw4MABJCYmIjIyEkuWLMHRo0cLbc/Gxgb9+/fHoEGDEBQUhMTERISGhmLv3r0AgJEjR+Lp06fo3bs3Ll68iLt37+LPP//EoEGDPigBtbGxQUhICB4+fIhnz5599DgQUdlhwkpERB/Fz88Pr169QpMmTTBy5EiMHj0aQ4cOBfDmKXw/Pz9MnDgRjo6O+OKLLxAREQFLS8si21y/fj26d++OESNGoE6dOhgyZAgyMzMBADVq1MC5c+eQm5sLX19f1KtXD2PHjoWBgQHU1Ir/trZixQoEBwfD0tISDRs2LPkAEFGZ4y4BRERUYt7e3nB1dcXq1auVHQoRVWCcYSUiIiIilcaElYiIiIhUGpcEEBEREZFK4wwrEREREak0JqxEREREpNKYsBIRERGRSmPCSkREREQqjQkrEREREak0JqxEREREpNKYsBIRERGRSmPCSkREREQqjQkrEREREam0/wcigYWgGYSsbQAAAABJRU5ErkJggg=="/>
          <p:cNvSpPr>
            <a:spLocks noChangeAspect="1" noChangeArrowheads="1"/>
          </p:cNvSpPr>
          <p:nvPr/>
        </p:nvSpPr>
        <p:spPr bwMode="auto">
          <a:xfrm>
            <a:off x="165683" y="-156033"/>
            <a:ext cx="324604" cy="329213"/>
          </a:xfrm>
          <a:prstGeom prst="rect">
            <a:avLst/>
          </a:prstGeom>
          <a:noFill/>
        </p:spPr>
        <p:txBody>
          <a:bodyPr vert="horz" wrap="square" lIns="97877" tIns="48939" rIns="97877" bIns="4893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9" name="AutoShape 19" descr="data:image/png;base64,iVBORw0KGgoAAAANSUhEUgAAAmsAAAHFCAYAAACtsr7nAAAAOXRFWHRTb2Z0d2FyZQBNYXRwbG90bGliIHZlcnNpb24zLjcuMCwgaHR0cHM6Ly9tYXRwbG90bGliLm9yZy88F64QAAAACXBIWXMAAA9hAAAPYQGoP6dpAAA6VklEQVR4nO3dd3RUdf7/8dekk14gIaEFkEAglCAdlIiASmAFxLUgBNkVWYoUUSkuJauADUFdYFUEFBX1S1kEVkBpSgeJVEEUiEIwS5AEEilJPr8/+GXWIRAS2lwmz8c5cw7zufd+5v2eKLzO55bYjDFGAAAAsCQ3ZxcAAACAyyOsAQAAWBhhDQAAwMIIawAAABZGWAMAALAwwhoAAICFEdYAAAAsjLAGAABgYYQ1AAAACyOsAbjuZs2aJZvNpq1btzq7lBLZu3evevTooWrVqsnHx0dly5ZVw4YNNWDAAGVlZdn3++ijjzR58uRr+qypU6dq1qxZ11awxRT83K/0io6OdnapwC3Fw9kFAIAVbN++XS1btlRsbKxGjx6t6OhoHT9+XN99953mzp2rYcOGKTAwUNKFsLZr1y4NHjz4qj9v6tSpKlu2rHr16nV9GrCAxMREbdiwwWGsefPm6tatm55++mn7mLe3980uDbilEdYAQNLkyZPl5uam1atXKyAgwD7erVs3/eMf/xC/RvnKypUrp3LlyhUaj4iIULNmza55/vPnz8tms8nDg3+6ULpwGhSA03zzzTe6++67FRAQIF9fX7Vo0UJLlixx2Oe///2v+vXrp9q1a8vf31/h4eFq06aNvv76a4f9Dh06JJvNpldffVWTJk1S1apV5e/vr+bNm2vjxo1XrCUjI0OBgYHy9/e/5HabzSZJSkhI0JIlS3T48GGHU3sFxo0bp6ZNmyo0NFSBgYFq2LChZsyY4RD2oqOjtXv3bq1Zs6bQqcGCU4mHDh1y+PzVq1fLZrNp9erV9rHt27erY8eOCg8Pl7e3t6KiopSYmKhffvnlsn0OHjxYfn5+Dqd1Czz00EOKiIjQ+fPnJUkrV65UQkKCwsLCVKZMGVWuXFkPPPCAcnJyivwur+SHH37Qo48+aq87NjZW//znPy/Z7wcffKCnn35aFSpUkLe3tw4cOKBevXrJ399f33//ve655x75+fkpMjJSEydOlCRt3LhRrVq1kp+fn2JiYjR79uxrqhdwNsIaAKdYs2aN2rRpo8zMTM2YMUMff/yxAgIC1KlTJ33yySf2/U6cOCFJGjNmjJYsWaKZM2eqWrVqSkhIcAguBf75z39qxYoVmjx5sj788ENlZ2erQ4cOyszMLLKe5s2bKy0tTd27d9eaNWv0+++/X3K/qVOnqmXLlipfvrw2bNhgfxU4dOiQnnzySX366aeaP3++unbtqoEDB+of//iHfZ8FCxaoWrVqio+Ptx+/YMGCknx9ys7OVrt27fTrr7869Fy5cmWdOnXqssf17t1bOTk5+vTTTx3GT548qX//+9967LHH5OnpqUOHDikxMVFeXl5677339MUXX2jixIny8/PTuXPnSlTrH+3Zs0eNGzfWrl279Nprr2nx4sVKTEzUU089pXHjxhXaf8SIEUpNTdX06dP1+eefKzw8XNKFVbauXbsqMTFR//73v3XfffdpxIgRGjlypJKSktS7d28tWLBANWvWVK9evbRt27arrhlwOgMA19nMmTONJLNly5bL7tOsWTMTHh5uTp06ZR/Lzc01cXFxpmLFiiY/P/+Sx+Xm5prz58+bu+++23Tp0sU+fvDgQSPJ1K1b1+Tm5trHN2/ebCSZjz/+uMiaz5w5Yzp37mwkGUnG3d3dxMfHm1GjRpn09HSHfRMTE02VKlWKnM8YY/Ly8sz58+dNcnKyCQsLc+ipTp06pnXr1oWOKfjuDh486DC+atUqI8msWrXKGGPM1q1bjSSzcOHCK9ZxsYYNG5oWLVo4jE2dOtVIMjt37jTGGPN///d/RpJJSUkp8fx/JMn079/f/v6ee+4xFStWNJmZmQ77DRgwwPj4+JgTJ04YY/7X75133llozqSkJCPJzJs3zz52/vx5U65cOSPJfPvtt/bxjIwM4+7uboYOHXpNfQDOxMoagJsuOztbmzZtUrdu3RxOO7q7u6tHjx765ZdftG/fPvv49OnT1bBhQ/n4+MjDw0Oenp766quvtHfv3kJzJyYmyt3d3f6+Xr16kqTDhw8XWZO3t7cWLFigPXv26PXXX9fDDz+s//73v3rxxRcVGxvrUE9RVq5cqbZt2yooKEju7u7y9PTU6NGjlZGRofT09GLNURy33XabQkJC9Nxzz2n69Onas2dPsY99/PHHtX79eoeeZs6cqcaNGysuLk6S1KBBA3l5ealPnz6aPXu2fvrpp2uu+cyZM/rqq6/UpUsX+fr6Kjc31/7q0KGDzpw5U+iU9QMPPHDJuWw2mzp06GB/7+Hhodtuu02RkZGKj4+3j4eGhio8PPyKP3/AyghrAG663377TcYYRUZGFtoWFRUl6cI1ZJI0adIk/e1vf1PTpk01b948bdy4UVu2bNG99957yVOVYWFhDu8L7jy83GnNi8XGxmrw4MGaM2eOUlNTNWnSJGVkZOjvf//7FY/dvHmz2rdvL0l65513tG7dOm3ZskWjRo0qUQ3FERQUpDVr1qhBgwYaOXKk6tSpo6ioKI0ZM8Z+zdnldO/eXd7e3vZHh+zZs0dbtmzR448/bt+nevXq+vLLLxUeHq7+/furevXqql69uqZMmXLVNWdkZCg3N1dvvvmmPD09HV4Fwev48eMOx1zqvxFJ8vX1lY+Pj8OYl5eXQkNDC+3r5eWlM2fOXHXdgLNxSw2Amy4kJERubm5KS0srtO3o0aOSpLJly0qS5syZo4SEBE2bNs1hv6Kuy7pebDabhgwZouTkZO3ateuK+8+dO1eenp5avHixQ5BYuHBhsT+z4LizZ886jF8cYiSpbt26mjt3rowx2rFjh2bNmqXk5GSVKVNGw4cPv+xnhISE6P7779f777+vF154QTNnzpSPj48eeeQRh/3uuOMO3XHHHcrLy9PWrVv15ptvavDgwYqIiNDDDz9c7J7++LkFq6f9+/e/5D5Vq1Z1eP/HmzeA0oqVNQA3nZ+fn5o2bar58+c7rDbl5+drzpw5qlixomJiYiRd+Mf64udy7dixo9DzvK7VpYKjdCE8ZmVl2Vf8pAurdZdaJSt4rMQfT8P+/vvv+uCDDwrte7k5Cu4K3bFjh8P4okWLLlu7zWZT/fr19frrrys4OFjffvvtZfct8Pjjj+vo0aNaunSp5syZoy5duig4OPiS+7q7u6tp06b2OzaLM/+l+Pr66q677tL27dtVr149NWrUqNDr4pVRAKysAbiBVq5cWegRFJLUoUMHTZgwQe3atdNdd92lYcOGycvLS1OnTtWuXbv08ccf21dUOnbsqH/84x8aM2aMWrdurX379ik5OVlVq1ZVbm7udau1T58+OnnypB544AHFxcXJ3d1d33//vV5//XW5ubnpueees+9bt25dzZ8/X9OmTdPtt98uNzc3NWrUSImJiZo0aZIeffRR9enTRxkZGXr11Vcv+RDYglWxTz75xP4bE+rWravGjRurZs2aGjZsmHJzcxUSEqIFCxbom2++cTh+8eLFmjp1qjp37qxq1arJGKP58+fr5MmTateu3RX7bd++vSpWrKh+/frp2LFjDqdApQvXCa5cuVKJiYmqXLmyzpw5o/fee0+S1LZt26v5iiVJU6ZMUatWrXTHHXfob3/7m6Kjo3Xq1CkdOHBAn3/+uVauXHnVcwMuy8k3OABwQQV3NF7uVXCn49dff23atGlj/Pz8TJkyZUyzZs3M559/7jDX2bNnzbBhw0yFChWMj4+PadiwoVm4cKFJSkpyuCOz4G7QV155pVA9ksyYMWOKrHnZsmWmd+/epnbt2iYoKMh4eHiYyMhI07VrV7NhwwaHfU+cOGG6detmgoODjc1mM3/8q/S9994zNWvWNN7e3qZatWpmwoQJZsaMGYXu8Dx06JBp3769CQgIMJIcetm/f79p3769CQwMNOXKlTMDBw40S5Yscbgb9PvvvzePPPKIqV69uilTpowJCgoyTZo0MbNmzSqyzz8aOXKkkWQqVapk8vLyHLZt2LDBdOnSxVSpUsV4e3ubsLAw07p1a7No0aJiz29M4btBjbnws+rdu7epUKGC8fT0NOXKlTMtWrQwL7zwgn2fgrtBP/vss0JzJiUlGT8/v0LjrVu3NnXq1Ck0XqVKFZOYmFiiugErsRnDY7kBAACsimvWAAAALIywBgAAYGGENQAAAAsjrAEAAFgYYQ0AAMDCCGsAAAAWxkNxXUB+fr6OHj2qgIAAfjULAAC3CGOMTp06paioKLm5XX79jLDmAo4ePapKlSo5uwwAAHAVfv75Z1WsWPGy2wlrLiAgIEDShR92YGCgk6sBAADFkZWVpUqVKtn/Hb8cwpoLKDj1GRgYSFgDAOAWc6VLmLjBAAAAwMIIawAAABZGWAMAALAwwhoAAICFEdYAAAAsjLAGAABgYYQ1AAAACyOsAQAAWBhhDQAAwMIIawAAABZGWAMAALAwwhoAAICFEdYAAAAsjLAGAABgYYQ1AAAACyOsAQAAWJiHswvA9XPn8x/L3buMs8sAAMBlbHulp7NLYGUNAADAy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2k0wa9YsBQcHO7sMAABwC3JqWJs2bZrq1aunwMBABQYGqnnz5vrPf/5TaL+9e/fqT3/6k4KCghQQEKBmzZopNTXVCRVfWXR0tCZPnuzsMgAAgItwalirWLGiJk6cqK1bt2rr1q1q06aN7r//fu3evdu+z48//qhWrVqpVq1aWr16tb777jv9/e9/l4+PjxMrBwAAuDmcGtY6deqkDh06KCYmRjExMXrxxRfl7++vjRs32vcZNWqUOnTooJdfflnx8fGqVq2aEhMTFR4eftl5e/Xqpc6dO2v8+PGKiIhQcHCwxo0bp9zcXD3zzDMKDQ1VxYoV9d577zkct3PnTrVp00ZlypRRWFiY+vTpo9OnTxea99VXX1VkZKTCwsLUv39/nT9/XpKUkJCgw4cPa8iQIbLZbLLZbA7zL1u2TLGxsfL399e9996rtLQ0+7bVq1erSZMm8vPzU3BwsFq2bKnDhw9f0/cLAABufZa5Zi0vL09z585Vdna2mjdvLknKz8/XkiVLFBMTo3vuuUfh4eFq2rSpFi5ceMX5Vq5cqaNHj2rt2rWaNGmSxo4dq44dOyokJESbNm1S37591bdvX/3888+SpJycHN17770KCQnRli1b9Nlnn+nLL7/UgAEDHOZdtWqVfvzxR61atUqzZ8/WrFmzNGvWLEnS/PnzVbFiRSUnJystLc0hjOXk5OjVV1/VBx98oLVr1yo1NVXDhg2TJOXm5qpz585q3bq1duzYoQ0bNqhPnz6Fwh4AACh9nB7Wdu7cKX9/f3l7e6tv375asGCBateuLUlKT0/X6dOnNXHiRN17771avny5unTpoq5du2rNmjVFzhsaGqo33nhDNWvWVO/evVWzZk3l5ORo5MiRqlGjhkaMGCEvLy+tW7dOkvThhx/q999/1/vvv6+4uDi1adNGb731lj744AP9+uuv9nlDQkL01ltvqVatWurYsaMSExP11Vdf2T/T3d1dAQEBKl++vMqXL28/7vz585o+fboaNWqkhg0basCAAfbjsrKylJmZqY4dO6p69eqKjY1VUlKSKleufMnezp49q6ysLIcXAABwTR7OLqBmzZpKSUnRyZMnNW/ePCUlJWnNmjWqXbu28vPzJUn333+/hgwZIklq0KCB1q9fr+nTp6t169aXnbdOnTpyc/tfFo2IiFBcXJz9vbu7u8LCwpSeni7pwk0M9evXl5+fn32fli1bKj8/X/v27VNERIR9Xnd3d/s+kZGR2rlz5xX79PX1VfXq1R2OK/js0NBQ9erVS/fcc4/atWuntm3b6s9//rMiIyMvOdeECRM0bty4QuMf+k9RgI/7JY4AABRX5dFX/jsduJmcvrLm5eWl2267TY0aNdKECRNUv359TZkyRZJUtmxZeXh42FfaCsTGxl7xblBPT0+H9zab7ZJjBYHQGHPZ045/HC9qjpLWY4yxv585c6Y2bNigFi1a6JNPPlFMTIzDtXt/NGLECGVmZtpfBadyAQCA63F6WLuYMUZnz56VdCHINW7cWPv27XPYZ//+/apSpcp1/dzatWsrJSVF2dnZ9rF169bJzc1NMTExxZ7Hy8tLeXl5V1VDfHy8RowYofXr1ysuLk4fffTRJffz9va2P+6k4AUAAFyTU8PayJEj9fXXX+vQoUPauXOnRo0apdWrV6t79+72fZ555hl98skneuedd3TgwAG99dZb+vzzz9WvX7/rWkv37t3l4+OjpKQk7dq1S6tWrdLAgQPVo0cP+ynQ4oiOjtbatWt15MgRHT9+vFjHHDx4UCNGjNCGDRt0+PBhLV++XPv371dsbOzVtgMAAFyEU69Z+/XXX9WjRw+lpaUpKChI9erV0xdffKF27drZ9+nSpYumT5+uCRMm6KmnnlLNmjU1b948tWrV6rrW4uvrq2XLlmnQoEFq3LixfH199cADD2jSpEklmic5OVlPPvmkqlevrrNnzzqc6izqs7///nvNnj1bGRkZioyM1IABA/Tkk09ebTsAAMBF2Exx0gQsLSsrS0FBQdo1IpYbDADgGnGDAW6Wgn+/MzMzi7ykyXLXrAEAAOB/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A9nF4Drp9LwjQoMDHR2GQAA4DpiZQ0AAMDCCGsAAAAWRlgDAACwMMIaAACAhRHWAAAALKzEd4OeOXNGb775platWqX09HTl5+c7bP/222+vW3EAAAClXYnDWu/evbVixQp169ZNTZo0kc1muxF1AQAAQFcR1pYsWaKlS5eqZcuWN6IeAAAA/EGJr1mrUKGCAgICbkQtAAAAuEiJw9prr72m5557TocPH74R9QAAAOAPSnwatFGjRjpz5oyqVasmX19feXp6Omw/ceLEdSsOAACgtCtxWHvkkUd05MgRjR8/XhEREdxgAAAAcAOVOKytX79eGzZsUP369W9EPQAAAPiDEl+zVqtWLf3+++83ohYAAABcpMRhbeLEiXr66ae1evVqZWRkKCsry+EFAACA68dmjDElOcDN7UK+u/haNWOMbDab8vLyrl91KJasrCwFBQUpMzNTgYGBzi4HAAAUQ3H//S7xNWurVq26psIAAABQfCUKa+fPn9fYsWP1r3/9SzExMTeqJgAAAPx/JbpmzdPTU7t27eJxHQAAADdJiW8w6Nmzp2bMmHEjagEAAMBFSnzN2rlz5/Tuu+9qxYoVatSokfz8/By2T5o06boVBwAAUNqVOKzt2rVLDRs2lCTt37/fYRunRwEAAK4v7gYFAACwsBJfs1bgwIEDWrZsmf23GZTwcW0AAAAohhKHtYyMDN19992KiYlRhw4dlJaWJkn661//qqeffvq6FwgAAFCalTisDRkyRJ6enkpNTZWvr699/KGHHtIXX3xxXYsDAAAo7Up8zdry5cu1bNkyVaxY0WG8Ro0aOnz48HUrDAAAAFexspadne2wolbg+PHj8vb2vi5FAQAA4IISh7U777xT77//vv29zWZTfn6+XnnlFd11113XtTgAAIDSrsSnQV955RUlJCRo69atOnfunJ599lnt3r1bJ06c0Lp1625EjQAAAKVWiVfW/P39lZKSoiZNmqhdu3bKzs5W165dtX37dnl6et6IGgEAAEotmynhA9Lc3d2Vlpam8PBwh/GMjAyFh4crLy/vuhaIK8vKylJQUJAyMzMVGBjo7HIAAEAxFPff7xKvrF0u250+fVo+Pj4lnQ4AAABFKPY1a0OHDpV04YaC0aNHO9wRmpeXp02bNqlBgwbXvUAAAIDSrNhhbfv27ZIurKzt3LlTXl5e9m1eXl6qX7++hg0bdv0rBAAAKMWKHdYKfoH7448/rilTpnBtFAAAwE1Q4hsMYD0FFyjWHzhd7t5lnF0OnGjbKz2dXQIAoJhu2A0GAAAAuHk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ZuglmzZik4ONjZZQAAgFuQ08PakSNH9NhjjyksLEy+vr5q0KCBtm3bZt9ujNHYsWMVFRWlMmXKKCEhQbt373ZixUWLjo7W5MmTnV0GAABwEU4Na7/99ptatmwpT09P/ec//9GePXv02muvOaxCvfzyy5o0aZLeeustbdmyReXLl1e7du106tQp5xUOAABwkzg1rL300kuqVKmSZs6cqSZNmig6Olp33323qlevLunCqtrkyZM1atQode3aVXFxcZo9e7ZycnL00UcfXXbeXr16qXPnzho/frwiIiIUHByscePGKTc3V88884xCQ0NVsWJFvffeew7H7dy5U23atFGZMmUUFhamPn366PTp04XmffXVVxUZGamwsDD1799f58+flyQlJCTo8OHDGjJkiGw2m2w2m8P8y5YtU2xsrPz9/XXvvfcqLS3Nvm316tVq0qSJ/Pz8FBwcrJYtW+rw4cPX/B0DAIBbm1PD2qJFi9SoUSM9+OCDCg8PV3x8vN555x379oMHD+rYsWNq3769fczb21utW7fW+vXri5x75cqVOnr0qNauXatJkyZp7Nix6tixo0JCQrRp0yb17dtXffv21c8//yxJysnJ0b333quQkBBt2bJFn332mb788ksNGDDAYd5Vq1bpxx9/1KpVqzR79mzNmjVLs2bNkiTNnz9fFStWVHJystLS0hzCWE5Ojl599VV98MEHWrt2rVJTUzVs2DBJUm5urjp37qzWrVtrx44d2rBhg/r06VMo7BU4e/assrKyHF4AAMA1eTjzw3/66SdNmzZNQ4cO1ciRI7V582Y99dRT8vb2Vs+ePXXs2DFJUkREhMNxERERV1x1Cg0N1RtvvCE3NzfVrFlTL7/8snJycjRy5EhJ0ogRIzRx4kStW7dODz/8sD788EP9/vvvev/99+Xn5ydJeuutt9SpUye99NJL9hpCQkL01ltvyd3dXbVq1VJiYqK++uorPfHEEwoNDZW7u7sCAgJUvnx5h3rOnz+v6dOn21cNBwwYoOTkZElSVlaWMjMz1bFjR/v22NjYy/Y2YcIEjRs3rtD4h/5TFODjXuT3AteWmvyKs0uARVQevdPZJQC4Tpy6spafn6+GDRtq/Pjxio+P15NPPqknnnhC06ZNc9jv4hUmY8xlV50K1KlTR25u/2svIiJCdevWtb93d3dXWFiY0tPTJUl79+5V/fr17UFNklq2bKn8/Hzt27fPYV539/8FosjISPscRfH19bUHsYuPCw0NVa9evXTPPfeoU6dOmjJlisOq3MVGjBihzMxM+6tgdRAAALgep4a1yMhI1a5d22EsNjZWqampkmRfnSpYYSuQnp5eaLXtYp6eng7vbTbbJcfy8/MlFR0A/zhe1BwlrccYY38/c+ZMbdiwQS1atNAnn3yimJgYbdy48ZJzeXt7KzAw0OEFAABck1PDWsuWLR1WrSRp//79qlKliiSpatWqKl++vFasWGHffu7cOa1Zs0YtWrS4rrXUrl1bKSkpys7Oto+tW7dObm5uiomJKfY8Xl5eysvLu6oa4uPjNWLECK1fv15xcXFF3kQBAABKB6eGtSFDhmjjxo0aP368Dhw4oI8++khvv/22+vfvL+nC6tPgwYM1fvx4LViwQLt27VKvXr3k6+urRx999LrW0r17d/n4+CgpKUm7du3SqlWrNHDgQPXo0eOKq3h/FB0drbVr1+rIkSM6fvx4sY45ePCgRowYoQ0bNujw4cNavny59u/fX+R1awAAoHRw6g0GjRs31oIFCzRixAglJyeratWqmjx5srp3727f59lnn9Xvv/+ufv366bffflPTpk21fPlyBQQEXNdafH19tWzZMg0aNEiNGzeWr6+vHnjgAU2aNKlE8yQnJ+vJJ59U9erVdfbsWYdTnUV99vfff6/Zs2crIyNDkZGRGjBggJ588smrbQcAALgImylOmoClZWVlKSgoSLtGxHI3KABJ3A0K3AoK/v3OzMws8vpzp/+6KQAAAFweYQ0AAMDCCGsAAAAWRlgDAACwMMIaAACAhRHWAAAALIywBgAAYGGENQAAAAsjrAEAAFgYYQ0AAMDCCGsAAAAW5tRf5A4AAG6+3NxcnTt3ztlluDwvLy95eFx71CKsAQBQShhjlJqaquPHjzu7lFKjbNmyqly5smw221XPQVgDAKCUKAhqFSpUkL+/v9zcuBrqRsnPz9fp06d15MgRGWMUHR191XMR1gAAKAVyc3PtQa18+fLOLqdU8Pf3lyQdOXJEJ06cUHx8/FWtsBGpAQAoBQquUSsIELg5Cr7vzZs3KyUl5armIKwBAFCKcOrz5ir4vm02m7777jsZY0o+x/UuCgAAAI68vb2Vk5Oj3NzcEh9LWAMAALjBruVuUMIaAABQr1691LlzZ2eXUcj27dvVsWNHhYeHy8fHR9HR0XrooYfsjx9ZvXq1bDabTp48WaJ5Dx06JJvNdtXXkd1MhDUAAGBJ6enpatu2rcqWLatly5Zp7969eu+99xQZGamcnBxnl3fTENYAAMAVrVmzRk2aNJG3t7ciIyM1fPhwh+uvvvjiC7Vq1UrBwcEKCwtTx44d9eOPP9q3F6xkzZ8/X3fddZd8fX1Vv359bdiw4bKfuX79emVlZendd99VfHy8qlatqjZt2mjy5MmqXLmyDh06pLvuukuSFBISIpvNpl69ehWrnqpVq0qS/XEaCQkJkqSEhAQNHjzYoY7OnTvb55WkqVOnqkaNGvLx8VFERIS6det2NV9psRHWAABAkY4cOaIOHTqocePG+u677zRt2jTNmDFDL7zwgn2f7OxsDR06VFu2bNFXX30lNzc3denSRfn5+Q5zjRo1SsOGDVNKSopiYmL0yCOPXPai+/Llyys3N1cLFiy45F2UlSpV0rx58yRJ+/btU1pamqZMmVKsejZv3ixJ+vLLL5WWlqb58+cX67vYunWrnnrqKSUnJ2vfvn364osvdOeddxbr2KvFQ3EBAECRpk6dqkqVKumtt96SzWZTrVq1dPToUT333HMaPXq03Nzc9MADDzgcM2PGDIWHh2vPnj2Ki4uzjw8bNkyJiYmSpHHjxqlOnTo6cOCAatWqVehzmzVrppEjR+rRRx9V37591aRJE7Vp00Y9e/ZURESE3N3dFRoaKkkKDw9XcHCw/dgr1VOuXDlJUlhYWIkeEpyamio/Pz917NhRAQEBqlKliuLj44t9/NVgZQ0AABRp7969at68ucMdjS1bttTp06f1yy+/SJJ+/PFHPfroo6pWrZoCAwPtpxlTU1Md5qpXr579z5GRkZIuXJt2OS+++KKOHTum6dOnq3bt2po+fbpq1aqlnTt3FllzcespqXbt2qlKlSqqVq2aevTooQ8//PCGXz9HWAMAAEUyxhR69ETBacmC8U6dOikjI0PvvPOONm3apE2bNkn6329OKODp6Wn/c8GxF58qvVhYWJgefPBBvfbaa9q7d6+ioqL06quvFnlMceu5mJubW6FTrufPn7f/OSAgQN9++60+/vhjRUZGavTo0apfv36J70YtCcIaAAAoUu3atbV+/XqHELN+/XoFBASoQoUKysjI0N69e/X888/r7rvvVmxsrH777bcbUouXl5eqV6+u7Oxs+3tJysvLs+9TnHoudZwklStXTmlpafb3eXl52rVrl8M+Hh4eatu2rV5++WXt2LFDhw4d0sqVK69fkxfhmjUAACBJyszMLPTcsdDQUPXr10+TJ0/WwIEDNWDAAO3bt09jxozR0KFD5ebmppCQEIWFhentt99WZGSkUlNTNXz48GuuZ/HixZo7d64efvhhxcTEyBijzz//XEuXLtXMmTMlSVWqVJHNZtPixYvVoUMHlSlTplj1hIeHq0yZMvriiy9UsWJF+fj4KCgoSG3atNHQoUO1ZMkSVa9eXa+//rrDqtnixYv1008/6c4771RISIiWLl2q/Px81axZ85r7vRxW1gAAgKQLD5iNj493eI0ePVoVKlTQ0qVLtXnzZtWvX199+/bVX/7yFz3//POSLpw6nDt3rrZt26a4uDgNGTJEr7zyyjXXU7t2bfn6+urpp59WgwYN1KxZM3366ad699131aNHD0lShQoVNG7cOA0fPlwREREaMGBAserx8PDQG2+8oX/961+KiorS/fffL0nq3bu3kpKS1LNnT7Vu3VpVq1a1Px5EkoKDgzV//ny1adNGsbGxmj59uj7++GPVqVPnmvu9HJu5mt8oCkvJyspSUFCQdo2IVYCPu7PLAWABlUcXffE1Sp+cnBzt3btXsbGx8vX1dXY5pUbB975r1y5lZ2friSeesF+3V/Dvd2ZmpgIDAy87BytrAAAAFkZYAwAAsDDCGgAAgIUR1gAAACyMsAYAAGBhhDUAAAALI6wBAABYGGENAADAwghrAAAAFkZYAwAApcbUqVNVtWpV+fj46Pbbb9fXX3/t7JKuiF/kDgAArtntz7x/Uz9v2ys9S3zMJ598osGDB2vq1Klq2bKl/vWvf+m+++7Tnj17VLly5RtQ5fXByhoAACgVJk2apL/85S/661//qtjYWE2ePFmVKlXStGnTnF1akQhrAADA5Z07d07btm1T+/btHcbbt2+v9evXO6mq4iGsAQAAl3f8+HHl5eUpIiLCYTwiIkLHjh1zUlXFQ1gDAAClhs1mc3hvjCk0ZjWENQAA4PLKli0rd3f3Qqto6enphVbbrIawBgAAXJ6Xl5duv/12rVixwmF8xYoVatGihZOqKh4e3QEAAEqFoUOHqkePHmrUqJGaN2+ut99+W6mpqerbt6+zSysSYQ0AAJQKDz30kDIyMpScnKy0tDTFxcVp6dKlqlKlirNLKxJhDQAAXLOreUitM/Tr10/9+vVzdhklwjVrAAAAFkZYAwAAsDDCGgAAgIUR1gAAACyMsAYAAGBhhDUAAAALI6wBAABYGGENAADAwghrAAAAFkZYAwAAsDDCGgAAKBXWrl2rTp06KSoqSjabTQsXLnR2ScXC7wYFAADXLDW57k39vMqjd5b4mOzsbNWvX1+PP/64HnjggRtQ1Y1BWAMAAKXCfffdp/vuu8/ZZZQYp0EBAAAsjLAGAABgYYQ1AAAACyOsAQAAWBg3GLiQSsM3KjAw0NllAACA64iwBgAASoXTp0/rwIED9vcHDx5USkqKQkNDVblyZSdWVjTCGgAAKBW2bt2qu+66y/5+6NChkqSkpCTNmjXLSVVdGWENAABcs6t5SO3NlpCQIGOMs8soMW4wAAAAsDDCGgAAgIUR1gAAACyMsAYAAGBhhDUAAAALI6wBAFCK5OfnO7uEUqXg+76Wu1AJawAAlAJeXl6SLjwYFjdPwfd97ty5q56D56wBAFAKeHh4qGzZsjpy5Igkyd/fX25urNncKPn5+Tp9+rSOHDmikydPKjc396rnIqwBAFBKFPxKpYLAhhvv5MmT+vXXX3X27FkFBgbKw6Pk0YuwBgBAKWGz2VSlShWFhoZq+fLlOnr0qEJCQq4qQKBoxhidO3dO+fn5ys7O1rlz5xQbGyubzVbiufjpAABQygQEBKhdu3ZasmSJ0tPTr+kUHYpms9nk5eWlli1bqlmzZlc1B2ENAIBSKDAwUA8++KBOnTp1TRe/o2g2m02+vr7y8/O7qlU1ibAGAECp5eHhoZCQEGeXgSvgNhAAAAALY2XNBRQ8aC8rK8vJlQAAgOIq+Hf7Sg/MJay5gIyMDElSpUqVnFwJAAAoqVOnTikoKOiy2wlrLiA0NFSSlJqaWuQP21VkZWWpUqVK+vnnnxUYGOjscm44+nV9pa1n+nVtpa1f6ep7Nsbo1KlTioqKKnI/wpoLKHgCdVBQUKn5H0O6cCcT/bqu0tavVPp6pl/XVtr6la6u5+IssnCDAQAAgIUR1gAAACyMsOYCvL29NWbMGHl7ezu7lJuCfl1baetXKn09069rK239Sje+Z5u50v2iAAAAcBpW1gAAACyMsAYAAGBhhDUAAAALI6wBAABYGGHtFjd16lRVrVpVPj4+uv322/X11187u6TrYu3aterUqZOioqJks9m0cOFCh+3GGI0dO1ZRUVEqU6aMEhIStHv3bucUex1MmDBBjRs3VkBAgMLDw9W5c2ft27fPYR9X6nnatGmqV6+e/QGSzZs313/+8x/7dlfq9VImTJggm82mwYMH28dcreexY8fKZrM5vMqXL2/f7mr9StKRI0f02GOPKSwsTL6+vmrQoIG2bdtm3+5qPUdHRxf6GdtsNvXv31+S6/Wbm5ur559/XlWrVlWZMmVUrVo1JScnKz8/377PDevZ4JY1d+5c4+npad555x2zZ88eM2jQIOPn52cOHz7s7NKu2dKlS82oUaPMvHnzjCSzYMECh+0TJ040AQEBZt68eWbnzp3moYceMpGRkSYrK8s5BV+je+65x8ycOdPs2rXLpKSkmMTERFO5cmVz+vRp+z6u1POiRYvMkiVLzL59+8y+ffvMyJEjjaenp9m1a5cxxrV6vdjmzZtNdHS0qVevnhk0aJB93NV6HjNmjKlTp45JS0uzv9LT0+3bXa3fEydOmCpVqphevXqZTZs2mYMHD5ovv/zSHDhwwL6Pq/Wcnp7u8PNdsWKFkWRWrVpljHG9fl944QUTFhZmFi9ebA4ePGg+++wz4+/vbyZPnmzf50b1TFi7hTVp0sT07dvXYaxWrVpm+PDhTqroxrg4rOXn55vy5cubiRMn2sfOnDljgoKCzPTp051Q4fWXnp5uJJk1a9YYY0pHzyEhIebdd9916V5PnTplatSoYVasWGFat25tD2uu2POYMWNM/fr1L7nNFft97rnnTKtWrS673RV7vtigQYNM9erVTX5+vkv2m5iYaHr37u0w1rVrV/PYY48ZY27sz5jToLeoc+fOadu2bWrfvr3DePv27bV+/XonVXVzHDx4UMeOHXPo3dvbW61bt3aZ3jMzMyVJoaGhkly757y8PM2dO1fZ2dlq3ry5S/fav39/JSYmqm3btg7jrtrzDz/8oKioKFWtWlUPP/ywfvrpJ0mu2e+iRYvUqFEjPfjggwoPD1d8fLzeeecd+3ZX7PmPzp07pzlz5qh3796y2Wwu2W+rVq301Vdfaf/+/ZKk7777Tt988406dOgg6cb+jPlF7reo48ePKy8vTxEREQ7jEREROnbsmJOqujkK+rtU74cPH3ZGSdeVMUZDhw5Vq1atFBcXJ8k1e965c6eaN2+uM2fOyN/fXwsWLFDt2rXtf6m5Uq+SNHfuXH377bfasmVLoW2u+PNt2rSp3n//fcXExOjXX3/VCy+8oBYtWmj37t0u2e9PP/2kadOmaejQoRo5cqQ2b96sp556St7e3urZs6dL9vxHCxcu1MmTJ9WrVy9Jrvnf9HPPPafMzEzVqlVL7u7uysvL04svvqhHHnlE0o3tmbB2i7PZbA7vjTGFxlyVq/Y+YMAA7dixQ998802hba7Uc82aNZWSkqKTJ09q3rx5SkpK0po1a+zbXanXn3/+WYMGDdLy5cvl4+Nz2f1cqef77rvP/ue6deuqefPmql69umbPnq1mzZpJcq1+8/Pz1ahRI40fP16SFB8fr927d2vatGnq2bOnfT9X6vmPZsyYofvuu09RUVEO467U7yeffKI5c+boo48+Up06dZSSkqLBgwcrKipKSUlJ9v1uRM+cBr1FlS1bVu7u7oVW0dLT0wuleldTcEeZK/Y+cOBALVq0SKtWrVLFihXt467Ys5eXl2677TY1atRIEyZMUP369TVlyhSX7HXbtm1KT0/X7bffLg8PD3l4eGjNmjV644035OHhYe/LlXq+mJ+fn+rWrasffvjBJX/GkZGRql27tsNYbGysUlNTJbnm/8MFDh8+rC+//FJ//etf7WOu2O8zzzyj4cOH6+GHH1bdunXVo0cPDRkyRBMmTJB0Y3smrN2ivLy8dPvtt2vFihUO4ytWrFCLFi2cVNXNUbVqVZUvX96h93PnzmnNmjW3bO/GGA0YMEDz58/XypUrVbVqVYftrtjzxYwxOnv2rEv2evfdd2vnzp1KSUmxvxo1aqTu3bsrJSVF1apVc7meL3b27Fnt3btXkZGRLvkzbtmyZaHH7ezfv19VqlSR5Nr/D8+cOVPh4eFKTEy0j7livzk5OXJzc4xN7u7u9kd33NCer+n2BDhVwaM7ZsyYYfbs2WMGDx5s/Pz8zKFDh5xd2jU7deqU2b59u9m+fbuRZCZNmmS2b99ufyzJxIkTTVBQkJk/f77ZuXOneeSRR27pW8L/9re/maCgILN69WqHW+FzcnLs+7hSzyNGjDBr1641Bw8eNDt27DAjR440bm5uZvny5cYY1+r1cv54N6gxrtfz008/bVavXm1++ukns3HjRtOxY0cTEBBg//vJ1frdvHmz8fDwMC+++KL54YcfzIcffmh8fX3NnDlz7Pu4Ws/GGJOXl2cqV65snnvuuULbXK3fpKQkU6FCBfujO+bPn2/Kli1rnn32Wfs+N6pnwtot7p///KepUqWK8fLyMg0bNrQ/6uFWt2rVKiOp0CspKckYc+EW6TFjxpjy5csbb29vc+edd5qdO3c6t+hrcKleJZmZM2fa93Glnnv37m3/77ZcuXLm7rvvtgc1Y1yr18u5OKy5Ws8Fz5fy9PQ0UVFRpmvXrmb37t327a7WrzHGfP755yYuLs54e3ubWrVqmbffftthuyv2vGzZMiPJ7Nu3r9A2V+s3KyvLDBo0yFSuXNn4+PiYatWqmVGjRpmzZ8/a97lRPduMMeba1uYAAABwo3DNGgAAgIUR1gAAACyMsAYAAGBhhDUAAAALI6wBAABYGGENAADAwghrAAAAFkZYAwAAsDDCGgCUQjabTQsXLnR2GQCKgbAGABaRl5dn/6XQAFCAsAYAVykhIUEDBgzQgAEDFBwcrLCwMD3//PMq+C1+586d07PPPqsKFSrIz89PTZs21erVq+3Hz5o1S8HBwVq8eLFq164tb29vHT58WGfPntWzzz6rSpUqydvbWzVq1NCMGTPsx+3Zs0cdOnSQv7+/IiIi1KNHDx0/ftyhrqeeekrPPvusQkNDVb58eY0dO9a+PTo6WpLUpUsX2Ww2+3sA1kRYA4BrMHv2bHl4eGjTpk1644039Prrr+vdd9+VJD3++ONat26d5s6dqx07dujBBx/Uvffeqx9++MF+fE5OjiZMmKB3331Xu3fvVnh4uHr27Km5c+fqjTfe0N69ezV9+nT5+/tLktLS0tS6dWs1aNBAW7du1RdffKFff/1Vf/7znwvV5efnp02bNunll19WcnKyVqxYIUnasmWLJGnmzJlKS0uzvwdgTfwidwC4SgkJCUpPT9fu3btls9kkScOHD9eiRYv0+eefq0aNGvrll18UFRVlP6Zt27Zq0qSJxo8fr1mzZunxxx9XSkqK6tevL0nav3+/atasqRUrVqht27aFPnP06NHatGmTli1bZh/75ZdfVKlSJe3bt08xMTFKSEhQXl6evv76a/s+TZo0UZs2bTRx4kRJF65ZW7BggTp37nwjvhoA15GHswsAgFtZs2bN7EFNkpo3b67XXntNW7dulTFGMTExDvufPXtWYWFh9vdeXl6qV6+e/X1KSorc3d3VunXrS37etm3btGrVKvtK2x/9+OOP9s/745ySFBkZqfT09JI3CMDpCGsAcIO4u7tr27Ztcnd3dxj/Y9AqU6aMQ9grU6ZMkXPm5+erU6dOeumllwpti4yMtP/Z09PTYZvNZuPmBeAWRVgDgGuwcePGQu9r1Kih+Ph45eXlKT09XXfccUex56tbt67y8/O1Zs2aS54GbdiwoebNm6fo6Gh5eFz9X+Genp7Ky8u76uMB3DzcYAAA1+Dnn3/W0KFDtW/fPn388cd68803NWjQIMXExKh79+7q2bOn5s+fr4MHD2rLli166aWXtHTp0svOFx0draSkJPXu3VsLFy7UwYMHtXr1an366aeSpP79++vEiRN65JFHtHnzZv30009avny5evfuXaLwFR0dra+++krHjh3Tb7/9ds3fA4Abh7AGANegZ8+e+v3339WkSRP1799fAwcOVJ8+fSRduNuyZ8+eevrpp1WzZk396U9/0qZNm1SpUqUi55w2bZq6deumfv36qVatWnriiSeUnZ0tSYqKitK6deuUl5ene+65R3FxcRo0aJCCgoLk5lb8v9Jfe+01rVixQpUqVVJ8fPzVfwEAbjjuBgWAq5SQkKAGDRpo8uTJzi4FgAtjZQ0AAMDCCGsAAAAWxmlQAAAAC2NlDQAAwMIIawAAABZGWAMAALAwwhoAAICFEdYAAAAsjLAGAABgYYQ1AAAACyOsAQAAWBhhDQAAwML+HxSMFjE3FJgPAAAAAElFTkSuQmCC"/>
          <p:cNvSpPr>
            <a:spLocks noChangeAspect="1" noChangeArrowheads="1"/>
          </p:cNvSpPr>
          <p:nvPr/>
        </p:nvSpPr>
        <p:spPr bwMode="auto">
          <a:xfrm>
            <a:off x="165683" y="-156033"/>
            <a:ext cx="324604" cy="329213"/>
          </a:xfrm>
          <a:prstGeom prst="rect">
            <a:avLst/>
          </a:prstGeom>
          <a:noFill/>
        </p:spPr>
        <p:txBody>
          <a:bodyPr vert="horz" wrap="square" lIns="97877" tIns="48939" rIns="97877" bIns="4893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 t="613"/>
          <a:stretch>
            <a:fillRect/>
          </a:stretch>
        </p:blipFill>
        <p:spPr bwMode="auto">
          <a:xfrm>
            <a:off x="6373862" y="2071890"/>
            <a:ext cx="6008190" cy="4974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40720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6792CE-8BD6-F52E-DB88-21B42480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Annual Income and Loan Amount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481B4D95-2CFD-901A-1653-8FBB6D3214B4}"/>
              </a:ext>
            </a:extLst>
          </p:cNvPr>
          <p:cNvSpPr txBox="1">
            <a:spLocks/>
          </p:cNvSpPr>
          <p:nvPr/>
        </p:nvSpPr>
        <p:spPr>
          <a:xfrm>
            <a:off x="6524543" y="4631405"/>
            <a:ext cx="5172309" cy="1710074"/>
          </a:xfrm>
          <a:prstGeom prst="rect">
            <a:avLst/>
          </a:prstGeom>
        </p:spPr>
        <p:txBody>
          <a:bodyPr vert="horz" lIns="0" tIns="48939" rIns="0" bIns="48939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72B1345C-BECF-413D-ECFB-4BBD6973ABFB}"/>
              </a:ext>
            </a:extLst>
          </p:cNvPr>
          <p:cNvSpPr txBox="1">
            <a:spLocks/>
          </p:cNvSpPr>
          <p:nvPr/>
        </p:nvSpPr>
        <p:spPr>
          <a:xfrm>
            <a:off x="819274" y="2305606"/>
            <a:ext cx="5309394" cy="1684272"/>
          </a:xfrm>
          <a:prstGeom prst="rect">
            <a:avLst/>
          </a:prstGeom>
        </p:spPr>
        <p:txBody>
          <a:bodyPr vert="horz" lIns="0" tIns="48939" rIns="0" bIns="48939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214"/>
              </a:spcBef>
              <a:buNone/>
            </a:pPr>
            <a:r>
              <a:rPr lang="en-US" sz="1900" b="1" dirty="0" smtClean="0"/>
              <a:t>INFERENCE</a:t>
            </a:r>
            <a:r>
              <a:rPr lang="en-US" sz="1900" dirty="0" smtClean="0"/>
              <a:t>:</a:t>
            </a:r>
          </a:p>
          <a:p>
            <a:pPr>
              <a:buFont typeface="Wingdings" pitchFamily="2" charset="2"/>
              <a:buChar char="q"/>
            </a:pPr>
            <a:r>
              <a:rPr lang="en-US" sz="1900" dirty="0" smtClean="0"/>
              <a:t>Across all the income groups, the loan amount is higher for people who defaulted.</a:t>
            </a:r>
            <a:endParaRPr lang="en-US" sz="1900" dirty="0"/>
          </a:p>
        </p:txBody>
      </p:sp>
      <p:sp>
        <p:nvSpPr>
          <p:cNvPr id="10248" name="AutoShape 8" descr="data:image/png;base64,iVBORw0KGgoAAAANSUhEUgAAAqwAAAHFCAYAAAA30as/AAAAOXRFWHRTb2Z0d2FyZQBNYXRwbG90bGliIHZlcnNpb24zLjcuMCwgaHR0cHM6Ly9tYXRwbG90bGliLm9yZy88F64QAAAACXBIWXMAAA9hAAAPYQGoP6dpAAB+u0lEQVR4nO3dd1hUx/s28HtpC7I0EQGRKoKgIiIW1AAqSmzRGGON2KKx90Zs2HtNosaKicYSC19jDaIQFUVAsYGoCKIJBisIGgT2vH/4cn6uFBHBXeD+XNde4cyZM+eZgSv7ODtnViIIggAiIiIiIhWlpuwAiIiIiIiKwoSViIiIiFQaE1YiIiIiUmlMWImIiIhIpTFhJSIiIiKVxoSViIiIiFQaE1YiIiIiUmlMWImIiIhIpTFhJSIiIiKVxoSViOg9AgMDIZFIEBUVpexQPkhcXBz69esHOzs7aGtro1q1anBzc8OoUaOQnp4u1vvtt9+wevXqj7rXunXrEBgY+HEBqyhvb29IJBLxpaOjgwYNGmD16tWQy+XKDo+oUmDCSkRUAV2+fBmNGjVCbGwsZs2ahePHj2PDhg3o2LEjTpw4gadPn4p1mbC+n52dHc6fP4/z589jz549sLCwwPjx4+Hv76/s0IgqBQ1lB0BERKVv9erVUFNTQ2hoKPT09MTy7t27Y968eRAEQYnRlT86Ojpo1qyZeNy+fXvUqVMHP/74I+bPnw9NTc2Pav/ly5eoUqXKx4ZJVGFxhpWIqJScPXsWbdq0gZ6eHqpUqYLmzZvjyJEjCnUePXqEESNGwNnZGTKZDNWrV0fr1q1x5swZhXpJSUmQSCRYvnw5Vq5cCVtbW8hkMnh4eODChQvvjeXJkyfQ19eHTCYr8LxEIgHw5uPuI0eO4N69ewofe+eZM2cOmjZtiqpVq0JfXx9ubm7YsmWLQsJrY2ODGzduICwsTLzexsYGwP8tp0hKSlK4f2hoKCQSCUJDQ8Wyy5cvo1OnTqhevTqkUilq1KiBjh074sGDB4X2c9y4cdDV1VVY4pCnZ8+eMDU1RXZ2NgDg1KlT8Pb2hrGxMXR0dGBlZYWvvvoKL1++LHIsC6KpqYlGjRrh5cuXePTokfj7KmiWWSKRICAgQDwOCAiARCLBpUuX0L17dxgZGaFWrVoAgAEDBkAmk+HGjRto06YNdHV1YWJiglGjRuWL87///oO/vz9sbW2hpaUFCwsLjBw5Es+fP1eoV5x+v379GvPnz0edOnUglUphYmKCgQMH4tGjRx88NkRlgQkrEVEpCAsLQ+vWrZGWloYtW7Zg165d0NPTQ+fOnbFnzx6xXt5H8bNnz8aRI0ewbds22NnZwdvbWyF5y/PTTz8hODgYq1evxs6dO5GZmYkOHTogLS2tyHg8PDyQkpKCvn37IiwsDK9evSqw3rp169CiRQuYmZmJH3mfP39ePJ+UlITvvvsOe/fuxYEDB9CtWzeMHj0a8+bNE+scPHgQdnZ2aNiwoXj9wYMHP2T4kJmZibZt2+Lff/9V6LOVlRVevHhR6HWDBg3Cy5cvsXfvXoXy58+f43//+x+++eYbaGpqIikpCR07doSWlha2bt2K48ePY/HixdDV1cXr168/KNY8CQkJ0NDQgJGRUYmu79atG+zt7fH7779jw4YNYnl2djY6dOiANm3aICgoCKNGjcLPP/+Mnj17inUEQUDXrl2xfPly9OvXD0eOHMGECROwfft2tG7dGllZWQBQrH7L5XJ06dIFixcvRp8+fXDkyBEsXrwYwcHB8Pb2LvRvh+iTEoiIqEjbtm0TAAiRkZGF1mnWrJlQvXp14cWLF2JZTk6OUK9ePaFmzZqCXC4v8LqcnBwhOztbaNOmjfDll1+K5YmJiQIAoX79+kJOTo5YfvHiRQGAsGvXriJj/u+//4SuXbsKAAQAgrq6utCwYUNh+vTpQmpqqkLdjh07CtbW1kW2JwiCkJubK2RnZwtz584VjI2NFfpUt25dwcvLK981eWOXmJioUH769GkBgHD69GlBEAQhKipKACAEBQW9N453ubm5Cc2bN1coW7dunQBAuHbtmiAIgrBv3z4BgBATE/PB7Xt5eQl169YVsrOzhezsbOGff/4Rpk2bJgAQvv76a0EQ/u/3tW3btnzXAxBmz54tHs+ePVsAIMyaNStf3f79+wsAhDVr1iiUL1iwQAAgnD17VhAEQTh+/LgAQFi6dKlCvT179ggAhI0bNxa737t27RIACPv371coj4yMFAAI69atK3xwiD4RzrASEX2kzMxMREREoHv37gofwaurq6Nfv3548OAB4uPjxfINGzbAzc0N2tra0NDQgKamJkJCQhAXF5ev7Y4dO0JdXV08dnFxAQDcu3evyJikUikOHjyI2NhYrFq1Cr169cKjR4+wYMECODk5KcRTlFOnTsHHxwcGBgZQV1eHpqYmZs2ahSdPniA1NbVYbRSHvb09jIyMMHXqVGzYsAGxsbHFvnbgwIEIDw9X6NO2bdvQuHFj1KtXDwDg6uoKLS0tDB06FNu3b8fdu3c/KL4bN25AU1MTmpqaqFGjBlasWIG+ffti06ZNH9TO27766qtCz/Xt21fhuE+fPgCA06dPA3jzewHeLCF429dffw1dXV2EhIQAKF6/Dx8+DENDQ3Tu3Bk5OTniy9XVFWZmZgXO/BN9akxYiYg+0rNnzyAIAszNzfOdq1GjBoA3a0oBYOXKlRg+fDiaNm2K/fv348KFC4iMjMTnn39e4EevxsbGCsdSqRQAiv0xrZOTE8aNG4cdO3YgOTkZK1euxJMnTzBz5sz3Xnvx4kW0a9cOALBp0yacO3cOkZGRmD59+gfFUBwGBgYICwuDq6srvv/+e9StWxc1atTA7NmzxTWohenbty+kUqm4fjQ2NhaRkZEYOHCgWKdWrVo4efIkqlevjpEjR6JWrVqoVasW1qxZU6z4atWqhcjISERFReH69et4/vw5duzYAQMDgxL3uaC/FwDQ0NDI93s3MzMD8H9/R0+ePIGGhgZMTEwU6kkkEpiZmYn1itPvf//9F8+fP4eWlpaYlOe9Hj58iMePH5e4j0SlhbsEEBF9JCMjI6ipqSElJSXfuX/++QcAUK1aNQDAjh074O3tjfXr1yvUK2qdZmmRSCQYP3485s6di+vXr7+3/u7du6GpqYnDhw9DW1tbLA8KCir2PfOuy1tTmaegJKh+/frYvXs3BEHA1atXERgYiLlz50JHRwfTpk0r9B5GRkbo0qULfvnlF8yfPx/btm2DtrY2evfurVDvs88+w2effYbc3FxERUXhhx9+wLhx42BqaopevXq9tx/u7u4f3M+8xLEgbz/c9racnBw8efJEIWl9+PAhgP/7B4yxsTFycnLw6NEjhaRVEAQ8fPgQjRs3Fsve1+9q1arB2NgYx48fLzCet3eZIFIWzrASEX0kXV1dNG3aFAcOHFCYdZTL5dixYwdq1qwJBwcHAG+SlLxZ0jxXr15VeNCpNBSUPANvEuj09HRx5hd4M2tb0GypRCKBhoaGwpKEV69e4ddff81Xt7A28nYLuHr1qkL5oUOHCo1dIpGgQYMGWLVqFQwNDXHp0qVC6+YZOHAg/vnnHxw9ehQ7duzAl19+CUNDwwLrqquro2nTpvjpp58AoFjtv4+pqSm0tbXz9fN///tfidrbuXOnwvFvv/0G4M2uDgDQpk0bAG/+AfS2/fv3IzMzUzz/tsL63alTJzx58gS5ublwd3fP93J0dCxRH4hKE2dYiYiK6dSpU/m2ZwKADh06YNGiRWjbti1atWqFSZMmQUtLC+vWrcP169exa9cucTatU6dOmDdvHmbPng0vLy/Ex8dj7ty5sLW1RU5OTqnFOnToUDx//hxfffUV6tWrB3V1ddy8eROrVq2Cmpoapk6dKtatX78+Dhw4gPXr16NRo0ZQU1ODu7s7OnbsiJUrV6JPnz4YOnQonjx5guXLl+dLuPPa2L17N/bs2SN+s1b9+vXRuHFjODo6YtKkScjJyYGRkREOHjyIs2fPKlx/+PBhrFu3Dl27doWdnR0EQcCBAwfw/PlztG3b9r39bdeuHWrWrIkRI0bg4cOHCssBgDfrhk+dOoWOHTvCysoK//33H7Zu3QoA8PHxKckQK5BIJPjmm2+wdetW1KpVCw0aNMDFixfFRPNDaGlpYcWKFcjIyEDjxo0RHh6O+fPno3379mjZsiUAoG3btvD19cXUqVORnp6OFi1a4OrVq5g9ezYaNmyIfv36FbvfvXr1ws6dO9GhQweMHTsWTZo0gaamJh48eIDTp0+jS5cu+PLLLz96jIg+inKf+SIiUn15T7oX9sp7Av7MmTNC69atBV1dXUFHR0do1qyZ8Mcffyi0lZWVJUyaNEmwsLAQtLW1BTc3NyEoKEjo37+/wpP6eU+dL1u2LF88eOep84KcOHFCGDRokODs7CwYGBgIGhoagrm5udCtWzfh/PnzCnWfPn0qdO/eXTA0NBQkEonw9lvD1q1bBUdHR0EqlQp2dnbCokWLhC1btuR78j8pKUlo166doKenJwBQ6MutW7eEdu3aCfr6+oKJiYkwevRo4ciRIwq7BNy8eVPo3bu3UKtWLUFHR0cwMDAQmjRpIgQGBhbZz7d9//33AgDB0tJSyM3NVTh3/vx54csvvxSsra0FqVQqGBsbC15eXsKhQ4fe227eLgHvk5aWJnz77beCqampoKurK3Tu3FlISkoqdJeAR48e5Wujf//+gq6urnD16lXB29tb0NHREapWrSoMHz5cyMjIUKj76tUrYerUqYK1tbWgqakpmJubC8OHDxeePXv2wf3Ozs4Wli9fLjRo0EDQ1tYWZDKZUKdOHeG7774Tbt++/d6+E5U1iSDw606IiIhUwYABA7Bv3z5kZGQoOxQilcI1rERERESk0piwEhEREZFK45IAIiIiIlJpnGElIiIiIpXGhJWIiIiIVBoTViIiIiJSafziAKoQ5HI5/vnnH+jp6RX6dYdERESkWgRBwIsXL1CjRg2oqRU+j8qElSqEf/75B5aWlsoOg4iIiErg/v37qFmzZqHnmbBShaCnpwfgzR+8vr6+kqMhIiKi4khPT4elpaX4Pl4YJqxUIeQtA9DX12fCSkREVM68bzkfE1aqUDxn7IK6VEfZYRAREX0S0cv8lB3CJ8FdAoiIiIhIpTFhJSIiIiKVxoSViIiIiFQaE1YiIiIiUmnlMmH19vbGuHHjilU3MDAQhoaGZRqPKgoICICrq6t4PGDAAHTt2rXIaz5kXD9FO0REREQAdwkA8Ca5CwoKQkxMjLJDKTNr1qyBIAil2mZoaChatWqFZ8+eKfyj4MCBA9DU1CzVexEREVHlxYS1kjAwMPhk96pateonuxcRERFVfCq/JCAzMxN+fn6QyWQwNzfHihUrFM6/fv0aU6ZMgYWFBXR1ddG0aVOEhobmaycoKAgODg7Q1tZG27Ztcf/+fQBvlgzMmTMHV65cgUQigUQiQWBg4Hvjev78OYYOHQpTU1Noa2ujXr16OHz4sHh+//79qFu3LqRSKWxsbPLFbWNjg4ULF2LQoEHQ09ODlZUVNm7cqNCvUaNGwdzcHNra2rCxscGiRYvE88nJyejSpQtkMhn09fXRo0cP/Pvvv4XG++6SgPeNKwDs2LED7u7u0NPTg5mZGfr06YPU1FQAQFJSElq1agUAMDIygkQiwYABAwDkXxLw7Nkz+Pn5wcjICFWqVEH79u1x+/Zt8Xzeso0TJ07AyckJMpkMn3/+OVJSUor4DRAREVFlofIJ6+TJk3H69GkcPHgQf/75J0JDQxEdHS2eHzhwIM6dO4fdu3fj6tWr+Prrr/H5558rJEQvX77EggULsH37dpw7dw7p6eno1asXAKBnz56YOHEi6tati5SUFKSkpKBnz55FxiSXy9G+fXuEh4djx44diI2NxeLFi6Gurg4AiI6ORo8ePdCrVy9cu3YNAQEBmDlzZr5EeMWKFXB3d8fly5cxYsQIDB8+HDdv3gQArF27FocOHcLevXsRHx+PHTt2wMbGBgAgCAK6du2Kp0+fIiwsDMHBwUhISHhv3B8yrsCbpHnevHm4cuUKgoKCkJiYKCallpaW2L9/PwAgPj4eKSkpWLNmTYH3GjBgAKKionDo0CGcP38egiCgQ4cOyM7OFuu8fPkSy5cvx6+//oq//voLycnJmDRpUqHxZ2VlIT09XeFFREREFZNKLwnIyMjAli1b8Msvv6Bt27YAgO3bt6NmzZoAgISEBOzatQsPHjxAjRo1AACTJk3C8ePHsW3bNixcuBAAkJ2djR9//BFNmzYV23BycsLFixfRpEkTyGQyaGhowMzMrFhxnTx5EhcvXkRcXBwcHBwAAHZ2duL5lStXok2bNpg5cyYAwMHBAbGxsVi2bJmY8AFAhw4dMGLECADA1KlTsWrVKoSGhqJOnTpITk5G7dq10bJlS0gkElhbWyvc/+rVq0hMTISlpSUA4Ndff0XdunURGRmJxo0bf9S45hk0aJD4s52dHdauXYsmTZogIyMDMplM/Oi/evXqhT7Ydvv2bRw6dAjnzp1D8+bNAQA7d+6EpaUlgoKC8PXXXwN48zvasGEDatWqBQAYNWoU5s6dW2gfFi1ahDlz5uQr3ylbAz1t9SL7T0REVFEkz11W5vewmnWtzO/xPio9w5qQkIDXr1/Dw8NDLKtatSocHR0BAJcuXYIgCHBwcIBMJhNfYWFhSEhIEK/R0NCAu7u7eFynTh0YGhoiLi6uRHHFxMSgZs2aYrL6rri4OLRo0UKhrEWLFrh9+zZyc3PFMhcXF/FniUQCMzMz8SP3AQMGICYmBo6OjhgzZgz+/PNPhfYtLS3FZBUAnJ2di92n941rnsuXL6NLly6wtraGnp4evL29AbxZjlBccXFx0NDQEP+xAADGxsZwdHRUiLVKlSpisgoA5ubm4lgUxN/fH2lpaeIrb4kHERERVTwqPcP6vqfa5XI51NXVER0dLX4cn0cmkykcSySSfNcXVFYcOjpFf1e9IAj52i6oL+8+SS+RSCCXywEAbm5uSExMxLFjx3Dy5En06NEDPj4+2LdvX4HtF3bfwuJ7n8zMTLRr1w7t2rXDjh07YGJiguTkZPj6+uL169fvvf5993o31oLGoqg4pVIppFJpseMgIiKi8kulZ1jt7e2hqamJCxcuiGXPnj3DrVu3AAANGzZEbm4uUlNTYW9vr/B6++P9nJwcREVFicfx8fF4/vw56tSpAwDQ0tJSmPl8HxcXFzx48ECM413Ozs44e/asQll4eDgcHBzyJdZF0dfXR8+ePbFp0ybs2bMH+/fvx9OnT+Hs7Izk5GSFWcXY2FikpaXBycnpve2+b1wB4ObNm3j8+DEWL16Mzz77DHXq1Mk346mlpQUARY6ds7MzcnJyEBERIZY9efIEt27dKlasRERERCqdsMpkMgwePBiTJ09GSEgIrl+/jgEDBkBN7U3YDg4O6Nu3L/z8/HDgwAEkJiYiMjISS5YswdGjR8V2NDU1MXr0aERERODSpUsYOHAgmjVrhiZNmgB488R+YmIiYmJi8PjxY2RlZRUZl5eXFzw9PfHVV18hODhYnAk9fvw4AGDixIkICQnBvHnzcOvWLWzfvh0//vhjkQ8RvWvVqlXYvXs3bt68iVu3buH333+HmZkZDA0N4ePjAxcXF/Tt2xeXLl3CxYsX4efnBy8vL4WlDyUdVwCwsrKClpYWfvjhB9y9exeHDh3CvHnzFNqxtraGRCLB4cOH8ejRI2RkZOS7V+3atdGlSxcMGTIEZ8+exZUrV/DNN9/AwsICXbp0KfZ4EBERUeWl0gkrACxbtgyenp744osv4OPjg5YtW6JRo0bi+W3btsHPzw8TJ06Eo6MjvvjiC0RERCis76xSpQqmTp2KPn36wMPDAzo6Oti9e7d4/quvvsLnn3+OVq1awcTEBLt27XpvXPv370fjxo3Ru3dvODs7Y8qUKeJMo5ubG/bu3Yvdu3ejXr16mDVrFubOnavwwNX7yGQyLFmyBO7u7mjcuDGSkpJw9OhRqKmpQSKRICgoCEZGRvD09ISPjw/s7OywZ8+eYrf/vnE1MTFBYGAgfv/9dzg7O2Px4sVYvny5QhsWFhaYM2cOpk2bBlNTU4waNarAe23btg2NGjVCp06d4OHhAUEQcPToUX65ABERERWLRCjtrz8iUoL09HQYGBjgur8TdwkgIiIqRWW5S0De+3daWhr09fULrafyM6xEREREVLkxYS3Azp07FbbJevtVt25dZYdHREREVKmo9LZWyvLFF18o7Bv6Nq67JCIiIvq0mLAWQE9PD3p6esoOg4iIiIjAhJUqGMtpF4pctE1ERETlD9ewEhEREZFKY8JKRERERCqNCSsRERERqTQmrERERESk0vjQFVUonjN2QV2qo+wwSImil/kpOwQiIiplnGElIiIiIpXGhJWIiIiIVBoTViIiIiJSaUxYiYiIiEilMWElIiIiIpXGhLWCSkpKgkQiQUxMDAAgNDQUEokEz58/V2pcxfFu7ERERFS5MWGtJJo3b46UlBQYGBgAAAIDA2FoaKjcoIiIiIiKgQmrisvOzi6VdrS0tGBmZgaJRFIq7ZWG169fKzsEIiIiKgeYsCqBXC7HkiVLYG9vD6lUCisrKyxYsED8KHzv3r3w9vaGtrY2duzYAQDYtm0bnJycoK2tjTp16mDdunUKbV68eBENGzaEtrY23N3dcfnyZYXzby8JCA0NxcCBA5GWlgaJRAKJRIKAgID3xp2VlYUpU6bA0tISUqkUtWvXxpYtWwAAubm5GDx4MGxtbaGjowNHR0esWbNG4foBAwaga9euWLRoEWrUqAEHB4dixU5ERESVG7/pSgn8/f2xadMmrFq1Ci1btkRKSgpu3rwpnp86dSpWrFiBbdu2QSqVYtOmTZg9ezZ+/PFHNGzYEJcvX8aQIUOgq6uL/v37IzMzE506dULr1q2xY8cOJCYmYuzYsYXev3nz5li9ejVmzZqF+Ph4AIBMJntv3H5+fjh//jzWrl2LBg0aIDExEY8fPwbwJgmvWbMm9u7di2rVqiE8PBxDhw6Fubk5evToIbYREhICfX19BAcHQxCED449T1ZWFrKyssTj9PT0915DRERE5RMT1k/sxYsXWLNmDX788Uf0798fAFCrVi20bNkSSUlJAIBx48ahW7du4jXz5s3DihUrxDJbW1vExsbi559/Rv/+/bFz507k5uZi69atqFKlCurWrYsHDx5g+PDhBcagpaUFAwMDSCQSmJmZFSvuW7duYe/evQgODoaPjw8AwM7OTjyvqamJOXPmiMe2trYIDw/H3r17FRJWXV1dbN68GVpaWgCAjRs3flDseRYtWqRwvzw7ZWugp61erD7Rx7GadU3ZIRARUSXBhPUTi4uLQ1ZWFtq0aVNoHXd3d/HnR48e4f79+xg8eDCGDBkilufk5IgPUMXFxaFBgwaoUqWKeN7Dw6NU446JiYG6ujq8vLwKrbNhwwZs3rwZ9+7dw6tXr/D69Wu4uroq1Klfv76YrH5M7P7+/pgwYYJ4nJ6eDktLyw/oEREREZUXTFg/MR0dnffW0dXVFX+Wy+UAgE2bNqFp06YK9dTV38wkCoJQihEW7H1x7927F+PHj8eKFSvg4eEBPT09LFu2DBEREQr13u4bUPLYpVIppFJpia4lIiKi8oUPXX1itWvXho6ODkJCQopV39TUFBYWFrh79y7s7e0VXra2tgAAZ2dnXLlyBa9evRKvu3DhQpHtamlpITc3t9hx169fH3K5HGFhYQWeP3PmDJo3b44RI0agYcOGsLe3R0JCwnvbLUnsREREVLkwYf3EtLW1MXXqVEyZMgW//PILEhIScOHCBfFp+4IEBARg0aJFWLNmDW7duoVr165h27ZtWLlyJQCgT58+UFNTw+DBgxEbG4ujR49i+fLlRcZhY2ODjIwMhISE4PHjx3j58uV76/fv3x+DBg1CUFAQEhMTERoair179wIA7O3tERUVhRMnTuDWrVuYOXMmIiMj3zseJYmdiIiIKhcmrEowc+ZMTJw4EbNmzYKTkxN69uyJ1NTUQut/++232Lx5MwIDA1G/fn14eXkhMDBQnGGVyWT4448/EBsbi4YNG2L69OlYsmRJkTE0b94cw4YNQ8+ePWFiYoKlS5e+N+7169eje/fuGDFiBOrUqYMhQ4YgMzMTADBs2DB069YNPXv2RNOmTfHkyROMGDHivW2WJHYiIiKqXCTCp1gASVTG0tPTYWBggOv+Ttwl4BPhLgFERPSx8t6/09LSoK+vX2g9zrASERERkUpjwkoA3jw0JZPJCn0RERERKQu3tSIAb/Z+jYmJUXYYRERERPlwDStVCMVdA0NERESqg2tYiYiIiKhCYMJKRERERCqNCSsRERERqTQmrERERESk0piwEhEREZFK47ZWVKF4ztgFdamOssOoNKKX+Sk7BCIiqgQ4w0pEREREKo0JKxERERGpNCasRERERKTSmLASERERkUpjwkqlxtvbG+PGjVN2GERERFTBMGGlDxYaGgqJRILnz58rOxQiIiKqBJiwkkrLzs5WdghERESkZExYqUBZWVkYM2YMqlevDm1tbbRs2RKRkZFISkpCq1atAABGRkaQSCQYMGCAeJ1cLseUKVNQtWpVmJmZISAgQKHdtLQ0DB06FNWrV4e+vj5at26NK1euiOcDAgLg6uqKrVu3ws7ODlKpFIIgfIouExERkYpiwkoFmjJlCvbv34/t27fj0qVLsLe3h6+vL/T09LB//34AQHx8PFJSUrBmzRrxuu3bt0NXVxcRERFYunQp5s6di+DgYACAIAjo2LEjHj58iKNHjyI6Ohpubm5o06YNnj59KrZx584d7N27F/v370dMTEyB8WVlZSE9PV3hRURERBWTROD0Fb0jMzMTRkZGCAwMRJ8+fQC8+WjexsYG48aNQ+PGjdGqVSs8e/YMhoaG4nXe3t7Izc3FmTNnxLImTZqgdevWWLx4MU6dOoUvv/wSqampkEqlYh17e3tMmTIFQ4cORUBAABYuXIi///4bJiYmhcYYEBCAOXPm5Cu/7u8EPW31UhgFKitWs64pOwQiIlIR6enpMDAwQFpaGvT19QutxxlWyichIQHZ2dlo0aKFWKapqYkmTZogLi6uyGtdXFwUjs3NzZGamgoAiI6ORkZGBoyNjSGTycRXYmIiEhISxGusra2LTFYBwN/fH2lpaeLr/v37H9pNIiIiKic0lB0AqZ68SXeJRJKv/N2yd2lqaiocSyQSyOVyAG/Wt5qbmyM0NDTfdW/P1Orq6r43RqlUqjBLS0RERBUXZ1gpH3t7e2hpaeHs2bNiWXZ2NqKiouDk5AQtLS0AQG5u7ge16+bmhocPH0JDQwP29vYKr2rVqpVqH4iIiKjiYMJK+ejq6mL48OGYPHkyjh8/jtjYWAwZMgQvX77E4MGDYW1tDYlEgsOHD+PRo0fIyMgoVrs+Pj7w8PBA165dceLECSQlJSE8PBwzZsxAVFRUGfeKiIiIyismrFSgxYsX46uvvkK/fv3g5uaGO3fu4MSJEzAyMoKFhQXmzJmDadOmwdTUFKNGjSpWmxKJBEePHoWnpycGDRoEBwcH9OrVC0lJSTA1NS3jHhEREVF5xV0CqELIe8qQuwSoPu4SQEREebhLABERERFVCExYiYiIiEilMWElIiIiIpXGhJWIiIiIVBq/OIAqFMtpF4pctE1ERETlD2dYiYiIiEilMWElIiIiIpXGhJWIiIiIVBoTViIiIiJSaXzoiioUzxm7oC7VUXYYKiF6mZ+yQyAiIioVnGElIiIiIpXGhJWIiIiIVBoTViIiIiJSaUxYiYiIiEilKTVh9fb2xrhx45QZwgcLCAiAq6urssMgIiIiqjQ4w/qBJk2ahJCQEGWHUWGVx3/EEBERUdnitlYfSCaTQSaTffL7CoKA3NxcaGjwV0ZERESVi9JnWOVyOaZMmYKqVavCzMwMAQEB4rnk5GR06dIFMpkM+vr66NGjB/7991/xfN7H81u3boWVlRVkMhmGDx+O3NxcLF26FGZmZqhevToWLFigcM+0tDQMHToU1atXh76+Plq3bo0rV64UK953lwQMGDAAXbt2xcKFC2FqagpDQ0PMmTMHOTk5mDx5MqpWrYqaNWti69at4jVJSUmQSCTYvXs3mjdvDm1tbdStWxehoaFindDQUEgkEpw4cQLu7u6QSqU4c+YMsrKyMGbMGFSvXh3a2tpo2bIlIiMjxbGsWbMmNmzYoBDzpUuXIJFIcPfu3WL1v6zGNa/dX3/9FTY2NjAwMECvXr3w4sULcSzDwsKwZs0aSCQSSCQSJCUlFev3QkRERBWX0hPW7du3Q1dXFxEREVi6dCnmzp2L4OBgCIKArl274unTpwgLC0NwcDASEhLQs2dPhesTEhJw7NgxHD9+HLt27cLWrVvRsWNHPHjwAGFhYViyZAlmzJiBCxcuAHgzU9mxY0c8fPgQR48eRXR0NNzc3NCmTRs8ffq0RH04deoU/vnnH/z1119YuXIlAgIC0KlTJxgZGSEiIgLDhg3DsGHDcP/+fYXrJk+ejIkTJ+Ly5cto3rw5vvjiCzx58kShzpQpU7Bo0SLExcXBxcUFU6ZMwf79+7F9+3ZcunQJ9vb28PX1xdOnT6GmpoZevXph586dCm389ttv8PDwgJ2dXbH7X1bjmpCQgKCgIBw+fBiHDx9GWFgYFi9eDABYs2YNPDw8MGTIEKSkpCAlJQWWlpYl+p0QERFRxaH0hNXFxQWzZ89G7dq14efnB3d3d4SEhODkyZO4evUqfvvtNzRq1AhNmzbFr7/+irCwMHFGEXgzq7h161Y4Ozujc+fOaNWqFeLj47F69Wo4Ojpi4MCBcHR0FGcvT58+jWvXruH333+Hu7s7ateujeXLl8PQ0BD79u0rUR+qVq2KtWvXwtHREYMGDYKjoyNevnyJ77//HrVr14a/vz+0tLRw7tw5hetGjRqFr776Ck5OTli/fj0MDAywZcsWhTpz585F27ZtUatWLWhra2P9+vVYtmwZ2rdvD2dnZ2zatAk6OjridX379sW5c+dw7949cXx2796Nb7755oP6X1bjKpfLERgYiHr16uGzzz5Dv379xDXBBgYG0NLSQpUqVWBmZgYzMzOoq6sXOOZZWVlIT09XeBEREVHFpPQFkS4uLgrH5ubmSE1NRVxcHCwtLRVm2JydnWFoaIi4uDg0btwYAGBjYwM9PT2xjqmpKdTV1aGmpqZQlpqaCgCIjo5GRkYGjI2NFe776tUrJCQklKgPdevWzXe/evXqicfq6uowNjYWY8jj4eEh/qyhoQF3d3fExcUp1HF3dxd/TkhIQHZ2Nlq0aCGWaWpqokmTJuJ1DRs2RJ06dbBr1y5MmzYNYWFhSE1NRY8ePT6o/2U1ru+2m/f7/lCLFi3CnDlz8pXvlK2BnnbBSW55ZzXrmrJDICIiUgqlJ6yampoKxxKJBHK5HIIgQCKR5Kv/bnlB1xfWJvBmhs/c3FxhvWgeQ0PDUutDUTEU5d0+6+rqij8LglBgnXfHpG/fvvjtt98wbdo0/Pbbb/D19UW1atUAFL//ZTWuJR2Xd/n7+2PChAnicXp6OpcPEBERVVBKT1gL4+zsjOTkZNy/f19MRGJjY5GWlgYnJ6cSt+vm5oaHDx9CQ0MDNjY2pRRtyVy4cAGenp4AgJycHERHR2PUqFGF1re3t4eWlhbOnj2LPn36AACys7MRFRWlsBVUnz59MGPGDERHR2Pfvn1Yv369eK6s+l9a7WppaSE3N/e99aRSKaRSaYnvQ0REROWH0tewFsbHxwcuLi7o27cvLl26hIsXL8LPzw9eXl4KH5OXpF0PDw907doVJ06cQFJSEsLDwzFjxgxERUWVYg/e76effsLBgwdx8+ZNjBw5Es+ePcOgQYMKra+rq4vhw4dj8uTJOH78OGJjYzFkyBC8fPkSgwcPFuvZ2tqiefPmGDx4MHJyctClSxfxXFn1v7TatbGxQUREBJKSkvD48eMSzb4SERFRxaKyCatEIkFQUBCMjIzg6ekJHx8f2NnZYc+ePR/d7tGjR+Hp6YlBgwbBwcEBvXr1QlJSEkxNTUsp+uJZvHgxlixZggYNGuDMmTP43//+J350X9Q1X331Ffr16wc3NzfcuXMHJ06cgJGRkUK9vn374sqVK+jWrRt0dHTE8rLqf2m1O2nSJKirq8PZ2RkmJiZITk4ucUxERERUMUiEvIWR9MkkJSXB1tYWly9f5te8lpL09HQYGBjgur8TH7oiIiIqJ/Lev9PS0qCvr19oPZWdYSUiIiIiApiw5lO3bl3x61fffb27IT8RERERlT2V3SVAWY4ePYrs7OwCz5XWGlcbGxtwJQYRERFR8TBhfYe1tbWyQyAiIiKitzBhpQrFctqFIhdtExERUfnDNaxEREREpNKYsBIRERGRSmPCSkREREQqjQkrEREREak0PnRFFYrnjF1Ql+q8v2I5FL3MT9khEBERKQVnWImIiIhIpTFhJSIiIiKVxoSViIiIiFQaE1YiIiIiUmlMWImIiIhIpTFh/UgBAQFwdXVVdhhlZsCAAejatauywyAiIqJKjAnrR5o0aRJCQkKUHQYRERFRhcWE9SPJZDIYGxt/VBvZ2dmlFM2Hef36tVLuS0RERPQhKlXC6u3tjdGjR2PcuHEwMjKCqakpNm7ciMzMTAwcOBB6enqoVasWjh07BgDIzc3F4MGDYWtrCx0dHTg6OmLNmjUKbb67JEAul2Pu3LmoWbMmpFIpXF1dcfz4cfF8UlISJBIJ9u7dC29vb2hra2PHjh1Fxh0YGAhDQ0MEBQXBwcEB2traaNu2Le7fvy/WKeij+3HjxsHb21uh/6NGjcKECRNQrVo1tG3bFgBw48YNdOzYEfr6+tDT08Nnn32GhIQEhbaWL18Oc3NzGBsbY+TIkQpJ9o4dO+Du7g49PT2YmZmhT58+SE1NFc8/e/YMffv2hYmJCXR0dFC7dm1s27ZNPP/333+jZ8+eMDIygrGxMbp06YKkpKQix4SIiIgqj0qVsALA9u3bUa1aNVy8eBGjR4/G8OHD8fXXX6N58+a4dOkSfH190a9fP7x8+RJyuRw1a9bE3r17ERsbi1mzZuH777/H3r17C21/zZo1WLFiBZYvX46rV6/C19cXX3zxBW7fvq1Qb+rUqRgzZgzi4uLg6+v73rhfvnyJBQsWYPv27Th37hzS09PRq1evEvVfQ0MD586dw88//4y///4bnp6e0NbWxqlTpxAdHY1BgwYhJydHvOb06dNISEjA6dOnsX37dgQGBiIwMFA8//r1a8ybNw9XrlxBUFAQEhMTMWDAAPH8zJkzERsbi2PHjiEuLg7r169HtWrVxH61atUKMpkMf/31F86ePQuZTIbPP/+8yBngrKwspKenK7yIiIioYpIIgiAoO4hPxdvbG7m5uThz5gyANzOoBgYG6NatG3755RcAwMOHD2Fubo7z58+jWbNm+doYOXIk/v33X+zbtw/AmxnWoKAgxMTEAAAsLCwwcuRIfP/99+I1TZo0QePGjfHTTz8hKSkJtra2WL16NcaOHVusuAMDAzFw4EBcuHABTZs2BQDcvHkTTk5OiIiIQJMmTTBgwAA8f/4cQUFB4nXjxo1DTEwMQkNDxf6npaXh8uXLYp3vv/8eu3fvRnx8PDQ1NfPde8CAAQgNDUVCQgLU1dUBAD169ICamhp2795dYLyRkZFo0qQJXrx4AZlMhi+++ALVqlXD1q1b89XdunUrli5diri4OEgkEgBvEuC8GeV27doVeI+AgADMmTMnX/l1fyfoaasXeI2yWM26puwQiIiIVFJ6ejoMDAyQlpYGfX39QutVuhlWFxcX8Wd1dXUYGxujfv36YpmpqSkAiB9pb9iwAe7u7jAxMYFMJsOmTZuQnJxcYNvp6en4559/0KJFC4XyFi1aIC4uTqHM3d39g+LW0NBQuKZOnTowNDTM1+77vHvfmJgYfPbZZwUmq3nq1q0rJqsAYG5urvCR/+XLl9GlSxdYW1tDT09PXIaQN07Dhw/H7t274erqiilTpiA8PFy8Njo6Gnfu3IGenh5kMhlkMhmqVq2K//77L9+yhLf5+/sjLS1NfL29PIKIiIgqFg1lB/CpvZuYSSQShbK8WT65XI69e/di/PjxWLFiBTw8PKCnp4dly5YhIiKiyHvktZFHEIR8Zbq6uh8c+7ttvF2mpqaGdyfLC3qY69376ujovPe+BY2ZXC4HAGRmZqJdu3Zo164dduzYARMTEyQnJ8PX11f8SL99+/a4d+8ejhw5gpMnT6JNmzYYOXIkli9fDrlcjkaNGmHnzp357mtiYlJoTFKpFFKp9L2xExERUflX6WZYP8SZM2fQvHlzjBgxAg0bNoS9vX2Rs376+vqoUaMGzp49q1AeHh4OJyenj4olJycHUVFR4nF8fDyeP3+OOnXqAHiT3KWkpChck7dMoSguLi44c+ZMiXcquHnzJh4/fozFixfjs88+Q506dRRmX/OYmJhgwIAB2LFjB1avXo2NGzcCANzc3HD79m1Ur14d9vb2Ci8DA4MSxUREREQVCxPWItjb2yMqKgonTpzArVu3MHPmTERGRhZ5zeTJk7FkyRLs2bMH8fHxmDZtGmJiYoq9XrUwmpqaGD16NCIiInDp0iUMHDgQzZo1Q5MmTQAArVu3RlRUFH755Rfcvn0bs2fPxvXr19/b7qhRo8QHuKKionD79m38+uuviI+PL1ZcVlZW0NLSwg8//IC7d+/i0KFDmDdvnkKdWbNm4X//+x/u3LmDGzdu4PDhw2IC37dvX1SrVg1dunTBmTNnkJiYiLCwMIwdOxYPHjz4wFEiIiKiiogJaxGGDRuGbt26oWfPnmjatCmePHmCESNGFHnNmDFjMHHiREycOBH169fH8ePHcejQIdSuXfujYqlSpQqmTp2KPn36wMPDAzo6OgoPPfn6+mLmzJmYMmUKGjdujBcvXsDPz++97RobG+PUqVPIyMiAl5cXGjVqhE2bNhW5pvVtJiYmCAwMxO+//w5nZ2csXrwYy5cvV6ijpaUFf39/uLi4wNPTE+rq6mLsVapUwV9//QUrKyt069YNTk5OGDRoEF69elXk4msiIiKqPCrVLgFlwd/fH2fOnMm3DKA0BQYGYty4cXj+/HmZ3aO8y3vKkLsEEBERlR/cJaCMCYKAhIQEhISEoG7dusoOh4iIiKjCYsJaQmlpaXB2doaWlpbCnqsl0b59e3FLp3dfCxcuLKWIiYiIiMqnSretVWkxNDREVlZWqbS1efNmvHr1qsBzVatWRdWqVRW+OYqIiIioMmHCqgIsLCyUHUKFYTntAh/WIiIiqmC4JICIiIiIVBoTViIiIiJSaUxYiYiIiEilMWElIiIiIpXGhJWIiIiIVBp3CaAKxXPGLqhLdZQdRj7Ry97/NblERERUMM6wEhEREZFKY8JKRERERCqNCSsRERERqTQmrERERESk0piwEhEREZFKY8JKRERERCqNCSuptOzsbGWHQERERErGhJVKnVwux5IlS2Bvbw+pVAorKyssWLAAADB16lQ4ODigSpUqsLOzw8yZMxWS0oCAALi6umLr1q2ws7ODVCqFIAjK6goRERGpAH5xAJU6f39/bNq0CatWrULLli2RkpKCmzdvAgD09PQQGBiIGjVq4Nq1axgyZAj09PQwZcoU8fo7d+5g79692L9/P9TV1Qu8R1ZWFrKyssTj9PT0su0UERERKY1E4PQVlaIXL17AxMQEP/74I7799tv31l+2bBn27NmDqKgoAG9mWBcuXIi///4bJiYmhV4XEBCAOXPm5Cu/7u8EPe2Ck9zSZjXr2ie5DxERUUWVnp4OAwMDpKWlQV9fv9B6XBJApSouLg5ZWVlo06ZNgef37duHli1bwszMDDKZDDNnzkRycrJCHWtr6yKTVeDNLG5aWpr4un//fqn1gYiIiFQLE1YqVTo6OoWeu3DhAnr16oX27dvj8OHDuHz5MqZPn47Xr18r1NPV1X3vfaRSKfT19RVeREREVDExYaVSVbt2bejo6CAkJCTfuXPnzsHa2hrTp0+Hu7s7ateujXv37ikhSiIiIipP+NAVlSptbW1MnToVU6ZMgZaWFlq0aIFHjx7hxo0bsLe3R3JyMnbv3o3GjRvjyJEjOHjwoLJDJiIiIhXHGVYqdTNnzsTEiRMxa9YsODk5oWfPnkhNTUWXLl0wfvx4jBo1Cq6urggPD8fMmTOVHS4RERGpOO4SQBVC3lOG3CWAiIio/OAuAURERERUITBhJSIiIiKVxoSViIiIiFQaE1YiIiIiUmnc1ooqFMtpF/glAkRERBUMZ1iJiIiISKUxYSUiIiIilcaElYiIiIhUWokT1oSEBMyYMQO9e/dGamoqAOD48eO4ceNGqQVHRERERFSih67CwsLQvn17tGjRAn/99RcWLFiA6tWr4+rVq9i8eTP27dtX2nESFYvnjF1Ql+ooOwxEL/NTdghEREQVRolmWKdNm4b58+cjODgYWlpaYnmrVq1w/vz5UguOiIiIiKhECeu1a9fw5Zdf5is3MTHBkydPPjooIiIiIqI8JUpYDQ0NkZKSkq/88uXLsLCw+OigiIiIiIjylChh7dOnD6ZOnYqHDx9CIpFALpfj3LlzmDRpEvz8uHaPiIiIiEpPiRLWBQsWwMrKChYWFsjIyICzszM8PT3RvHlzzJgxo7RjJCIiIqJKrEQJq6amJnbu3Inbt29j79692LFjB27evIlff/0V6urqpR1jhRUQEABXV1fxeMCAAejatWuxrvX29sa4cePKJK48EokEQUFBZXoPIiIiovcp0bZWeezs7GBnZ4fc3Fxcu3YNz549g5GRUWnFRkqWkpLC3ycREREpXYlmWMeNG4ctW7YAAHJzc+Hl5QU3NzdYWloiNDS0NOMjJTIzM4NUKlV2GERERFTJlShh3bdvHxo0aAAA+OOPP3D37l3cvHkT48aNw/Tp00s1wE9p3759qF+/PnR0dGBsbAwfHx9kZmaKH9UvXLgQpqamMDQ0xJw5c5CTk4PJkyejatWqqFmzJrZu3arQ3tSpU+Hg4IAqVarAzs4OM2fORHZ2dqnFm5OTg1GjRsHQ0BDGxsaYMWMGBEEQzxf0kb6hoSECAwMBAK9fv8aoUaNgbm4ObW1t2NjYYNGiRQVen5SUBIlEggMHDqBVq1aoUqUKGjRokG/f3fDwcHh6ekJHRweWlpYYM2YMMjMzxfPr1q1D7dq1oa2tDVNTU3Tv3l08V9j4ExERUeVWooT18ePHMDMzAwAcPXoUPXr0gIODAwYPHoxr166VaoCfSkpKCnr37o1BgwYhLi4OoaGh6Natm5gAnjp1Cv/88w/++usvrFy5EgEBAejUqROMjIwQERGBYcOGYdiwYbh//77Ypp6eHgIDAxEbG4s1a9Zg06ZNWLVqVanFvH37dmhoaCAiIgJr167FqlWrsHnz5mJfv3btWhw6dAh79+5FfHw8duzYARsbmyKvmT59OiZNmoSYmBg4ODigd+/eyMnJAfBmf15fX19069YNV69exZ49e3D27FmMGjUKABAVFYUxY8Zg7ty5iI+Px/Hjx+Hp6Qng/eP/rqysLKSnpyu8iIiIqGIq0RpWU1NTxMbGwtzcHMePH8e6desAAC9fviy3D12lpKQgJycH3bp1g7W1NQCgfv364vmqVati7dq1UFNTg6OjI5YuXYqXL1/i+++/BwD4+/tj8eLFOHfuHHr16gUACjsm2NjYYOLEidizZw+mTJlSKjFbWlpi1apVkEgkcHR0xLVr17Bq1SoMGTKkWNcnJyejdu3aaNmyJSQSidjvokyaNAkdO3YEAMyZMwd169bFnTt3UKdOHSxbtgx9+vQRHwarXbs21q5dCy8vL6xfvx7JycnQ1dVFp06doKenB2trazRs2BDA+8f/XYsWLcKcOXPyle+UrYGetvL/BpPnLlN2CB/Ealb5/IcmERFVDiWaYR04cCB69OiBevXqQSKRoG3btgCAiIgI1KlTp1QD/FQaNGiANm3aoH79+vj666+xadMmPHv2TDxft25dqKn933CZmpoqJFTq6uowNjZGamqqWLZv3z60bNkSZmZmkMlkmDlzJpKTk0st5mbNmkEikYjHHh4euH37NnJzc4t1/YABAxATEwNHR0eMGTMGf/7553uvcXFxEX82NzcHALHP0dHRCAwMhEwmE1++vr6Qy+VITExE27ZtYW1tDTs7O/Tr1w87d+7Ey5cvAbx//N/l7++PtLQ08fX2zDYRERFVLCVKWAMCArB582YMHToU586dEx/MUVdXx7Rp00o1wE9FXV0dwcHBOHbsGJydnfHDDz/A0dERiYmJAN5s5fU2iURSYJlcLgcAXLhwAb169UL79u1x+PBhXL58GdOnT8fr168/TYf+fzzvfqT+9hpaNzc3JCYmYt68eXj16hV69OihsKa0IG/3OS9ZzuuzXC7Hd999h5iYGPF15coV3L59G7Vq1YKenh4uXbqEXbt2wdzcHLNmzUKDBg3w/Pnz947/u6RSKfT19RVeREREVDGVeFurghKb/v37f1QwyiaRSNCiRQu0aNECs2bNgrW1NQ4ePFiits6dOwdra2uFh9Du3btXWqECeJMUv3tcu3ZtcVmGiYmJwlfo3r59W5zRzKOvr4+ePXuiZ8+e6N69Oz7//HM8ffoUVatW/eB43NzccOPGDdjb2xdaR0NDAz4+PvDx8cHs2bNhaGiIU6dOoVu3boWO/4QJEz44FiIiIqo4SpywhoWFYfny5YiLi4NEIoGTkxMmT56Mzz77rDTj+2QiIiIQEhKCdu3aoXr16oiIiMCjR4/g5OSEq1evfnB79vb2SE5Oxu7du9G4cWMcOXKkxMlvYe7fv48JEybgu+++w6VLl/DDDz9gxYoV4vnWrVvjxx9/RLNmzSCXyzF16lSFGdJVq1bB3Nwcrq6uUFNTw++//w4zMzMYGhqWKJ6pU6eiWbNmGDlyJIYMGQJdXV3ExcUhODgYP/zwAw4fPoy7d+/C09MTRkZGOHr0KORyORwdHYscfyIiIqrcSrQkYMeOHfDx8UGVKlUwZswYjBo1Cjo6OmjTpg1+++230o7xk9DX18dff/2FDh06wMHBATNmzMCKFSvQvn37ErXXpUsXjB8/HqNGjYKrqyvCw8Mxc+bMUo3Zz88Pr169QpMmTTBy5EiMHj0aQ4cOFc+vWLEClpaW8PT0RJ8+fTBp0iRUqVJFPC+TybBkyRK4u7ujcePGSEpKwtGjRxXW6n4IFxcXhIWF4fbt2/jss8/QsGFDzJw5U1zramhoiAMHDqB169ZwcnLChg0bsGvXLtStW7fUx5+IiIgqDolQ2L5BRXBycsLQoUMxfvx4hfKVK1di06ZNiIuLK7UAiYojPT0dBgYGuO7vpBK7BJQ33CWAiIiUIe/9Oy0trcjnUUo0lXb37l107tw5X/kXX3xR6EMyREREREQlUaKE1dLSEiEhIfnKQ0JCYGlp+dFBVXbJyckKW0O9+yrNrbGIiIiIVF2JHrqaOHEixowZg5iYGDRv3hwSiQRnz55FYGAg1qxZU9oxVjo1atRATExMkeeJiIiIKosSrWEFgIMHD2LFihXietW8XQK6dOlSqgESFUdx18AQERGR6iju+3eJE1YiVcKElYiIqPwp7vt3ifdhBYCoqCiFfVgbNWr0Mc0REREREeVTooT1wYMH6N27N86dOyduMv/8+XM0b94cu3bt4oNXRERERFRqSrRLwKBBg5CdnY24uDg8ffoUT58+RVxcHARBwODBg0s7RiIiIiKqxEq0hlVHRwfh4eFo2LChQvmlS5fQokULvHr1qtQCJCoOrmElIiIqf8p0DauVlRWys7Pzlefk5MDCwqIkTRKVCs8Zu6Au1SmTtqOX+ZVJu0RERFS0Ei0JWLp0KUaPHo2oqCjkTdBGRUVh7NixWL58eakGSERERESVW4mWBBgZGeHly5fIycmBhsabSdq8n3V1dRXqPn36tHQiJSpC3kcKDUZv4AwrERFROVGmSwJWr15d0riIiIiIiD7IByesOTk5AABfX1+YmZmVekBERERERG/74DWsGhoaGD58OLKyssoiHlIxNjY2751Rl0gkCAoKAgAkJSVBIpEgJiamzGMjIiKiyqFED101bdoUly9fLu1YqAKwtLRESkoK6tWrp+xQiIiIqIIo0RrWESNGYOLEiXjw4AEaNWqU70ErFxeXUgmOyh91dXUuFSEiIqJSVaIZ1p49eyIxMRFjxoxBixYt4OrqioYNG4r/pU/jjz/+gKGhIeRyOQAgJiYGEokEkydPFut899136N27NwAgPDwcnp6e0NHRgaWlJcaMGYPMzEyxbmpqKjp37gwdHR3Y2tpi586d+e55+/ZteHp6QltbG87OzggODlY4/+6SgNDQUEgkEoSEhMDd3R1VqlRB8+bNER8fr3Dd/PnzUb16dejp6eHbb7/FtGnT4OrqWhrDREREROVciRLWxMTEfK+7d++K/6VPw9PTEy9evBCXZ4SFhaFatWoICwsT64SGhsLLywvXrl2Dr68vunXrhqtXr2LPnj04e/YsRo0aJdYdMGAAkpKScOrUKezbtw/r1q1DamqqeF4ul6Nbt25QV1fHhQsXsGHDBkydOrVYsU6fPh0rVqxAVFQUNDQ0MGjQIPHczp07sWDBAixZsgTR0dGwsrLC+vXri2wvKysL6enpCi8iIiKqmEq0JMDa2rq046ASMDAwgKurK0JDQ9GoUSOEhoZi/PjxmDNnDl68eIHMzEzcunUL3t7eWLhwIfr06YNx48YBAGrXro21a9fCy8sL69evR3JyMo4dO4YLFy6gadOmAIAtW7bAyclJvN/JkycRFxeHpKQk1KxZEwCwcOFCtG/f/r2xLliwAF5eXgCAadOmoWPHjvjvv/+gra2NH374AYMHD8bAgQMBALNmzcKff/6JjIyMQttbtGgR5syZk698p2wN9LTVizeA77Cada1E1xEREVHZKlHC+ssvvxR53s+PG6x/Kt7e3ggNDcWECRNw5swZzJ8/H/v378fZs2fx/PlzmJqaok6dOoiOjsadO3cUPuYXBAFyuRyJiYm4desWNDQ04O7uLp6vU6cODA0NxeO4uDhYWVmJySoAeHh4FCvOt9c1m5ubA3izBMHKygrx8fEYMWKEQv0mTZrg1KlThbbn7++PCRMmiMfp6emwtLQsVixERERUvpQoYR07dqzCcXZ2Nl6+fAktLS1UqVKFCesn5O3tjS1btuDKlStQU1ODs7MzvLy8EBYWhmfPnomzmnK5HN999x3GjBmTr428pBF4s0VVYQr6UrSi6r9NU1Mz3zV5a28Laud9X8AmlUohlUqLdW8iIiIq30q0hvXZs2cKr4yMDMTHx6Nly5bYtWtXacdIRchbx7p69Wp4eXlBIpHAy8sLoaGh4vpVAHBzc8ONGzdgb2+f76WlpQUnJyfk5OQgKipKbDs+Ph7Pnz8Xj52dnZGcnIx//vlHLDt//vxH98HR0REXL15UKHs7DiIiIqrcSpSwFqR27dpYvHhxvtlXKlt561h37NgBb29vAG+S2EuXLonrVwFg6tSpOH/+PEaOHImYmBjcvn0bhw4dwujRowG8SRo///xzDBkyBBEREYiOjsa3334LHR0d8V4+Pj5wdHSEn58frly5gjNnzmD69Okf3YfRo0djy5Yt2L59O27fvo358+fj6tWrxZ69JSIiooqt1BJW4M0enG/PvtGn0apVK+Tm5orJqZGREZydnWFiYiI+NOXi4oKwsDDcvn0bn332GRo2bIiZM2eK60kBYNu2bbC0tISXlxe6deuGoUOHonr16uJ5NTU1HDx4EFlZWWjSpAm+/fZbLFiw4KPj79u3L/z9/TFp0iS4ubkhMTERAwYMgLa29ke3TUREROWfRHjfYsECHDp0SOFYEASkpKTgxx9/hKWlJY4dO1ZqAVLl1LZtW5iZmeHXX38tVv309HQYGBjgur8TdwkgIiIqJ/Lev9PS0qCvr19ovRI9dNW1a1eFY4lEAhMTE7Ru3RorVqwoSZNUib18+RIbNmyAr68v1NXVsWvXLpw8eTLflxIQERFR5VSihPXtp7vzflZTK9XVBVSJSCQSHD16FPPnz0dWVhYcHR2xf/9++Pj4KDs0IiIiUgElzjK3bNmCevXqQUdHBzo6OqhXrx42b95cmrFRJaGjo4OTJ0/i6dOnyMzMxKVLl9CtWzdlh0VEREQqokQzrDNnzsSqVaswevRoceP48+fPY/z48UhKSsL8+fNLNUgiIiIiqrxK9NBVtWrV8MMPP6B3794K5bt27cLo0aPx+PHjUguQqDiKu2ibiIiIVEdx379LtCQgNzdX4Ss88zRq1Ag5OTklaZKIiIiIqEAlSli/+eYbrF+/Pl/5xo0b0bdv348OioiIiIgoT4nWsAJvHrr6888/0axZMwDAhQsXcP/+ffj5+WHChAlivZUrV358lERERERUaZUoYb1+/Trc3NwAAAkJCQAAExMTmJiY4Pr162I9frUmEREREX2sEiWsp0+fLu04iEqF54xdUJfqlOja6GV+pRwNERERlQbu9k9EREREKo0JKxERERGpNCasRERERKTSmLASERERkUpjwkofzNvbG+PGjROPbWxssHr16jJrn4iIiCq3Eu/DSpQnMjISurq6yg6DiIiIKigmrPTRTExMlB0CERERVWBcElCBeHt7Y/To0Rg3bhyMjIxgamqKjRs3IjMzEwMHDoSenh5q1aqFY8eOidfExsaiQ4cOkMlkMDU1Rb9+/fD48WPxfGZmJvz8/CCTyWBubo4VK1bku++7SwKeP3+OoUOHwtTUFNra2qhXrx4OHz4MAHjy5Al69+6NmjVrokqVKqhfvz527dpVdoNCRERE5R4T1gpm+/btqFatGi5evIjRo0dj+PDh+Prrr9G8eXNcunQJvr6+6NevH16+fImUlBR4eXnB1dUVUVFROH78OP7991/06NFDbG/y5Mk4ffo0Dh48iD///BOhoaGIjo4u9P5yuRzt27dHeHg4duzYgdjYWCxevBjq6uoAgP/++w+NGjXC4cOHcf36dQwdOhT9+vVDREREmY8NERERlU9cElDBNGjQADNmzAAA+Pv7Y/HixahWrRqGDBkCAJg1axbWr1+Pq1ev4ujRo3Bzc8PChQvF67du3QpLS0vcunULNWrUwJYtW/DLL7+gbdu2AN4kxDVr1iz0/idPnsTFixcRFxcHBwcHAICdnZ143sLCApMmTRKPR48ejePHj+P3339H06ZNi93PrKwsZGVlicfp6enFvpaIiIjKFyasFYyLi4v4s7q6OoyNjVG/fn2xzNTUFACQmpqK6OhonD59GjKZLF87CQkJePXqFV6/fg0PDw+xvGrVqnB0dCz0/jExMahZs6aYrL4rNzcXixcvxp49e/D333+LieeHPrS1aNEizJkzJ1/5Ttka6Gmrf1BbeZLnLgMAWM26VqLriYiIqGwwYa1gNDU1FY4lEolCmUQiAfDmo3u5XI7OnTtjyZIl+doxNzfH7du3P/j+Ojo6RZ5fsWIFVq1ahdWrV6N+/frQ1dXFuHHj8Pr16w+6j7+/PyZMmCAep6enw9LS8oPjJSIiItXHhLUSc3Nzw/79+2FjYwMNjfx/Cvb29tDU1MSFCxdgZWUFAHj27Blu3boFLy+vAtt0cXHBgwcPcOvWrQJnWc+cOYMuXbrgm2++AfAmcb59+zacnJw+KHapVAqpVPpB1xAREVH5xIeuKrGRI0fi6dOn6N27Ny5evIi7d+/izz//xKBBg5CbmwuZTIbBgwdj8uTJCAkJwfXr1zFgwACoqRX+Z+Pl5QVPT0989dVXCA4ORmJiIo4dO4bjx48DeJMEBwcHIzw8HHFxcfjuu+/w8OHDT9VlIiIiKoeYsFZiNWrUwLlz55CbmwtfX1/Uq1cPY8eOhYGBgZiULlu2DJ6envjiiy/g4+ODli1bolGjRkW2u3//fjRu3Bi9e/eGs7MzpkyZgtzcXADAzJkz4ebmBl9fX3h7e8PMzAxdu3Yt664SERFROSYRBEFQdhBEHys9PR0GBga47u9U4oeu8vChKyIiok8j7/07LS0N+vr6hdbjDCsRERERqTQmrERERESk0piwEhEREZFKY8JKRERERCqN+7BShWI57UKRi7aJiIio/OEMKxERERGpNCasRERERKTSmLASERERkUpjwkpEREREKo0PXVGF4jljF9SlOh90TfQyvzKKhoiIiEoDZ1iJiIiISKUxYSUiIiIilcaElYiIiIhUGhNWIiIiIlJpTFiJiIiISKUxYaVSFRAQAFdXV2WHQURERBUIE1YqVZMmTUJISIiywyAiIqIKhPuwUqmSyWSQyWTKDoOIiIgqEM6wVmDe3t4YPXo0xo0bByMjI5iammLjxo3IzMzEwIEDoaenh1q1auHYsWPiNWFhYWjSpAmkUinMzc0xbdo05OTkAAB+/vlnWFhYQC6XK9zniy++QP/+/QHkXxIwYMAAdO3aFcuXL4e5uTmMjY0xcuRIZGdni3VSUlLQsWNH6OjowNbWFr/99htsbGywevXqshscIiIiKjeYsFZw27dvR7Vq1XDx4kWMHj0aw4cPx9dff43mzZvj0qVL8PX1Rb9+/fDy5Uv8/fff6NChAxo3bowrV65g/fr12LJlC+bPnw8A+Prrr/H48WOcPn1abP/Zs2c4ceIE+vbtW2gMp0+fRkJCAk6fPo3t27cjMDAQgYGB4nk/Pz/8888/CA0Nxf79+7Fx40akpqYW2a+srCykp6crvIiIiKhikgiCICg7CCob3t7eyM3NxZkzZwAAubm5MDAwQLdu3fDLL78AAB4+fAhzc3OcP38ef/zxB/bv34+4uDhIJBIAwLp16zB16lSkpaVBTU0NXbp0QbVq1bBlyxYAwMaNGzF79mw8ePAA6urqCAgIQFBQEGJiYgC8mWENDQ1FQkIC1NXVAQA9evSAmpoadu/ejZs3b8LJyQmRkZFwd3cHANy5cwe1a9fGqlWrMG7cuAL7FhAQgDlz5uQrv+7vBD1t9Q8eK6tZ1z74GiIiIvo46enpMDAwQFpaGvT19QutxxnWCs7FxUX8WV1dHcbGxqhfv75YZmpqCgBITU1FXFwcPDw8xGQVAFq0aIGMjAw8ePAAANC3b1/s378fWVlZAICdO3eiV69eYjJakLp16yqcNzc3F2dQ4+PjoaGhATc3N/G8vb09jIyMiuyXv78/0tLSxNf9+/ffOxZERERUPvGhqwpOU1NT4VgikSiU5SWncrkcgiAoJKsAkDcBn1feuXNnyOVyHDlyBI0bN8aZM2ewcuXKD44hbx1sYRP875v4l0qlkEqlRdYhIiKiioEzrCRydnZGeHi4QrIYHh4OPT09WFhYAAB0dHTQrVs37Ny5E7t27YKDgwMaNWpU4nvWqVMHOTk5uHz5slh2584dPH/+vMRtEhERUcXChJVEI0aMwP379zF69GjcvHkT//vf/zB79mxMmDABamr/96fSt29fHDlyBFu3bsU333zzUfesU6cOfHx8MHToUFy8eBGXL1/G0KFDoaOjk2+2l4iIiConJqwksrCwwNGjR3Hx4kU0aNAAw4YNw+DBgzFjxgyFeq1bt0bVqlURHx+PPn36fPR9f/nlF5iamsLT0xNffvklhgwZAj09PWhra39020RERFT+cZcAUjkPHjyApaUlTp48iTZt2hTrmrynDLlLABERUflR3F0C+NAVKd2pU6eQkZGB+vXrIyUlBVOmTIGNjQ08PT2VHRoRERGpACaspHTZ2dn4/vvvcffuXejp6aF58+bYuXNnvt0FiIiIqHJiwkpK5+vrC19fX2WHQURERCqKCStVKJbTLhS5BoaIiIjKH+4SQEREREQqjQkrEREREak0JqxEREREpNKYsBIRERGRSmPCSkREREQqjbsEUIXiOWMX1KU6hZ6PXub3CaMhIiKi0sAZViIiIiJSaUxYiYiIiEilMWElIiIiIpXGhJWIiIiIVBoTVipVSUlJkEgkiImJUXYoREREVEFwlwAqsQEDBuD58+cICgoSyywtLZGSkoJq1aopLzAiIiKqUJiwUqlSV1eHmZmZssMgIiKiCoRLAsqpn3/+GRYWFpDL5QrlX3zxBfr374+EhAR06dIFpqamkMlkaNy4MU6ePKlQNysrC1OmTIGlpSWkUilq166NLVu2AAByc3MxePBg2NraQkdHB46OjlizZo14bUBAALZv347//e9/kEgkkEgkCA0NLXBJQFhYGJo0aQKpVApzc3NMmzYNOTk54nlvb2+MGTMGU6ZMQdWqVWFmZoaAgIDSHzQiIiIql5iwllNff/01Hj9+jNOnT4tlz549w4kTJ9C3b19kZGSgQ4cOOHnyJC5fvgxfX1907twZycnJYn0/Pz/s3r0ba9euRVxcHDZs2ACZTAYAkMvlqFmzJvbu3YvY2FjMmjUL33//Pfbu3QsAmDRpEnr06IHPP/8cKSkpSElJQfPmzfPF+ffff6NDhw5o3Lgxrly5gvXr12PLli2YP3++Qr3t27dDV1cXERERWLp0KebOnYvg4OBC+5+VlYX09HSFFxEREVVMEkEQBGUHQSXTpUsXVKtWTZwV3bhxI2bPno0HDx5AXV09X/26deti+PDhGDVqFG7dugVHR0cEBwfDx8enWPcbOXIk/v33X+zbtw9AwWtYk5KSYGtri8uXL8PV1RXTp0/H/v37ERcXB4lEAgBYt24dpk6dirS0NKipqcHb2xu5ubk4c+aM2E6TJk3QunVrLF68uMBYAgICMGfOnHzl1/2doKedv+95rGZdK1ZfiYiIqOylp6fDwMAAaWlp0NfXL7QeZ1jLsb59+2L//v3IysoCAOzcuRO9evWCuro6MjMzMWXKFDg7O8PQ0BAymQw3b94UZ1hjYmKgrq4OLy+vQtvfsGED3N3dYWJiAplMhk2bNinM0BZHXFwcPDw8xGQVAFq0aIGMjAw8ePBALHNxcVG4ztzcHKmpqYW26+/vj7S0NPF1//79D4qLiIiIyg8+dFWOde7cGXK5HEeOHEHjxo1x5swZrFy5EgAwefJknDhxAsuXL4e9vT10dHTQvXt3vH79GgCgo6NTZNt79+7F+PHjsWLFCnh4eEBPTw/Lli1DRETEB8UoCIJCsppXBkChXFNTU6GORCLJtz73bVKpFFKp9INiISIiovKJCWs5pqOjg27dumHnzp24c+cOHBwc0KhRIwDAmTNnMGDAAHz55ZcAgIyMDCQlJYnX1q9fH3K5HGFhYQUuCThz5gyaN2+OESNGiGUJCQkKdbS0tJCbm1tkjM7Ozti/f79C4hoeHg49PT1YWFiUqN9ERERUuXBJQDnXt29fHDlyBFu3bsU333wjltvb2+PAgQOIiYnBlStX0KdPH4UZSxsbG/Tv3x+DBg1CUFAQEhMTERoaKj5UZW9vj6ioKJw4cQK3bt3CzJkzERkZqXBvGxsbXL16FfHx8Xj8+DGys7PzxTdixAjcv38fo0ePxs2bN/G///0Ps2fPxoQJE6Cmxj8/IiIiej9mDOVc69atUbVqVcTHx6NPnz5i+apVq2BkZITmzZujc+fO8PX1hZubm8K169evR/fu3TFixAjUqVMHQ4YMQWZmJgBg2LBh6NatG3r27ImmTZviyZMnCrOtADBkyBA4OjqK61zPnTuXLz4LCwscPXoUFy9eRIMGDTBs2DAMHjwYM2bMKIPRICIiooqIuwRQhZD3lCF3CSAiIio/uEsAEREREVUITFiJiIiISKUxYSUiIiIilcaElYiIiIhUGvdhpQrFctqFIhdtExERUfnDGVYiIiIiUmlMWImIiIhIpTFhJSIiIiKVxoSViIiIiFQaH7qiCsVzxi6oS3UKPBe9zO8TR0NERESlgTOsRERERKTSOMNKRERElVJOTg5ev36t7DAqNC0tLWhofHy6yYSViIiIKhVBEJCcnIzHjx8rO5RKoVq1arCysoJEIilxG0xYiYiIqFLJS1YtLCwgk8mgpsYVkmVBLpcjIyMDf//9N+RyOWxtbUvcFhNWgre3N1xdXbF69Wplh0JERFSmcnJyxGTVzMxM2eFUeDKZDADw999/486dO/D29oampuYHt8N/UhAREVGlkbdmNS+RorKXN9Y3b97EqVOnkJub+8FtMGElIiKiSofLAD6dvLE2MDBAXFwc0tLSPryN0g6Kyie5XI4pU6agatWqMDMzQ0BAgHguOTkZXbp0gUwmg76+Pnr06IF///1XPD9gwAB07dpVob1x48bB29tbPN63bx/q168PHR0dGBsbw8fHB5mZmeL5bdu2wcnJCdra2qhTpw7WrVtXVl0lIiIiJZBKpcjOzsbLly8/+FomrAQA2L59O3R1dREREYGlS5di7ty5CA4OhiAI6Nq1K54+fYqwsDAEBwcjISEBPXv2LHbbKSkp6N27NwYNGoS4uDiEhoaiW7duEAQBALBp0yZMnz4dCxYsQFxcHBYuXIiZM2di+/btZdVdIiIi+sS4SwB9NBcXF8yePRsAULt2bfz4448ICQkBAFy9ehWJiYmwtLQEAPz666+oW7cuIiMj0bhx4/e2nZKSgpycHHTr1g3W1tYAgPr164vn582bhxUrVqBbt24AAFtbW8TGxuLnn39G//79C2wzKysLWVlZ4nF6enoJek1ERPR/BgwYgOfPnyMoKEjZoSi4fPkyZs6ciYsXLyI9PR1mZmZo2rQpfvrpJ1SrVg2hoaFo1aoVnj17BkNDw2K3m5SUBFtbW1y+fBmurq5lFn9pYMJKAN4krG8zNzdHamoq4uLiYGlpKSarAODs7AxDQ0PExcUVK2Ft0KAB2rRpg/r168PX1xft2rVD9+7dYWRkhEePHuH+/fsYPHgwhgwZIl6Tk5MDAwODQttctGgR5syZk698p2wN9LTVC7wmee4yWM269t54iYiIVEVqaip8fHzQuXNnnDhxAoaGhkhMTMShQ4dK9NF6ecUlAQQA+baYkEgkkMvlEAShwCn8t8vV1NTEj/fzZGdniz+rq6sjODgYx44dg7OzM3744Qc4OjoiMTERcrkcwJtlATExMeLr+vXruHDhQqHx+vv7Iy0tTXzdv3+/xH0nIiIqjrCwMDRp0gRSqRTm5uaYNm0acnJyxPPHjx9Hy5YtYWhoCGNjY3Tq1AkJCQni+aSkJEgkEhw4cACtWrVClSpV0KBBA5w/f77Qe4aHhyM9PR2bN29Gw4YNYWtri9atW2P16tWwsrJCUlISWrVqBQAwMjKCRCLBgAEDihVP3r6oDRs2hEQiEZ898fb2xrhx4xTi6Nq1q9guAKxbtw61a9eGtrY2TE1N0b1795IMabExYaUiOTs7Izk5WSEhjI2NRVpaGpycnAAAJiYmSElJUbguJiZG4VgikaBFixaYM2cOLl++DC0tLRw8eBCmpqawsLDA3bt3YW9vr/AqaoNhqVQKfX19hRcREVFZ+fvvv9GhQwc0btwYV65cwfr167FlyxbMnz9frJOZmYkJEyYgMjISISEhUFNTw5dffilOzuSZPn06Jk2ahJiYGDg4OKB3794Kie/bzMzMkJOTg4MHD+abHAIAS0tL7N+/HwAQHx+PlJQUrFmzpljxXLx4EQBw8uRJpKSk4MCBA8Uai6ioKIwZMwZz585FfHw8jh8/Dk9Pz2JdW1JcEkBF8vHxgYuLC/r27YvVq1cjJycHI0aMgJeXF9zd3QEArVu3xrJly/DLL7/Aw8MDO3bswPXr19GwYUMAQEREBEJCQtCuXTtUr14dERERePTokZjwBgQEYMyYMdDX10f79u2RlZWFqKgoPHv2DBMmTFBa34mIiPKsW7cOlpaW+PHHHyGRSFCnTh38888/mDp1KmbNmgU1NTV89dVXCtds2bIF1atXR2xsLOrVqyeWT5o0CR07dgQAzJkzB3Xr1sWdO3dQp06dfPdt1qwZvv/+e/Tp0wfDhg1DkyZN0Lp1a/j5+cHU1BTq6uqoWrUqAKB69eoKa1jfF4+JiQkAwNjY+IO+RCE5ORm6urro1KkT9PT0YG1tLb7nlxXOsFKRJBIJgoKCYGRkBE9PT/j4+MDOzg579uwR6/j6+mLmzJmYMmUKGjdujBcvXsDPz088r6+vj7/++gsdOnSAg4MDZsyYgRUrVqB9+/YAgG+//RabN29GYGAg6tevDy8vLwQGBn7UV7gRERGVpri4OHh4eCgsk2vRogUyMjLw4MEDAEBCQgL69OkDOzs76Ovri+9jycnJCm29/dyIubk5gDdrVQuzYMECPHz4EBs2bICzszM2bNiAOnXq4Nq1op/LKG48H6pt27awtraGnZ0d+vXrh507d5b5elrOsBJCQ0Pzlb39hKSVlRX+97//FdnGnDlzCnwICgCcnJxw/PjxIq/v06cP+vTp895YiYiIlKGgZzryPqLPK+/cuTMsLS2xadMm1KhRA3K5HPXq1RO/XSvP28+N5F377rKBdxkbG+Prr7/G119/jUWLFqFhw4ZYvnx5kVtAFjeed73v2RQ9PT1cunQJoaGh+PPPPzFr1iwEBAQgMjLyg3Yp+BCcYSUiIiJ6D2dnZ4SHhyskcuHh4dDT04OFhQWePHmCuLg4zJgxA23atIGTkxOePXtWJrFoaWmhVq1a4hfwaGlpAYDCV54WJ56CrgPyP5uSm5uL69evK9TR0NCAj48Pli5diqtXryIpKQmnTp0qvU6+gzOsRERERP9fWlpavgeHq1atihEjRmD16tUYPXo0Ro0ahfj4eMyePRsTJkyAmpoajIyMYGxsjI0bN8Lc3BzJycmYNm3aR8dz+PBh7N69G7169YKDgwMEQcAff/yBo0ePYtu2bQAAa2trSCQSHD58GB06dICOjk6x4qlevTp0dHRw/Phx1KxZE9ra2jAwMEDr1q0xYcIEHDlyBLVq1cKqVavw/PlzhZju3r0LT09PGBkZ4ejRo5DL5XB0dPzo/haGM6xERERE/19oaCgaNmyo8Jo1axYsLCxw9OhRXLx4EQ0aNMCwYcMwePBgzJgxA8Cbj9F3796N6Oho1KtXD+PHj8eyZcs+Oh5nZ2dUqVIFEydOhKurK5o1a4a9e/di8+bN6NevHwDAwsICc+bMwbRp02BqaopRo0YVKx4NDQ2sXbsWP//8M2rUqIEuXboAAAYNGoT+/fvDz88PXl5esLW1FbfOAgBDQ0McOHAArVu3hpOTEzZs2IBdu3ahbt26H93fwkiEgvZIICpn0tPTYWBggOv+ToV+cQAAfnEAEVEl9/LlS8TFxcHJyQlVqlRRdjiVQt6YJyQk4N69e+jduzdq1qwJ4P/ev9PS0orcopJLAqhCsZx2gXuyEhERVTBcEkBEREREKo0JKxERERGpNCasRERERKTSmLASERERkUpjwkpEREREKo27BFCF4jljF9SlOvnKo5f5KSEaIiIiKg2cYSUiIiIilcaElYiIiIhUGhNWIiIiokpk3bp1sLW1hba2Nho1aoQzZ84oO6T34hpWIiIiolLQaPIvn/R+JXk+Y8+ePRg3bhzWrVuHFi1a4Oeff0b79u0RGxsLKyurMoiydHCGVQWFhoZCIpHg+fPnyg4FNjY2WL169Se9Z1JSEiQSCWJiYj7pfYmIiCq6lStXYvDgwfj222/h5OSE1atXw9LSEuvXr1d2aEViwkoAgMDAQBgaGuYrj4yMxNChQz99QERERFSqXr9+jejoaLRr106hvF27dggPD1dSVMXDJQFUJBMTE2WHQERERKXg8ePHyM3NhampqUK5qakpHj58qKSoioczrJ+AIAhYunQp7OzsoKOjgwYNGmDfvn3i+aNHj8LBwQE6Ojpo1aoVkpKSFK4PCAiAq6urQtnq1athY2OjULZ161bUrVsXUqkU5ubmGDVqlHhu5cqVqF+/PnR1dWFpaYkRI0YgIyMDwJslCAMHDkRaWhokEgkkEgkCAgIA5F8SkJycjC5dukAmk0FfXx89evTAv//+my/WX3/9FTY2NjAwMECvXr3w4sULsc7x48fRsmVLGBoawtjYGJ06dUJCQkIJRpaIiIg+lEQiUTgWBCFfmaphwvoJzJgxA9u2bcP69etx48YNjB8/Ht988w3CwsJw//59dOvWDR06dEBMTAy+/fZbTJs27YPvsX79eowcORJDhw7FtWvXcOjQIdjb24vn1dTUsHbtWly/fh3bt2/HqVOnMGXKFABA8+bNsXr1aujr6yMlJQUpKSmYNGlSvnsIgoCuXbvi6dOnCAsLQ3BwMBISEtCzZ0+FegkJCQgKCsLhw4dx+PBhhIWFYfHixeL5zMxMTJgwAZGRkQgJCYGamhq+/PJLyOXyYvc3KysL6enpCi8iIiIqXLVq1aCurp5vNjU1NTXfrKuq4ZKAMpaZmYmVK1fi1KlT8PDwAADY2dnh7Nmz+Pnnn2FjYwM7OzusWrUKEokEjo6OuHbtGpYsWfJB95k/fz4mTpyIsWPHimWNGzcWfx43bpz4s62tLebNm4fhw4dj3bp10NLSgoGBASQSCczMzAq9x8mTJ3H16lUkJibC0tISAPDrr7+ibt26iIyMFO8nl8sRGBgIPT09AEC/fv0QEhKCBQsWAAC++uorhXa3bNmC6tWrIzY2FvXq1StWfxctWoQ5c+bkK98pWwM9bfV85clzlwEArGZdK1b7REREFY2WlhYaNWqE4OBgfPnll2J5cHAwunTposTI3o8zrGUsNjYW//33H9q2bQuZTCa+fvnlFyQkJCAuLg7NmjVTmIrPS2yLKzU1Ff/88w/atGlTaJ3Tp0+jbdu2sLCwgJ6eHvz8/PDkyRNkZmYW+z5xcXGwtLQUk1UAcHZ2hqGhIeLi4sQyGxsbMVkFAHNzc6SmporHCQkJ6NOnD+zs7KCvrw9bW1sAb5YbFJe/vz/S0tLE1/3794t9LRERUWU1YcIEbN68GVu3bkVcXBzGjx+P5ORkDBs2TNmhFYkzrGUs72PuI0eOwMLCQuGcVCrF6NGj39uGmpoaBEFQKMvOzhZ/1tHRKfL6e/fuoUOHDhg2bBjmzZuHqlWr4uzZsxg8eLBCO+9T2BqXd8s1NTUVzkskEoWP+zt37gxLS0ts2rQJNWrUgFwuR7169fD69etixyKVSiGVSotdn4iIiICePXviyZMnmDt3LlJSUlCvXj0cPXoU1tbWyg6tSExYy5izszOkUimSk5Ph5eVV4PmgoCCFsgsXLigcm5iY4OHDhwqJ4dt7lOrp6cHGxgYhISFo1apVvntERUUhJycHK1asgJram0n1vXv3KtTR0tJCbm7ue/uSnJyM+/fvi7OssbGxSEtLg5OTU5HX5nny5Ani4uLw888/47PPPgMAnD17tljXEhERqbKSbOSvDCNGjMCIESOUHcYHYcJaxvT09DBp0iSMHz8ecrkcLVu2RHp6OsLDwyGTyTBs2DCsWLECEyZMwHfffYfo6GgEBgYqtOHt7Y1Hjx5h6dKl6N69O44fP45jx45BX19frBMQEIBhw4ahevXqaN++PV68eIFz585h9OjRqFWrFnJycvDDDz+gc+fOOHfuHDZs2KBwDxsbG2RkZCAkJAQNGjRAlSpVUKVKFYU6Pj4+cHFxQd++fbF69Wrk5ORgxIgR8PLygru7e7HGw8jICMbGxti4cSPMzc2RnJxcoofMiIiIqPLgGtZPYN68eZg1axYWLVoEJycn+Pr64o8//oCtrS2srKywf/9+/PHHH2jQoAE2bNiAhQsXKlzv5OSEdevW4aeffkKDBg1w8eLFfE/x9+/fH6tXr8a6detQt25ddOrUCbdv3wYAuLq6YuXKlViyZAnq1auHnTt3YtGiRQrXN2/eHMOGDUPPnj1hYmKCpUuX5uuHRCJBUFAQjIyM4OnpCR8fH9jZ2WHPnj3FHgs1NTXs3r0b0dHRqFevHsaPH49ly5YV+3oiIiKqfCTCu4sjicqh9PR0GBgY4Lq/U4G7BOThLgFERJXby5cvERcXBycnp3yfJFLZyBvzhIQE3Lt3D71790bNmjUB/N/7d1pamsInx+/iDCsRERERqTQmrERERESk0piwEhEREZFKY8JKRERERCqN21pRhWI57UKRi7aJiIio/OEMKxERERGpNCasRERERKTSmLASERERVRJ//fUXOnfujBo1aohfCFQecA0rERERUSlInlv/k96vJF+Gk5mZiQYNGmDgwIH46quvyiCqssGElSoUzxm7ELP2O2WHQUREpJLat2+P9u3bKzuMD8YlAURERESk0piwEhEREZFKY8JKRERERCqNCSsRERERqTQmrJ9YQEAAXF1di6wzYMAAdO3a9ZPEQ0RERKTquEsAERERUSWRkZGBO3fuiMeJiYmIiYlB1apVYWVlpcTIilZuE9bXr19DS0tL2WFQIbKzs6GpqansMIiIiOgtUVFRaNWqlXg8YcIEAED//v0RGBiopKiKQSgnvLy8hJEjRwrjx48XjI2NBU9PT+HGjRtC+/btBV1dXaF69erCN998Izx69EjhmtGjRwuTJ08WjIyMBFNTU2H27NkK7T5//lwYMmSIYGJiIujp6QmtWrUSYmJixHNqampCVFSUIAiCIJfLBSMjI8Hd3V28/rfffhPMzMzE4ylTpgi1a9cWdHR0BFtbW2HGjBnC69evxfOzZ88WGjRoIGzYsEGoWbOmoKOjI3Tv3l149uyZWKd///5Cly5dxGO5XC4sWbJEsLW1FbS1tQUXFxfh999/L/bYlfU4vd2vLVu2CLa2toJEIhHkcrkQFxcntGjRQpBKpYKTk5MQHBwsABAOHjwoCIIgtGrVShg5cqTCvR4/fixoaWkJISEhxe5jWlqaAEBoMHpDsa8hIqLKJzMzU4iKihIyMzOVHUqlkTfme/bsEZYuXSrcv39fPJf3/p2WllZkG+VqDev27duhoaGBc+fOYfHixfDy8oKrqyuioqJw/Phx/Pvvv+jRo0e+a3R1dREREYGlS5di7ty5CA4OBgAIgoCOHTvi4cOHOHr0KKKjo+Hm5oY2bdrg6dOnMDAwgKurK0JDQwEAV69eFf+bnp4OAAgNDYWXl5d4Pz09PQQGBiI2NhZr1qzBpk2bsGrVKoWY7ty5g7179+KPP/7A8ePHERMTg5EjRxba7xkzZmDbtm1Yv349bty4gfHjx+Obb75BWFjYe8csJSWlzMfp3X7t378fMTExkMvl6Nq1K6pUqYKIiAhs3LgR06dPV7jvt99+i99++w1ZWVli2c6dO1GjRg2FfwESERFRJVa2OXXp8fLyElxdXcXjmTNnCu3atVOoc//+fQGAEB8fL17TsmVLhTqNGzcWpk6dKgiCIISEhAj6+vrCf//9p1CnVq1aws8//ywIgiBMmDBB6NSpkyAIgrB69Wqhe/fugpubm3DkyBFBEATBwcFBWL9+faFxL126VGjUqJF4PHv2bEFdXV3hXxfHjh0T1NTUhJSUFEEQFGdYMzIyBG1tbSE8PFyh3cGDBwu9e/cu9L55PtU4zZ49W9DU1BRSU1MV+qWhoSH2SxCEfDOs//33n1C1alVhz549Yh1XV1chICCgyH79999/QlpamvjK6xNnWImIqCicYf30SmOGtVytYXV3dxd/jo6OxunTpyGTyfLVS0hIgIODAwDAxcVF4Zy5uTlSU1PFNjIyMmBsbKxQ59WrV0hISAAAeHt7Y8uWLZDL5QgLC0ObNm1gZWWFsLAwuLm54datWwozrPv27cPq1atx584dZGRkICcnB/r6+grtW1lZoWbNmuKxh4cH5HI54uPjYWZmplA3NjYW//33H9q2batQ/vr1azRs2LDoAfuE4wQA1tbWMDExEY/j4+NhaWmp0KcmTZootCGVSvHNN99g69at6NGjB2JiYnDlyhUEBQUV2a9FixZhzpw5+cp3ytYgee6PJfp+ZSIiIlJN5Sph1dXVFX+Wy+Xo3LkzlixZkq+eubm5+PO7D/5IJBLI5XKxDXNzc/Ej/7cZGhoCADw9PfHixQtcunQJZ86cwbx582BpaYmFCxfC1dUV1atXh5OTEwDgwoUL6NWrF+bMmQNfX18YGBhg9+7dWLFiRZH9kkgkCv99W16sR44cgYWFhcI5qVRaZLt513+KcQIUfz/Am6UEBfXpXd9++y1cXV3x4MEDbN26FW3atIG1tXWR1/j7+4sLxQEgPT0dlpaW770XERERlT/lKmF9m5ubG/bv3w8bGxtoaJSsG25ubnj48CE0NDRgY2NTYJ28daw//vgjJBIJnJ2dUaNGDVy+fBmHDx9WmF09d+4crK2tFdZp3rt3L1+bycnJ+Oeff1CjRg0AwPnz56GmpibOdr7N2dkZUqkUycnJCvf6kD5+inEqSJ06dZCcnIx///0XpqamAIDIyMh89erXrw93d3ds2rQJv/32G3744Yf3ti2VSouVsBMREVH5V64eunrbyJEj8fTpU/Tu3RsXL17E3bt38eeff2LQoEHIzc0tVhs+Pj7w8PBA165dceLECSQlJSE8PBwzZsxAVFSUWM/b2xs7duyAl5cXJBIJjIyM4OzsjD179sDb21usZ29vj+TkZOzevRsJCQlYu3YtDh48mO++2tra6N+/P65cuYIzZ85gzJgx6NGjR77lAMCbh7gmTZqE8ePHY/v27UhISMDly5fx008/Yfv27So1Tu9q27YtatWqhf79++Pq1as4d+6cmMy/O/P67bffYvHixcjNzcWXX35ZrLiIiIhKKu9TRCp7eWMtCEKJ2yi3CWuNGjVw7tw55ObmwtfXF/Xq1cPYsWNhYGAANbXidUsikeDo0aPw9PTEoEGD4ODggF69eiEpKUmcEQSAVq1aITc3VyE59fLyQm5ursKsZ5cuXTB+/HiMGjUKrq6uCA8Px8yZM/Pd197eHt26dUOHDh3Qrl071KtXD+vWrSs0znnz5mHWrFlYtGgRnJyc4Ovriz/++AO2trYqNU7vUldXR1BQEDIyMtC4cWN8++23mDFjBoA3SfvbevfuDQ0NDfTp0yffOSIiotKSt4d7RkaGkiOpPPLGOjs7u8RtSISPSXeJPtC5c+fQsmVL3LlzB7Vq1RLL79+/DxsbG0RGRsLNze2D201PT4eBgQGu+ztBT1udD10REVGh7t27h8ePH8PCwgIymazYEzj0YeRyOTIyMvD333/j+fPnePDgAVJTU9G7d2/x4fO89++0tLR8D6m/rdyuYaXy4eDBg5DJZKhduzbu3LmDsWPHokWLFmKymp2djZSUFEybNg3NmjUrUbJKRET0IaysrJCTk4O///5b2aFUCs+fP8e///6LrKwsaGhoQEdH54PbYMJazg0bNgw7duwo8Nw333yDDRs2fOKIFL148QJTpkzB/fv3Ua1aNfj4+CjsmnDu3Dm0atUKDg4O2LdvnxIjJSKiykIikcDOzg7BwcGIj4+Hvr4+H+QtA4Ig4PXr15DL5Xj9+jWePHkCZ2fnImdSC8MlAeVcamqq+K1b79LX10f16tU/cUTKwSUBRET0obKzs3Hq1CnEx8cjJyfnox4KoqJpaGjA2toan3/+ucKzKlwSUElUr1690iSlREREpUlTUxNt27aFh4cHXr16pexwKjRtbW3IZDKoq6uX6HomrFShWE67UKKPGoiIqHJSU1ODvr4+3ztUHB+LIyIiIiKVxhlWqhDy1h0Vtp6XiIiIVE/e+/b71g8zYaUK4cmTJwAAS0tLJUdCREREH+rFixcwMDAo9DwTVqoQqlatCgBITk4u8g+eSl96ejosLS1x//59rgFTAo6/8nDslYdjr1ylOf6CIODFixeoUaNGkfWYsFKFkPctJQYGBvyfl5LwoQXl4vgrD8deeTj2ylVa41+ciSY+dEVEREREKo0JKxERERGpNCasVCFIpVLMnj2bX62nBBx75eL4Kw/HXnk49sqljPHnV7MSERERkUrjDCsRERERqTQmrERERESk0piwEhEREZFKY8JKRERERCqNCSuVe+vWrYOtrS20tbXRqFEjnDlzRtkhVUh//fUXOnfujBo1akAikSAoKEjhvCAICAgIQI0aNaCjowNvb2/cuHFDOcFWMIsWLULjxo2hp6eH6tWro2vXroiPj1eow/EvG+vXr4eLi4u4QbqHhweOHTsmnue4fzqLFi2CRCLBuHHjxDKOf9kJCAiARCJReJmZmYnnP/XYM2Glcm3Pnj0YN24cpk+fjsuXL+Ozzz5D+/btkZycrOzQKpzMzEw0aNAAP/74Y4Hnly5dipUrV+LHH39EZGQkzMzM0LZtW7x48eITR1rxhIWFYeTIkbhw4QKCg4ORk5ODdu3aITMzU6zD8S8bNWvWxOLFixEVFYWoqCi0bt0aXbp0Ed+YOe6fRmRkJDZu3AgXFxeFco5/2apbty5SUlLE17Vr18Rzn3zsBaJyrEmTJsKwYcMUyurUqSNMmzZNSRFVDgCEgwcPisdyuVwwMzMTFi9eLJb9999/goGBgbBhwwYlRFixpaamCgCEsLAwQRA4/p+akZGRsHnzZo77J/LixQuhdu3aQnBwsODl5SWMHTtWEAT+3Ze12bNnCw0aNCjwnDLGnjOsVG69fv0a0dHRaNeunUJ5u3btEB4erqSoKqfExEQ8fPhQ4XchlUrh5eXF30UZSEtLAwBUrVoVAMf/U8nNzcXu3buRmZkJDw8PjvsnMnLkSHTs2BE+Pj4K5Rz/snf79m3UqFEDtra26NWrF+7evQtAOWOvUSatEn0Cjx8/Rm5uLkxNTRXKTU1N8fDhQyVFVTnljXdBv4t79+4pI6QKSxAETJgwAS1btkS9evUAcPzL2rVr1+Dh4YH//vsPMpkMBw8ehLOzs/jGzHEvO7t378alS5cQGRmZ7xz/7stW06ZN8csvv8DBwQH//vsv5s+fj+bNm+PGjRtKGXsmrFTuSSQShWNBEPKV0afB30XZGzVqFK5evYqzZ8/mO8fxLxuOjo6IiYnB8+fPsX//fvTv3x9hYWHieY572bh//z7Gjh2LP//8E9ra2oXW4/iXjfbt24s/169fHx4eHqhVqxa2b9+OZs2aAfi0Y88lAVRuVatWDerq6vlmU1NTU/P9q4/KVt6To/xdlK3Ro0fj0KFDOH36NGrWrCmWc/zLlpaWFuzt7eHu7o5FixahQYMGWLNmDce9jEVHRyM1NRWNGjWChoYGNDQ0EBYWhrVr10JDQ0McY47/p6Grq4v69evj9u3bSvnbZ8JK5ZaWlhYaNWqE4OBghfLg4GA0b95cSVFVTra2tjAzM1P4Xbx+/RphYWH8XZQCQRAwatQoHDhwAKdOnYKtra3CeY7/pyUIArKysjjuZaxNmza4du0aYmJixJe7uzv69u2LmJgY2NnZcfw/oaysLMTFxcHc3Fw5f/tl8igX0Seye/duQVNTU9iyZYsQGxsrjBs3TtDV1RWSkpKUHVqF8+LFC+Hy5cvC5cuXBQDCypUrhcuXLwv37t0TBEEQFi9eLBgYGAgHDhwQrl27JvTu3VswNzcX0tPTlRx5+Td8+HDBwMBACA0NFVJSUsTXy5cvxToc/7Lh7+8v/PXXX0JiYqJw9epV4fvvvxfU1NSEP//8UxAEjvun9vYuAYLA8S9LEydOFEJDQ4W7d+8KFy5cEDp16iTo6emJ76+feuyZsFK599NPPwnW1taClpaW4ObmJm71Q6Xr9OnTAoB8r/79+wuC8Gabk9mzZwtmZmaCVCoVPD09hWvXrik36AqioHEHIGzbtk2sw/EvG4MGDRL//2JiYiK0adNGTFYFgeP+qb2bsHL8y07Pnj0Fc3NzQVNTU6hRo4bQrVs34caNG+L5Tz32EkEQhLKZuyUiIiIi+nhcw0pEREREKo0JKxERERGpNCasRERERKTSmLASERERkUpjwkpEREREKo0JKxERERGpNCasRERERKTSmLASERERkUpjwkpERJWSRCJBUFCQssMgomJgwkpERCojNzcXcrlc2WEQkYphwkpERCXm7e2NUaNGYdSoUTA0NISxsTFmzJiBvG/9fv36NaZMmQILCwvo6uqiadOmCA0NFa8PDAyEoaEhDh8+DGdnZ0ilUty7dw9ZWVmYMmUKLC0tIZVKUbt2bWzZskW8LjY2Fh06dIBMJoOpqSn69euHx48fK8Q1ZswYTJkyBVWrVoWZmRkCAgLE8zY2NgCAL7/8EhKJRDwmItXEhJWIiD7K9u3boaGhgYiICKxduxarVq3C5s2bAQADBw7EuXPnsHv3bly9ehVff/01Pv/8c9y+fVu8/uXLl1i0aBE2b96MGzduoHr16vDz88Pu3buxdu1axMXFYcOGDZDJZACAlJQUeHl5wdXVFVFRUTh+/Dj+/fdf9OjRI19curq6iIiIwNKlSzF37lwEBwcDACIjIwEA27ZtQ0pKinhMRKpJIuT9M5iIiOgDeXt7IzU1FTdu3IBEIgEATJs2DYcOHcIff/yB2rVr48GDB6hRo4Z4jY+PD5o0aYKFCxciMDAQAwcORExMDBo0aAAAuHXrFhwdHREcHAwfH59895w1axYiIiJw4sQJsezBgwewtLREfHw8HBwc4O3tjdzcXJw5c0as06RJE7Ru3RqLFy8G8GYN68GDB9G1a9eyGBoiKkUayg6AiIjKt2bNmonJKgB4eHhgxYoViIqKgiAIcHBwUKiflZUFY2Nj8VhLSwsuLi7icUxMDNTV1eHl5VXg/aKjo3H69GlxxvVtCQkJ4v3ebhMAzM3NkZqa+uEdJCKlY8JKRERlRl1dHdHR0VBXV1cofzvZ1NHRUUh4dXR0imxTLpejc+fOWLJkSb5z5ubm4s+ampoK5yQSCR/oIiqnmLASEdFHuXDhQr7j2rVro2HDhsjNzUVqaio+++yzYrdXv359yOVyhIWFFbgkwM3NDfv374eNjQ00NEr+NqapqYnc3NwSX09Enw4fuiIioo9y//59TJgwAfHx8di1axd++OEHjB07Fg4ODujbty/8/Pxw4MABJCYmIjIyEkuWLMHRo0cLbc/Gxgb9+/fHoEGDEBQUhMTERISGhmLv3r0AgJEjR+Lp06fo3bs3Ll68iLt37+LPP//EoEGDPigBtbGxQUhICB4+fIhnz5599DgQUdlhwkpERB/Fz88Pr169QpMmTTBy5EiMHj0aQ4cOBfDmKXw/Pz9MnDgRjo6O+OKLLxAREQFLS8si21y/fj26d++OESNGoE6dOhgyZAgyMzMBADVq1MC5c+eQm5sLX19f1KtXD2PHjoWBgQHU1Ir/trZixQoEBwfD0tISDRs2LPkAEFGZ4y4BRERUYt7e3nB1dcXq1auVHQoRVWCcYSUiIiIilcaElYiIiIhUGpcEEBEREZFK4wwrEREREak0JqxEREREpNKYsBIRERGRSmPCSkREREQqjQkrEREREak0JqxEREREpNKYsBIRERGRSmPCSkREREQqjQkrEREREam0/wcigYWgGYSsbQAAAABJRU5ErkJggg=="/>
          <p:cNvSpPr>
            <a:spLocks noChangeAspect="1" noChangeArrowheads="1"/>
          </p:cNvSpPr>
          <p:nvPr/>
        </p:nvSpPr>
        <p:spPr bwMode="auto">
          <a:xfrm>
            <a:off x="165683" y="-156033"/>
            <a:ext cx="324604" cy="329213"/>
          </a:xfrm>
          <a:prstGeom prst="rect">
            <a:avLst/>
          </a:prstGeom>
          <a:noFill/>
        </p:spPr>
        <p:txBody>
          <a:bodyPr vert="horz" wrap="square" lIns="97877" tIns="48939" rIns="97877" bIns="4893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9" name="AutoShape 19" descr="data:image/png;base64,iVBORw0KGgoAAAANSUhEUgAAAmsAAAHFCAYAAACtsr7nAAAAOXRFWHRTb2Z0d2FyZQBNYXRwbG90bGliIHZlcnNpb24zLjcuMCwgaHR0cHM6Ly9tYXRwbG90bGliLm9yZy88F64QAAAACXBIWXMAAA9hAAAPYQGoP6dpAAA6VklEQVR4nO3dd3RUdf7/8dekk14gIaEFkEAglCAdlIiASmAFxLUgBNkVWYoUUSkuJauADUFdYFUEFBX1S1kEVkBpSgeJVEEUiEIwS5AEEilJPr8/+GXWIRAS2lwmz8c5cw7zufd+5v2eKLzO55bYjDFGAAAAsCQ3ZxcAAACAyyOsAQAAWBhhDQAAwMIIawAAABZGWAMAALAwwhoAAICFEdYAAAAsjLAGAABgYYQ1AAAACyOsAbjuZs2aJZvNpq1btzq7lBLZu3evevTooWrVqsnHx0dly5ZVw4YNNWDAAGVlZdn3++ijjzR58uRr+qypU6dq1qxZ11awxRT83K/0io6OdnapwC3Fw9kFAIAVbN++XS1btlRsbKxGjx6t6OhoHT9+XN99953mzp2rYcOGKTAwUNKFsLZr1y4NHjz4qj9v6tSpKlu2rHr16nV9GrCAxMREbdiwwWGsefPm6tatm55++mn7mLe3980uDbilEdYAQNLkyZPl5uam1atXKyAgwD7erVs3/eMf/xC/RvnKypUrp3LlyhUaj4iIULNmza55/vPnz8tms8nDg3+6ULpwGhSA03zzzTe6++67FRAQIF9fX7Vo0UJLlixx2Oe///2v+vXrp9q1a8vf31/h4eFq06aNvv76a4f9Dh06JJvNpldffVWTJk1S1apV5e/vr+bNm2vjxo1XrCUjI0OBgYHy9/e/5HabzSZJSkhI0JIlS3T48GGHU3sFxo0bp6ZNmyo0NFSBgYFq2LChZsyY4RD2oqOjtXv3bq1Zs6bQqcGCU4mHDh1y+PzVq1fLZrNp9erV9rHt27erY8eOCg8Pl7e3t6KiopSYmKhffvnlsn0OHjxYfn5+Dqd1Czz00EOKiIjQ+fPnJUkrV65UQkKCwsLCVKZMGVWuXFkPPPCAcnJyivwur+SHH37Qo48+aq87NjZW//znPy/Z7wcffKCnn35aFSpUkLe3tw4cOKBevXrJ399f33//ve655x75+fkpMjJSEydOlCRt3LhRrVq1kp+fn2JiYjR79uxrqhdwNsIaAKdYs2aN2rRpo8zMTM2YMUMff/yxAgIC1KlTJ33yySf2/U6cOCFJGjNmjJYsWaKZM2eqWrVqSkhIcAguBf75z39qxYoVmjx5sj788ENlZ2erQ4cOyszMLLKe5s2bKy0tTd27d9eaNWv0+++/X3K/qVOnqmXLlipfvrw2bNhgfxU4dOiQnnzySX366aeaP3++unbtqoEDB+of//iHfZ8FCxaoWrVqio+Ptx+/YMGCknx9ys7OVrt27fTrr7869Fy5cmWdOnXqssf17t1bOTk5+vTTTx3GT548qX//+9967LHH5OnpqUOHDikxMVFeXl5677339MUXX2jixIny8/PTuXPnSlTrH+3Zs0eNGzfWrl279Nprr2nx4sVKTEzUU089pXHjxhXaf8SIEUpNTdX06dP1+eefKzw8XNKFVbauXbsqMTFR//73v3XfffdpxIgRGjlypJKSktS7d28tWLBANWvWVK9evbRt27arrhlwOgMA19nMmTONJLNly5bL7tOsWTMTHh5uTp06ZR/Lzc01cXFxpmLFiiY/P/+Sx+Xm5prz58+bu+++23Tp0sU+fvDgQSPJ1K1b1+Tm5trHN2/ebCSZjz/+uMiaz5w5Yzp37mwkGUnG3d3dxMfHm1GjRpn09HSHfRMTE02VKlWKnM8YY/Ly8sz58+dNcnKyCQsLc+ipTp06pnXr1oWOKfjuDh486DC+atUqI8msWrXKGGPM1q1bjSSzcOHCK9ZxsYYNG5oWLVo4jE2dOtVIMjt37jTGGPN///d/RpJJSUkp8fx/JMn079/f/v6ee+4xFStWNJmZmQ77DRgwwPj4+JgTJ04YY/7X75133llozqSkJCPJzJs3zz52/vx5U65cOSPJfPvtt/bxjIwM4+7uboYOHXpNfQDOxMoagJsuOztbmzZtUrdu3RxOO7q7u6tHjx765ZdftG/fPvv49OnT1bBhQ/n4+MjDw0Oenp766quvtHfv3kJzJyYmyt3d3f6+Xr16kqTDhw8XWZO3t7cWLFigPXv26PXXX9fDDz+s//73v3rxxRcVGxvrUE9RVq5cqbZt2yooKEju7u7y9PTU6NGjlZGRofT09GLNURy33XabQkJC9Nxzz2n69Onas2dPsY99/PHHtX79eoeeZs6cqcaNGysuLk6S1KBBA3l5ealPnz6aPXu2fvrpp2uu+cyZM/rqq6/UpUsX+fr6Kjc31/7q0KGDzpw5U+iU9QMPPHDJuWw2mzp06GB/7+Hhodtuu02RkZGKj4+3j4eGhio8PPyKP3/AyghrAG663377TcYYRUZGFtoWFRUl6cI1ZJI0adIk/e1vf1PTpk01b948bdy4UVu2bNG99957yVOVYWFhDu8L7jy83GnNi8XGxmrw4MGaM2eOUlNTNWnSJGVkZOjvf//7FY/dvHmz2rdvL0l65513tG7dOm3ZskWjRo0qUQ3FERQUpDVr1qhBgwYaOXKk6tSpo6ioKI0ZM8Z+zdnldO/eXd7e3vZHh+zZs0dbtmzR448/bt+nevXq+vLLLxUeHq7+/furevXqql69uqZMmXLVNWdkZCg3N1dvvvmmPD09HV4Fwev48eMOx1zqvxFJ8vX1lY+Pj8OYl5eXQkNDC+3r5eWlM2fOXHXdgLNxSw2Amy4kJERubm5KS0srtO3o0aOSpLJly0qS5syZo4SEBE2bNs1hv6Kuy7pebDabhgwZouTkZO3ateuK+8+dO1eenp5avHixQ5BYuHBhsT+z4LizZ886jF8cYiSpbt26mjt3rowx2rFjh2bNmqXk5GSVKVNGw4cPv+xnhISE6P7779f777+vF154QTNnzpSPj48eeeQRh/3uuOMO3XHHHcrLy9PWrVv15ptvavDgwYqIiNDDDz9c7J7++LkFq6f9+/e/5D5Vq1Z1eP/HmzeA0oqVNQA3nZ+fn5o2bar58+c7rDbl5+drzpw5qlixomJiYiRd+Mf64udy7dixo9DzvK7VpYKjdCE8ZmVl2Vf8pAurdZdaJSt4rMQfT8P+/vvv+uCDDwrte7k5Cu4K3bFjh8P4okWLLlu7zWZT/fr19frrrys4OFjffvvtZfct8Pjjj+vo0aNaunSp5syZoy5duig4OPiS+7q7u6tp06b2OzaLM/+l+Pr66q677tL27dtVr149NWrUqNDr4pVRAKysAbiBVq5cWegRFJLUoUMHTZgwQe3atdNdd92lYcOGycvLS1OnTtWuXbv08ccf21dUOnbsqH/84x8aM2aMWrdurX379ik5OVlVq1ZVbm7udau1T58+OnnypB544AHFxcXJ3d1d33//vV5//XW5ubnpueees+9bt25dzZ8/X9OmTdPtt98uNzc3NWrUSImJiZo0aZIeffRR9enTRxkZGXr11Vcv+RDYglWxTz75xP4bE+rWravGjRurZs2aGjZsmHJzcxUSEqIFCxbom2++cTh+8eLFmjp1qjp37qxq1arJGKP58+fr5MmTateu3RX7bd++vSpWrKh+/frp2LFjDqdApQvXCa5cuVKJiYmqXLmyzpw5o/fee0+S1LZt26v5iiVJU6ZMUatWrXTHHXfob3/7m6Kjo3Xq1CkdOHBAn3/+uVauXHnVcwMuy8k3OABwQQV3NF7uVXCn49dff23atGlj/Pz8TJkyZUyzZs3M559/7jDX2bNnzbBhw0yFChWMj4+PadiwoVm4cKFJSkpyuCOz4G7QV155pVA9ksyYMWOKrHnZsmWmd+/epnbt2iYoKMh4eHiYyMhI07VrV7NhwwaHfU+cOGG6detmgoODjc1mM3/8q/S9994zNWvWNN7e3qZatWpmwoQJZsaMGYXu8Dx06JBp3769CQgIMJIcetm/f79p3769CQwMNOXKlTMDBw40S5Yscbgb9PvvvzePPPKIqV69uilTpowJCgoyTZo0MbNmzSqyzz8aOXKkkWQqVapk8vLyHLZt2LDBdOnSxVSpUsV4e3ubsLAw07p1a7No0aJiz29M4btBjbnws+rdu7epUKGC8fT0NOXKlTMtWrQwL7zwgn2fgrtBP/vss0JzJiUlGT8/v0LjrVu3NnXq1Ck0XqVKFZOYmFiiugErsRnDY7kBAACsimvWAAAALIywBgAAYGGENQAAAAsjrAEAAFgYYQ0AAMDCCGsAAAAWxkNxXUB+fr6OHj2qgIAAfjULAAC3CGOMTp06paioKLm5XX79jLDmAo4ePapKlSo5uwwAAHAVfv75Z1WsWPGy2wlrLiAgIEDShR92YGCgk6sBAADFkZWVpUqVKtn/Hb8cwpoLKDj1GRgYSFgDAOAWc6VLmLjBAAAAwMIIawAAABZGWAMAALAwwhoAAICFEdYAAAAsjLAGAABgYYQ1AAAACyOsAQAAWBhhDQAAwMIIawAAABZGWAMAALAwwhoAAICFEdYAAAAsjLAGAABgYYQ1AAAACyOsAQAAWJiHswvA9XPn8x/L3buMs8sAAMBlbHulp7NLYGUNAADAy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2k0wa9YsBQcHO7sMAABwC3JqWJs2bZrq1aunwMBABQYGqnnz5vrPf/5TaL+9e/fqT3/6k4KCghQQEKBmzZopNTXVCRVfWXR0tCZPnuzsMgAAgItwalirWLGiJk6cqK1bt2rr1q1q06aN7r//fu3evdu+z48//qhWrVqpVq1aWr16tb777jv9/e9/l4+PjxMrBwAAuDmcGtY6deqkDh06KCYmRjExMXrxxRfl7++vjRs32vcZNWqUOnTooJdfflnx8fGqVq2aEhMTFR4eftl5e/Xqpc6dO2v8+PGKiIhQcHCwxo0bp9zcXD3zzDMKDQ1VxYoV9d577zkct3PnTrVp00ZlypRRWFiY+vTpo9OnTxea99VXX1VkZKTCwsLUv39/nT9/XpKUkJCgw4cPa8iQIbLZbLLZbA7zL1u2TLGxsfL399e9996rtLQ0+7bVq1erSZMm8vPzU3BwsFq2bKnDhw9f0/cLAABufZa5Zi0vL09z585Vdna2mjdvLknKz8/XkiVLFBMTo3vuuUfh4eFq2rSpFi5ceMX5Vq5cqaNHj2rt2rWaNGmSxo4dq44dOyokJESbNm1S37591bdvX/3888+SpJycHN17770KCQnRli1b9Nlnn+nLL7/UgAEDHOZdtWqVfvzxR61atUqzZ8/WrFmzNGvWLEnS/PnzVbFiRSUnJystLc0hjOXk5OjVV1/VBx98oLVr1yo1NVXDhg2TJOXm5qpz585q3bq1duzYoQ0bNqhPnz6Fwh4AACh9nB7Wdu7cKX9/f3l7e6tv375asGCBateuLUlKT0/X6dOnNXHiRN17771avny5unTpoq5du2rNmjVFzhsaGqo33nhDNWvWVO/evVWzZk3l5ORo5MiRqlGjhkaMGCEvLy+tW7dOkvThhx/q999/1/vvv6+4uDi1adNGb731lj744AP9+uuv9nlDQkL01ltvqVatWurYsaMSExP11Vdf2T/T3d1dAQEBKl++vMqXL28/7vz585o+fboaNWqkhg0basCAAfbjsrKylJmZqY4dO6p69eqKjY1VUlKSKleufMnezp49q6ysLIcXAABwTR7OLqBmzZpKSUnRyZMnNW/ePCUlJWnNmjWqXbu28vPzJUn333+/hgwZIklq0KCB1q9fr+nTp6t169aXnbdOnTpyc/tfFo2IiFBcXJz9vbu7u8LCwpSeni7pwk0M9evXl5+fn32fli1bKj8/X/v27VNERIR9Xnd3d/s+kZGR2rlz5xX79PX1VfXq1R2OK/js0NBQ9erVS/fcc4/atWuntm3b6s9//rMiIyMvOdeECRM0bty4QuMf+k9RgI/7JY4AABRX5dFX/jsduJmcvrLm5eWl2267TY0aNdKECRNUv359TZkyRZJUtmxZeXh42FfaCsTGxl7xblBPT0+H9zab7ZJjBYHQGHPZ045/HC9qjpLWY4yxv585c6Y2bNigFi1a6JNPPlFMTIzDtXt/NGLECGVmZtpfBadyAQCA63F6WLuYMUZnz56VdCHINW7cWPv27XPYZ//+/apSpcp1/dzatWsrJSVF2dnZ9rF169bJzc1NMTExxZ7Hy8tLeXl5V1VDfHy8RowYofXr1ysuLk4fffTRJffz9va2P+6k4AUAAFyTU8PayJEj9fXXX+vQoUPauXOnRo0apdWrV6t79+72fZ555hl98skneuedd3TgwAG99dZb+vzzz9WvX7/rWkv37t3l4+OjpKQk7dq1S6tWrdLAgQPVo0cP+ynQ4oiOjtbatWt15MgRHT9+vFjHHDx4UCNGjNCGDRt0+PBhLV++XPv371dsbOzVtgMAAFyEU69Z+/XXX9WjRw+lpaUpKChI9erV0xdffKF27drZ9+nSpYumT5+uCRMm6KmnnlLNmjU1b948tWrV6rrW4uvrq2XLlmnQoEFq3LixfH199cADD2jSpEklmic5OVlPPvmkqlevrrNnzzqc6izqs7///nvNnj1bGRkZioyM1IABA/Tkk09ebTsAAMBF2Exx0gQsLSsrS0FBQdo1IpYbDADgGnGDAW6Wgn+/MzMzi7ykyXLXrAEAAOB/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A9nF4Drp9LwjQoMDHR2GQAA4DpiZQ0AAMDCCGsAAAAWRlgDAACwMMIaAACAhRHWAAAALKzEd4OeOXNGb775platWqX09HTl5+c7bP/222+vW3EAAAClXYnDWu/evbVixQp169ZNTZo0kc1muxF1AQAAQFcR1pYsWaKlS5eqZcuWN6IeAAAA/EGJr1mrUKGCAgICbkQtAAAAuEiJw9prr72m5557TocPH74R9QAAAOAPSnwatFGjRjpz5oyqVasmX19feXp6Omw/ceLEdSsOAACgtCtxWHvkkUd05MgRjR8/XhEREdxgAAAAcAOVOKytX79eGzZsUP369W9EPQAAAPiDEl+zVqtWLf3+++83ohYAAABcpMRhbeLEiXr66ae1evVqZWRkKCsry+EFAACA68dmjDElOcDN7UK+u/haNWOMbDab8vLyrl91KJasrCwFBQUpMzNTgYGBzi4HAAAUQ3H//S7xNWurVq26psIAAABQfCUKa+fPn9fYsWP1r3/9SzExMTeqJgAAAPx/JbpmzdPTU7t27eJxHQAAADdJiW8w6Nmzp2bMmHEjagEAAMBFSnzN2rlz5/Tuu+9qxYoVatSokfz8/By2T5o06boVBwAAUNqVOKzt2rVLDRs2lCTt37/fYRunRwEAAK4v7gYFAACwsBJfs1bgwIEDWrZsmf23GZTwcW0AAAAohhKHtYyMDN19992KiYlRhw4dlJaWJkn661//qqeffvq6FwgAAFCalTisDRkyRJ6enkpNTZWvr699/KGHHtIXX3xxXYsDAAAo7Up8zdry5cu1bNkyVaxY0WG8Ro0aOnz48HUrDAAAAFexspadne2wolbg+PHj8vb2vi5FAQAA4IISh7U777xT77//vv29zWZTfn6+XnnlFd11113XtTgAAIDSrsSnQV955RUlJCRo69atOnfunJ599lnt3r1bJ06c0Lp1625EjQAAAKVWiVfW/P39lZKSoiZNmqhdu3bKzs5W165dtX37dnl6et6IGgEAAEotmynhA9Lc3d2Vlpam8PBwh/GMjAyFh4crLy/vuhaIK8vKylJQUJAyMzMVGBjo7HIAAEAxFPff7xKvrF0u250+fVo+Pj4lnQ4AAABFKPY1a0OHDpV04YaC0aNHO9wRmpeXp02bNqlBgwbXvUAAAIDSrNhhbfv27ZIurKzt3LlTXl5e9m1eXl6qX7++hg0bdv0rBAAAKMWKHdYKfoH7448/rilTpnBtFAAAwE1Q4hsMYD0FFyjWHzhd7t5lnF0OnGjbKz2dXQIAoJhu2A0GAAAAuHk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ZuglmzZik4ONjZZQAAgFuQ08PakSNH9NhjjyksLEy+vr5q0KCBtm3bZt9ujNHYsWMVFRWlMmXKKCEhQbt373ZixUWLjo7W5MmTnV0GAABwEU4Na7/99ptatmwpT09P/ec//9GePXv02muvOaxCvfzyy5o0aZLeeustbdmyReXLl1e7du106tQp5xUOAABwkzg1rL300kuqVKmSZs6cqSZNmig6Olp33323qlevLunCqtrkyZM1atQode3aVXFxcZo9e7ZycnL00UcfXXbeXr16qXPnzho/frwiIiIUHByscePGKTc3V88884xCQ0NVsWJFvffeew7H7dy5U23atFGZMmUUFhamPn366PTp04XmffXVVxUZGamwsDD1799f58+flyQlJCTo8OHDGjJkiGw2m2w2m8P8y5YtU2xsrPz9/XXvvfcqLS3Nvm316tVq0qSJ/Pz8FBwcrJYtW+rw4cPX/B0DAIBbm1PD2qJFi9SoUSM9+OCDCg8PV3x8vN555x379oMHD+rYsWNq3769fczb21utW7fW+vXri5x75cqVOnr0qNauXatJkyZp7Nix6tixo0JCQrRp0yb17dtXffv21c8//yxJysnJ0b333quQkBBt2bJFn332mb788ksNGDDAYd5Vq1bpxx9/1KpVqzR79mzNmjVLs2bNkiTNnz9fFStWVHJystLS0hzCWE5Ojl599VV98MEHWrt2rVJTUzVs2DBJUm5urjp37qzWrVtrx44d2rBhg/r06VMo7BU4e/assrKyHF4AAMA1eTjzw3/66SdNmzZNQ4cO1ciRI7V582Y99dRT8vb2Vs+ePXXs2DFJUkREhMNxERERV1x1Cg0N1RtvvCE3NzfVrFlTL7/8snJycjRy5EhJ0ogRIzRx4kStW7dODz/8sD788EP9/vvvev/99+Xn5ydJeuutt9SpUye99NJL9hpCQkL01ltvyd3dXbVq1VJiYqK++uorPfHEEwoNDZW7u7sCAgJUvnx5h3rOnz+v6dOn21cNBwwYoOTkZElSVlaWMjMz1bFjR/v22NjYy/Y2YcIEjRs3rtD4h/5TFODjXuT3AteWmvyKs0uARVQevdPZJQC4Tpy6spafn6+GDRtq/Pjxio+P15NPPqknnnhC06ZNc9jv4hUmY8xlV50K1KlTR25u/2svIiJCdevWtb93d3dXWFiY0tPTJUl79+5V/fr17UFNklq2bKn8/Hzt27fPYV539/8FosjISPscRfH19bUHsYuPCw0NVa9evXTPPfeoU6dOmjJlisOq3MVGjBihzMxM+6tgdRAAALgep4a1yMhI1a5d22EsNjZWqampkmRfnSpYYSuQnp5eaLXtYp6eng7vbTbbJcfy8/MlFR0A/zhe1BwlrccYY38/c+ZMbdiwQS1atNAnn3yimJgYbdy48ZJzeXt7KzAw0OEFAABck1PDWsuWLR1WrSRp//79qlKliiSpatWqKl++vFasWGHffu7cOa1Zs0YtWrS4rrXUrl1bKSkpys7Oto+tW7dObm5uiomJKfY8Xl5eysvLu6oa4uPjNWLECK1fv15xcXFF3kQBAABKB6eGtSFDhmjjxo0aP368Dhw4oI8++khvv/22+vfvL+nC6tPgwYM1fvx4LViwQLt27VKvXr3k6+urRx999LrW0r17d/n4+CgpKUm7du3SqlWrNHDgQPXo0eOKq3h/FB0drbVr1+rIkSM6fvx4sY45ePCgRowYoQ0bNujw4cNavny59u/fX+R1awAAoHRw6g0GjRs31oIFCzRixAglJyeratWqmjx5srp3727f59lnn9Xvv/+ufv366bffflPTpk21fPlyBQQEXNdafH19tWzZMg0aNEiNGzeWr6+vHnjgAU2aNKlE8yQnJ+vJJ59U9erVdfbsWYdTnUV99vfff6/Zs2crIyNDkZGRGjBggJ588smrbQcAALgImylOmoClZWVlKSgoSLtGxHI3KABJ3A0K3AoK/v3OzMws8vpzp/+6KQAAAFweYQ0AAMDCCGsAAAAWRlgDAACwMMIaAACAhRHWAAAALIywBgAAYGGENQAAAAsjrAEAAFgYYQ0AAMDCCGsAAAAW5tRf5A4AAG6+3NxcnTt3ztlluDwvLy95eFx71CKsAQBQShhjlJqaquPHjzu7lFKjbNmyqly5smw221XPQVgDAKCUKAhqFSpUkL+/v9zcuBrqRsnPz9fp06d15MgRGWMUHR191XMR1gAAKAVyc3PtQa18+fLOLqdU8Pf3lyQdOXJEJ06cUHx8/FWtsBGpAQAoBQquUSsIELg5Cr7vzZs3KyUl5armIKwBAFCKcOrz5ir4vm02m7777jsZY0o+x/UuCgAAAI68vb2Vk5Oj3NzcEh9LWAMAALjBruVuUMIaAABQr1691LlzZ2eXUcj27dvVsWNHhYeHy8fHR9HR0XrooYfsjx9ZvXq1bDabTp48WaJ5Dx06JJvNdtXXkd1MhDUAAGBJ6enpatu2rcqWLatly5Zp7969eu+99xQZGamcnBxnl3fTENYAAMAVrVmzRk2aNJG3t7ciIyM1fPhwh+uvvvjiC7Vq1UrBwcEKCwtTx44d9eOPP9q3F6xkzZ8/X3fddZd8fX1Vv359bdiw4bKfuX79emVlZendd99VfHy8qlatqjZt2mjy5MmqXLmyDh06pLvuukuSFBISIpvNpl69ehWrnqpVq0qS/XEaCQkJkqSEhAQNHjzYoY7OnTvb55WkqVOnqkaNGvLx8VFERIS6det2NV9psRHWAABAkY4cOaIOHTqocePG+u677zRt2jTNmDFDL7zwgn2f7OxsDR06VFu2bNFXX30lNzc3denSRfn5+Q5zjRo1SsOGDVNKSopiYmL0yCOPXPai+/Llyys3N1cLFiy45F2UlSpV0rx58yRJ+/btU1pamqZMmVKsejZv3ixJ+vLLL5WWlqb58+cX67vYunWrnnrqKSUnJ2vfvn364osvdOeddxbr2KvFQ3EBAECRpk6dqkqVKumtt96SzWZTrVq1dPToUT333HMaPXq03Nzc9MADDzgcM2PGDIWHh2vPnj2Ki4uzjw8bNkyJiYmSpHHjxqlOnTo6cOCAatWqVehzmzVrppEjR+rRRx9V37591aRJE7Vp00Y9e/ZURESE3N3dFRoaKkkKDw9XcHCw/dgr1VOuXDlJUlhYWIkeEpyamio/Pz917NhRAQEBqlKliuLj44t9/NVgZQ0AABRp7969at68ucMdjS1bttTp06f1yy+/SJJ+/PFHPfroo6pWrZoCAwPtpxlTU1Md5qpXr579z5GRkZIuXJt2OS+++KKOHTum6dOnq3bt2po+fbpq1aqlnTt3FllzcespqXbt2qlKlSqqVq2aevTooQ8//PCGXz9HWAMAAEUyxhR69ETBacmC8U6dOikjI0PvvPOONm3apE2bNkn6329OKODp6Wn/c8GxF58qvVhYWJgefPBBvfbaa9q7d6+ioqL06quvFnlMceu5mJubW6FTrufPn7f/OSAgQN9++60+/vhjRUZGavTo0apfv36J70YtCcIaAAAoUu3atbV+/XqHELN+/XoFBASoQoUKysjI0N69e/X888/r7rvvVmxsrH777bcbUouXl5eqV6+u7Oxs+3tJysvLs+9TnHoudZwklStXTmlpafb3eXl52rVrl8M+Hh4eatu2rV5++WXt2LFDhw4d0sqVK69fkxfhmjUAACBJyszMLPTcsdDQUPXr10+TJ0/WwIEDNWDAAO3bt09jxozR0KFD5ebmppCQEIWFhentt99WZGSkUlNTNXz48GuuZ/HixZo7d64efvhhxcTEyBijzz//XEuXLtXMmTMlSVWqVJHNZtPixYvVoUMHlSlTplj1hIeHq0yZMvriiy9UsWJF+fj4KCgoSG3atNHQoUO1ZMkSVa9eXa+//rrDqtnixYv1008/6c4771RISIiWLl2q/Px81axZ85r7vRxW1gAAgKQLD5iNj493eI0ePVoVKlTQ0qVLtXnzZtWvX199+/bVX/7yFz3//POSLpw6nDt3rrZt26a4uDgNGTJEr7zyyjXXU7t2bfn6+urpp59WgwYN1KxZM3366ad699131aNHD0lShQoVNG7cOA0fPlwREREaMGBAserx8PDQG2+8oX/961+KiorS/fffL0nq3bu3kpKS1LNnT7Vu3VpVq1a1Px5EkoKDgzV//ny1adNGsbGxmj59uj7++GPVqVPnmvu9HJu5mt8oCkvJyspSUFCQdo2IVYCPu7PLAWABlUcXffE1Sp+cnBzt3btXsbGx8vX1dXY5pUbB975r1y5lZ2friSeesF+3V/Dvd2ZmpgIDAy87BytrAAAAFkZYAwAAsDDCGgAAgIUR1gAAACyMsAYAAGBhhDUAAAALI6wBAABYGGENAADAwghrAAAAFkZYAwAApcbUqVNVtWpV+fj46Pbbb9fXX3/t7JKuiF/kDgAArtntz7x/Uz9v2ys9S3zMJ598osGDB2vq1Klq2bKl/vWvf+m+++7Tnj17VLly5RtQ5fXByhoAACgVJk2apL/85S/661//qtjYWE2ePFmVKlXStGnTnF1akQhrAADA5Z07d07btm1T+/btHcbbt2+v9evXO6mq4iGsAQAAl3f8+HHl5eUpIiLCYTwiIkLHjh1zUlXFQ1gDAAClhs1mc3hvjCk0ZjWENQAA4PLKli0rd3f3Qqto6enphVbbrIawBgAAXJ6Xl5duv/12rVixwmF8xYoVatGihZOqKh4e3QEAAEqFoUOHqkePHmrUqJGaN2+ut99+W6mpqerbt6+zSysSYQ0AAJQKDz30kDIyMpScnKy0tDTFxcVp6dKlqlKlirNLKxJhDQAAXLOreUitM/Tr10/9+vVzdhklwjVrAAAAFkZYAwAAsDDCGgAAgIUR1gAAACyMsAYAAGBhhDUAAAALI6wBAABYGGENAADAwghrAAAAFkZYAwAAsDDCGgAAKBXWrl2rTp06KSoqSjabTQsXLnR2ScXC7wYFAADXLDW57k39vMqjd5b4mOzsbNWvX1+PP/64HnjggRtQ1Y1BWAMAAKXCfffdp/vuu8/ZZZQYp0EBAAAsjLAGAABgYYQ1AAAACyOsAQAAWBg3GLiQSsM3KjAw0NllAACA64iwBgAASoXTp0/rwIED9vcHDx5USkqKQkNDVblyZSdWVjTCGgAAKBW2bt2qu+66y/5+6NChkqSkpCTNmjXLSVVdGWENAABcs6t5SO3NlpCQIGOMs8soMW4wAAAAsDDCGgAAgIUR1gAAACyMsAYAAGBhhDUAAAALI6wBAFCK5OfnO7uEUqXg+76Wu1AJawAAlAJeXl6SLjwYFjdPwfd97ty5q56D56wBAFAKeHh4qGzZsjpy5Igkyd/fX25urNncKPn5+Tp9+rSOHDmikydPKjc396rnIqwBAFBKFPxKpYLAhhvv5MmT+vXXX3X27FkFBgbKw6Pk0YuwBgBAKWGz2VSlShWFhoZq+fLlOnr0qEJCQq4qQKBoxhidO3dO+fn5ys7O1rlz5xQbGyubzVbiufjpAABQygQEBKhdu3ZasmSJ0tPTr+kUHYpms9nk5eWlli1bqlmzZlc1B2ENAIBSKDAwUA8++KBOnTp1TRe/o2g2m02+vr7y8/O7qlU1ibAGAECp5eHhoZCQEGeXgSvgNhAAAAALY2XNBRQ8aC8rK8vJlQAAgOIq+Hf7Sg/MJay5gIyMDElSpUqVnFwJAAAoqVOnTikoKOiy2wlrLiA0NFSSlJqaWuQP21VkZWWpUqVK+vnnnxUYGOjscm44+nV9pa1n+nVtpa1f6ep7Nsbo1KlTioqKKnI/wpoLKHgCdVBQUKn5H0O6cCcT/bqu0tavVPp6pl/XVtr6la6u5+IssnCDAQAAgIUR1gAAACyMsOYCvL29NWbMGHl7ezu7lJuCfl1baetXKn09069rK239Sje+Z5u50v2iAAAAcBpW1gAAACyMsAYAAGBhhDUAAAALI6wBAABYGGHtFjd16lRVrVpVPj4+uv322/X11187u6TrYu3aterUqZOioqJks9m0cOFCh+3GGI0dO1ZRUVEqU6aMEhIStHv3bucUex1MmDBBjRs3VkBAgMLDw9W5c2ft27fPYR9X6nnatGmqV6+e/QGSzZs313/+8x/7dlfq9VImTJggm82mwYMH28dcreexY8fKZrM5vMqXL2/f7mr9StKRI0f02GOPKSwsTL6+vmrQoIG2bdtm3+5qPUdHRxf6GdtsNvXv31+S6/Wbm5ur559/XlWrVlWZMmVUrVo1JScnKz8/377PDevZ4JY1d+5c4+npad555x2zZ88eM2jQIOPn52cOHz7s7NKu2dKlS82oUaPMvHnzjCSzYMECh+0TJ040AQEBZt68eWbnzp3moYceMpGRkSYrK8s5BV+je+65x8ycOdPs2rXLpKSkmMTERFO5cmVz+vRp+z6u1POiRYvMkiVLzL59+8y+ffvMyJEjjaenp9m1a5cxxrV6vdjmzZtNdHS0qVevnhk0aJB93NV6HjNmjKlTp45JS0uzv9LT0+3bXa3fEydOmCpVqphevXqZTZs2mYMHD5ovv/zSHDhwwL6Pq/Wcnp7u8PNdsWKFkWRWrVpljHG9fl944QUTFhZmFi9ebA4ePGg+++wz4+/vbyZPnmzf50b1TFi7hTVp0sT07dvXYaxWrVpm+PDhTqroxrg4rOXn55vy5cubiRMn2sfOnDljgoKCzPTp051Q4fWXnp5uJJk1a9YYY0pHzyEhIebdd9916V5PnTplatSoYVasWGFat25tD2uu2POYMWNM/fr1L7nNFft97rnnTKtWrS673RV7vtigQYNM9erVTX5+vkv2m5iYaHr37u0w1rVrV/PYY48ZY27sz5jToLeoc+fOadu2bWrfvr3DePv27bV+/XonVXVzHDx4UMeOHXPo3dvbW61bt3aZ3jMzMyVJoaGhkly757y8PM2dO1fZ2dlq3ry5S/fav39/JSYmqm3btg7jrtrzDz/8oKioKFWtWlUPP/ywfvrpJ0mu2e+iRYvUqFEjPfjggwoPD1d8fLzeeecd+3ZX7PmPzp07pzlz5qh3796y2Wwu2W+rVq301Vdfaf/+/ZKk7777Tt988406dOgg6cb+jPlF7reo48ePKy8vTxEREQ7jEREROnbsmJOqujkK+rtU74cPH3ZGSdeVMUZDhw5Vq1atFBcXJ8k1e965c6eaN2+uM2fOyN/fXwsWLFDt2rXtf6m5Uq+SNHfuXH377bfasmVLoW2u+PNt2rSp3n//fcXExOjXX3/VCy+8oBYtWmj37t0u2e9PP/2kadOmaejQoRo5cqQ2b96sp556St7e3urZs6dL9vxHCxcu1MmTJ9WrVy9Jrvnf9HPPPafMzEzVqlVL7u7uysvL04svvqhHHnlE0o3tmbB2i7PZbA7vjTGFxlyVq/Y+YMAA7dixQ998802hba7Uc82aNZWSkqKTJ09q3rx5SkpK0po1a+zbXanXn3/+WYMGDdLy5cvl4+Nz2f1cqef77rvP/ue6deuqefPmql69umbPnq1mzZpJcq1+8/Pz1ahRI40fP16SFB8fr927d2vatGnq2bOnfT9X6vmPZsyYofvuu09RUVEO467U7yeffKI5c+boo48+Up06dZSSkqLBgwcrKipKSUlJ9v1uRM+cBr1FlS1bVu7u7oVW0dLT0wuleldTcEeZK/Y+cOBALVq0SKtWrVLFihXt467Ys5eXl2677TY1atRIEyZMUP369TVlyhSX7HXbtm1KT0/X7bffLg8PD3l4eGjNmjV644035OHhYe/LlXq+mJ+fn+rWrasffvjBJX/GkZGRql27tsNYbGysUlNTJbnm/8MFDh8+rC+//FJ//etf7WOu2O8zzzyj4cOH6+GHH1bdunXVo0cPDRkyRBMmTJB0Y3smrN2ivLy8dPvtt2vFihUO4ytWrFCLFi2cVNXNUbVqVZUvX96h93PnzmnNmjW3bO/GGA0YMEDz58/XypUrVbVqVYftrtjzxYwxOnv2rEv2evfdd2vnzp1KSUmxvxo1aqTu3bsrJSVF1apVc7meL3b27Fnt3btXkZGRLvkzbtmyZaHH7ezfv19VqlSR5Nr/D8+cOVPh4eFKTEy0j7livzk5OXJzc4xN7u7u9kd33NCer+n2BDhVwaM7ZsyYYfbs2WMGDx5s/Pz8zKFDh5xd2jU7deqU2b59u9m+fbuRZCZNmmS2b99ufyzJxIkTTVBQkJk/f77ZuXOneeSRR27pW8L/9re/maCgILN69WqHW+FzcnLs+7hSzyNGjDBr1641Bw8eNDt27DAjR440bm5uZvny5cYY1+r1cv54N6gxrtfz008/bVavXm1++ukns3HjRtOxY0cTEBBg//vJ1frdvHmz8fDwMC+++KL54YcfzIcffmh8fX3NnDlz7Pu4Ws/GGJOXl2cqV65snnvuuULbXK3fpKQkU6FCBfujO+bPn2/Kli1rnn32Wfs+N6pnwtot7p///KepUqWK8fLyMg0bNrQ/6uFWt2rVKiOp0CspKckYc+EW6TFjxpjy5csbb29vc+edd5qdO3c6t+hrcKleJZmZM2fa93Glnnv37m3/77ZcuXLm7rvvtgc1Y1yr18u5OKy5Ws8Fz5fy9PQ0UVFRpmvXrmb37t327a7WrzHGfP755yYuLs54e3ubWrVqmbffftthuyv2vGzZMiPJ7Nu3r9A2V+s3KyvLDBo0yFSuXNn4+PiYatWqmVGjRpmzZ8/a97lRPduMMeba1uYAAABwo3DNGgAAgIUR1gAAACyMsAYAAGBhhDUAAAALI6wBAABYGGENAADAwghrAAAAFkZYAwAAsDDCGgCUQjabTQsXLnR2GQCKgbAGABaRl5dn/6XQAFCAsAYAVykhIUEDBgzQgAEDFBwcrLCwMD3//PMq+C1+586d07PPPqsKFSrIz89PTZs21erVq+3Hz5o1S8HBwVq8eLFq164tb29vHT58WGfPntWzzz6rSpUqydvbWzVq1NCMGTPsx+3Zs0cdOnSQv7+/IiIi1KNHDx0/ftyhrqeeekrPPvusQkNDVb58eY0dO9a+PTo6WpLUpUsX2Ww2+3sA1kRYA4BrMHv2bHl4eGjTpk1644039Prrr+vdd9+VJD3++ONat26d5s6dqx07dujBBx/Uvffeqx9++MF+fE5OjiZMmKB3331Xu3fvVnh4uHr27Km5c+fqjTfe0N69ezV9+nT5+/tLktLS0tS6dWs1aNBAW7du1RdffKFff/1Vf/7znwvV5efnp02bNunll19WcnKyVqxYIUnasmWLJGnmzJlKS0uzvwdgTfwidwC4SgkJCUpPT9fu3btls9kkScOHD9eiRYv0+eefq0aNGvrll18UFRVlP6Zt27Zq0qSJxo8fr1mzZunxxx9XSkqK6tevL0nav3+/atasqRUrVqht27aFPnP06NHatGmTli1bZh/75ZdfVKlSJe3bt08xMTFKSEhQXl6evv76a/s+TZo0UZs2bTRx4kRJF65ZW7BggTp37nwjvhoA15GHswsAgFtZs2bN7EFNkpo3b67XXntNW7dulTFGMTExDvufPXtWYWFh9vdeXl6qV6+e/X1KSorc3d3VunXrS37etm3btGrVKvtK2x/9+OOP9s/745ySFBkZqfT09JI3CMDpCGsAcIO4u7tr27Ztcnd3dxj/Y9AqU6aMQ9grU6ZMkXPm5+erU6dOeumllwpti4yMtP/Z09PTYZvNZuPmBeAWRVgDgGuwcePGQu9r1Kih+Ph45eXlKT09XXfccUex56tbt67y8/O1Zs2aS54GbdiwoebNm6fo6Gh5eFz9X+Genp7Ky8u76uMB3DzcYAAA1+Dnn3/W0KFDtW/fPn388cd68803NWjQIMXExKh79+7q2bOn5s+fr4MHD2rLli166aWXtHTp0svOFx0draSkJPXu3VsLFy7UwYMHtXr1an366aeSpP79++vEiRN65JFHtHnzZv30009avny5evfuXaLwFR0dra+++krHjh3Tb7/9ds3fA4Abh7AGANegZ8+e+v3339WkSRP1799fAwcOVJ8+fSRduNuyZ8+eevrpp1WzZk396U9/0qZNm1SpUqUi55w2bZq6deumfv36qVatWnriiSeUnZ0tSYqKitK6deuUl5ene+65R3FxcRo0aJCCgoLk5lb8v9Jfe+01rVixQpUqVVJ8fPzVfwEAbjjuBgWAq5SQkKAGDRpo8uTJzi4FgAtjZQ0AAMDCCGsAAAAWxmlQAAAAC2NlDQAAwMIIawAAABZGWAMAALAwwhoAAICFEdYAAAAsjLAGAABgYYQ1AAAACyOsAQAAWBhhDQAAwML+HxSMFjE3FJgPAAAAAElFTkSuQmCC"/>
          <p:cNvSpPr>
            <a:spLocks noChangeAspect="1" noChangeArrowheads="1"/>
          </p:cNvSpPr>
          <p:nvPr/>
        </p:nvSpPr>
        <p:spPr bwMode="auto">
          <a:xfrm>
            <a:off x="165683" y="-156033"/>
            <a:ext cx="324604" cy="329213"/>
          </a:xfrm>
          <a:prstGeom prst="rect">
            <a:avLst/>
          </a:prstGeom>
          <a:noFill/>
        </p:spPr>
        <p:txBody>
          <a:bodyPr vert="horz" wrap="square" lIns="97877" tIns="48939" rIns="97877" bIns="4893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24389" y="2010163"/>
            <a:ext cx="5825390" cy="5079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40720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6792CE-8BD6-F52E-DB88-21B42480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Multivariate Analysis using Pair Plots on Numeric Columns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481B4D95-2CFD-901A-1653-8FBB6D3214B4}"/>
              </a:ext>
            </a:extLst>
          </p:cNvPr>
          <p:cNvSpPr txBox="1">
            <a:spLocks/>
          </p:cNvSpPr>
          <p:nvPr/>
        </p:nvSpPr>
        <p:spPr>
          <a:xfrm>
            <a:off x="6524543" y="4631405"/>
            <a:ext cx="5172309" cy="1710074"/>
          </a:xfrm>
          <a:prstGeom prst="rect">
            <a:avLst/>
          </a:prstGeom>
        </p:spPr>
        <p:txBody>
          <a:bodyPr vert="horz" lIns="0" tIns="48939" rIns="0" bIns="48939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72B1345C-BECF-413D-ECFB-4BBD6973ABFB}"/>
              </a:ext>
            </a:extLst>
          </p:cNvPr>
          <p:cNvSpPr txBox="1">
            <a:spLocks/>
          </p:cNvSpPr>
          <p:nvPr/>
        </p:nvSpPr>
        <p:spPr>
          <a:xfrm>
            <a:off x="819274" y="2305606"/>
            <a:ext cx="5309394" cy="1684272"/>
          </a:xfrm>
          <a:prstGeom prst="rect">
            <a:avLst/>
          </a:prstGeom>
        </p:spPr>
        <p:txBody>
          <a:bodyPr vert="horz" lIns="0" tIns="48939" rIns="0" bIns="48939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214"/>
              </a:spcBef>
              <a:buNone/>
            </a:pPr>
            <a:r>
              <a:rPr lang="en-US" sz="1900" b="1" dirty="0" smtClean="0"/>
              <a:t>INFERENCE</a:t>
            </a:r>
            <a:r>
              <a:rPr lang="en-US" sz="1900" dirty="0" smtClean="0"/>
              <a:t>:</a:t>
            </a:r>
          </a:p>
          <a:p>
            <a:pPr>
              <a:buFont typeface="Wingdings" pitchFamily="2" charset="2"/>
              <a:buChar char="q"/>
            </a:pPr>
            <a:r>
              <a:rPr lang="en-US" sz="1900" dirty="0" smtClean="0"/>
              <a:t>Higher the annual income higher the loan amount slightly.</a:t>
            </a:r>
          </a:p>
          <a:p>
            <a:pPr>
              <a:buFont typeface="Wingdings" pitchFamily="2" charset="2"/>
              <a:buChar char="q"/>
            </a:pPr>
            <a:r>
              <a:rPr lang="en-US" sz="1900" dirty="0" smtClean="0"/>
              <a:t>Interest rate is increasing with loan amount increase</a:t>
            </a:r>
            <a:endParaRPr lang="en-US" sz="1900" dirty="0"/>
          </a:p>
        </p:txBody>
      </p:sp>
      <p:sp>
        <p:nvSpPr>
          <p:cNvPr id="10248" name="AutoShape 8" descr="data:image/png;base64,iVBORw0KGgoAAAANSUhEUgAAAqwAAAHFCAYAAAA30as/AAAAOXRFWHRTb2Z0d2FyZQBNYXRwbG90bGliIHZlcnNpb24zLjcuMCwgaHR0cHM6Ly9tYXRwbG90bGliLm9yZy88F64QAAAACXBIWXMAAA9hAAAPYQGoP6dpAAB+u0lEQVR4nO3dd1hUx/s28HtpC7I0EQGRKoKgIiIW1AAqSmzRGGON2KKx90Zs2HtNosaKicYSC19jDaIQFUVAsYGoCKIJBisIGgT2vH/4cn6uFBHBXeD+XNde4cyZM+eZgSv7ODtnViIIggAiIiIiIhWlpuwAiIiIiIiKwoSViIiIiFQaE1YiIiIiUmlMWImIiIhIpTFhJSIiIiKVxoSViIiIiFQaE1YiIiIiUmlMWImIiIhIpTFhJSIiIiKVxoSViOg9AgMDIZFIEBUVpexQPkhcXBz69esHOzs7aGtro1q1anBzc8OoUaOQnp4u1vvtt9+wevXqj7rXunXrEBgY+HEBqyhvb29IJBLxpaOjgwYNGmD16tWQy+XKDo+oUmDCSkRUAV2+fBmNGjVCbGwsZs2ahePHj2PDhg3o2LEjTpw4gadPn4p1mbC+n52dHc6fP4/z589jz549sLCwwPjx4+Hv76/s0IgqBQ1lB0BERKVv9erVUFNTQ2hoKPT09MTy7t27Y968eRAEQYnRlT86Ojpo1qyZeNy+fXvUqVMHP/74I+bPnw9NTc2Pav/ly5eoUqXKx4ZJVGFxhpWIqJScPXsWbdq0gZ6eHqpUqYLmzZvjyJEjCnUePXqEESNGwNnZGTKZDNWrV0fr1q1x5swZhXpJSUmQSCRYvnw5Vq5cCVtbW8hkMnh4eODChQvvjeXJkyfQ19eHTCYr8LxEIgHw5uPuI0eO4N69ewofe+eZM2cOmjZtiqpVq0JfXx9ubm7YsmWLQsJrY2ODGzduICwsTLzexsYGwP8tp0hKSlK4f2hoKCQSCUJDQ8Wyy5cvo1OnTqhevTqkUilq1KiBjh074sGDB4X2c9y4cdDV1VVY4pCnZ8+eMDU1RXZ2NgDg1KlT8Pb2hrGxMXR0dGBlZYWvvvoKL1++LHIsC6KpqYlGjRrh5cuXePTokfj7KmiWWSKRICAgQDwOCAiARCLBpUuX0L17dxgZGaFWrVoAgAEDBkAmk+HGjRto06YNdHV1YWJiglGjRuWL87///oO/vz9sbW2hpaUFCwsLjBw5Es+fP1eoV5x+v379GvPnz0edOnUglUphYmKCgQMH4tGjRx88NkRlgQkrEVEpCAsLQ+vWrZGWloYtW7Zg165d0NPTQ+fOnbFnzx6xXt5H8bNnz8aRI0ewbds22NnZwdvbWyF5y/PTTz8hODgYq1evxs6dO5GZmYkOHTogLS2tyHg8PDyQkpKCvn37IiwsDK9evSqw3rp169CiRQuYmZmJH3mfP39ePJ+UlITvvvsOe/fuxYEDB9CtWzeMHj0a8+bNE+scPHgQdnZ2aNiwoXj9wYMHP2T4kJmZibZt2+Lff/9V6LOVlRVevHhR6HWDBg3Cy5cvsXfvXoXy58+f43//+x+++eYbaGpqIikpCR07doSWlha2bt2K48ePY/HixdDV1cXr168/KNY8CQkJ0NDQgJGRUYmu79atG+zt7fH7779jw4YNYnl2djY6dOiANm3aICgoCKNGjcLPP/+Mnj17inUEQUDXrl2xfPly9OvXD0eOHMGECROwfft2tG7dGllZWQBQrH7L5XJ06dIFixcvRp8+fXDkyBEsXrwYwcHB8Pb2LvRvh+iTEoiIqEjbtm0TAAiRkZGF1mnWrJlQvXp14cWLF2JZTk6OUK9ePaFmzZqCXC4v8LqcnBwhOztbaNOmjfDll1+K5YmJiQIAoX79+kJOTo5YfvHiRQGAsGvXriJj/u+//4SuXbsKAAQAgrq6utCwYUNh+vTpQmpqqkLdjh07CtbW1kW2JwiCkJubK2RnZwtz584VjI2NFfpUt25dwcvLK981eWOXmJioUH769GkBgHD69GlBEAQhKipKACAEBQW9N453ubm5Cc2bN1coW7dunQBAuHbtmiAIgrBv3z4BgBATE/PB7Xt5eQl169YVsrOzhezsbOGff/4Rpk2bJgAQvv76a0EQ/u/3tW3btnzXAxBmz54tHs+ePVsAIMyaNStf3f79+wsAhDVr1iiUL1iwQAAgnD17VhAEQTh+/LgAQFi6dKlCvT179ggAhI0bNxa737t27RIACPv371coj4yMFAAI69atK3xwiD4RzrASEX2kzMxMREREoHv37gofwaurq6Nfv3548OAB4uPjxfINGzbAzc0N2tra0NDQgKamJkJCQhAXF5ev7Y4dO0JdXV08dnFxAQDcu3evyJikUikOHjyI2NhYrFq1Cr169cKjR4+wYMECODk5KcRTlFOnTsHHxwcGBgZQV1eHpqYmZs2ahSdPniA1NbVYbRSHvb09jIyMMHXqVGzYsAGxsbHFvnbgwIEIDw9X6NO2bdvQuHFj1KtXDwDg6uoKLS0tDB06FNu3b8fdu3c/KL4bN25AU1MTmpqaqFGjBlasWIG+ffti06ZNH9TO27766qtCz/Xt21fhuE+fPgCA06dPA3jzewHeLCF429dffw1dXV2EhIQAKF6/Dx8+DENDQ3Tu3Bk5OTniy9XVFWZmZgXO/BN9akxYiYg+0rNnzyAIAszNzfOdq1GjBoA3a0oBYOXKlRg+fDiaNm2K/fv348KFC4iMjMTnn39e4EevxsbGCsdSqRQAiv0xrZOTE8aNG4cdO3YgOTkZK1euxJMnTzBz5sz3Xnvx4kW0a9cOALBp0yacO3cOkZGRmD59+gfFUBwGBgYICwuDq6srvv/+e9StWxc1atTA7NmzxTWohenbty+kUqm4fjQ2NhaRkZEYOHCgWKdWrVo4efIkqlevjpEjR6JWrVqoVasW1qxZU6z4atWqhcjISERFReH69et4/vw5duzYAQMDgxL3uaC/FwDQ0NDI93s3MzMD8H9/R0+ePIGGhgZMTEwU6kkkEpiZmYn1itPvf//9F8+fP4eWlpaYlOe9Hj58iMePH5e4j0SlhbsEEBF9JCMjI6ipqSElJSXfuX/++QcAUK1aNQDAjh074O3tjfXr1yvUK2qdZmmRSCQYP3485s6di+vXr7+3/u7du6GpqYnDhw9DW1tbLA8KCir2PfOuy1tTmaegJKh+/frYvXs3BEHA1atXERgYiLlz50JHRwfTpk0r9B5GRkbo0qULfvnlF8yfPx/btm2DtrY2evfurVDvs88+w2effYbc3FxERUXhhx9+wLhx42BqaopevXq9tx/u7u4f3M+8xLEgbz/c9racnBw8efJEIWl9+PAhgP/7B4yxsTFycnLw6NEjhaRVEAQ8fPgQjRs3Fsve1+9q1arB2NgYx48fLzCet3eZIFIWzrASEX0kXV1dNG3aFAcOHFCYdZTL5dixYwdq1qwJBwcHAG+SlLxZ0jxXr15VeNCpNBSUPANvEuj09HRx5hd4M2tb0GypRCKBhoaGwpKEV69e4ddff81Xt7A28nYLuHr1qkL5oUOHCo1dIpGgQYMGWLVqFQwNDXHp0qVC6+YZOHAg/vnnHxw9ehQ7duzAl19+CUNDwwLrqquro2nTpvjpp58AoFjtv4+pqSm0tbXz9fN///tfidrbuXOnwvFvv/0G4M2uDgDQpk0bAG/+AfS2/fv3IzMzUzz/tsL63alTJzx58gS5ublwd3fP93J0dCxRH4hKE2dYiYiK6dSpU/m2ZwKADh06YNGiRWjbti1atWqFSZMmQUtLC+vWrcP169exa9cucTatU6dOmDdvHmbPng0vLy/Ex8dj7ty5sLW1RU5OTqnFOnToUDx//hxfffUV6tWrB3V1ddy8eROrVq2Cmpoapk6dKtatX78+Dhw4gPXr16NRo0ZQU1ODu7s7OnbsiJUrV6JPnz4YOnQonjx5guXLl+dLuPPa2L17N/bs2SN+s1b9+vXRuHFjODo6YtKkScjJyYGRkREOHjyIs2fPKlx/+PBhrFu3Dl27doWdnR0EQcCBAwfw/PlztG3b9r39bdeuHWrWrIkRI0bg4cOHCssBgDfrhk+dOoWOHTvCysoK//33H7Zu3QoA8PHxKckQK5BIJPjmm2+wdetW1KpVCw0aNMDFixfFRPNDaGlpYcWKFcjIyEDjxo0RHh6O+fPno3379mjZsiUAoG3btvD19cXUqVORnp6OFi1a4OrVq5g9ezYaNmyIfv36FbvfvXr1ws6dO9GhQweMHTsWTZo0gaamJh48eIDTp0+jS5cu+PLLLz96jIg+inKf+SIiUn15T7oX9sp7Av7MmTNC69atBV1dXUFHR0do1qyZ8Mcffyi0lZWVJUyaNEmwsLAQtLW1BTc3NyEoKEjo37+/wpP6eU+dL1u2LF88eOep84KcOHFCGDRokODs7CwYGBgIGhoagrm5udCtWzfh/PnzCnWfPn0qdO/eXTA0NBQkEonw9lvD1q1bBUdHR0EqlQp2dnbCokWLhC1btuR78j8pKUlo166doKenJwBQ6MutW7eEdu3aCfr6+oKJiYkwevRo4ciRIwq7BNy8eVPo3bu3UKtWLUFHR0cwMDAQmjRpIgQGBhbZz7d9//33AgDB0tJSyM3NVTh3/vx54csvvxSsra0FqVQqGBsbC15eXsKhQ4fe227eLgHvk5aWJnz77beCqampoKurK3Tu3FlISkoqdJeAR48e5Wujf//+gq6urnD16lXB29tb0NHREapWrSoMHz5cyMjIUKj76tUrYerUqYK1tbWgqakpmJubC8OHDxeePXv2wf3Ozs4Wli9fLjRo0EDQ1tYWZDKZUKdOHeG7774Tbt++/d6+E5U1iSDw606IiIhUwYABA7Bv3z5kZGQoOxQilcI1rERERESk0piwEhEREZFK45IAIiIiIlJpnGElIiIiIpXGhJWIiIiIVBoTViIiIiJSafziAKoQ5HI5/vnnH+jp6RX6dYdERESkWgRBwIsXL1CjRg2oqRU+j8qElSqEf/75B5aWlsoOg4iIiErg/v37qFmzZqHnmbBShaCnpwfgzR+8vr6+kqMhIiKi4khPT4elpaX4Pl4YJqxUIeQtA9DX12fCSkREVM68bzkfE1aqUDxn7IK6VEfZYRAREX0S0cv8lB3CJ8FdAoiIiIhIpTFhJSIiIiKVxoSViIiIiFQaE1YiIiIiUmnlMmH19vbGuHHjilU3MDAQhoaGZRqPKgoICICrq6t4PGDAAHTt2rXIaz5kXD9FO0REREQAdwkA8Ca5CwoKQkxMjLJDKTNr1qyBIAil2mZoaChatWqFZ8+eKfyj4MCBA9DU1CzVexEREVHlxYS1kjAwMPhk96pateonuxcRERFVfCq/JCAzMxN+fn6QyWQwNzfHihUrFM6/fv0aU6ZMgYWFBXR1ddG0aVOEhobmaycoKAgODg7Q1tZG27Ztcf/+fQBvlgzMmTMHV65cgUQigUQiQWBg4Hvjev78OYYOHQpTU1Noa2ujXr16OHz4sHh+//79qFu3LqRSKWxsbPLFbWNjg4ULF2LQoEHQ09ODlZUVNm7cqNCvUaNGwdzcHNra2rCxscGiRYvE88nJyejSpQtkMhn09fXRo0cP/Pvvv4XG++6SgPeNKwDs2LED7u7u0NPTg5mZGfr06YPU1FQAQFJSElq1agUAMDIygkQiwYABAwDkXxLw7Nkz+Pn5wcjICFWqVEH79u1x+/Zt8Xzeso0TJ07AyckJMpkMn3/+OVJSUor4DRAREVFlofIJ6+TJk3H69GkcPHgQf/75J0JDQxEdHS2eHzhwIM6dO4fdu3fj6tWr+Prrr/H5558rJEQvX77EggULsH37dpw7dw7p6eno1asXAKBnz56YOHEi6tati5SUFKSkpKBnz55FxiSXy9G+fXuEh4djx44diI2NxeLFi6Gurg4AiI6ORo8ePdCrVy9cu3YNAQEBmDlzZr5EeMWKFXB3d8fly5cxYsQIDB8+HDdv3gQArF27FocOHcLevXsRHx+PHTt2wMbGBgAgCAK6du2Kp0+fIiwsDMHBwUhISHhv3B8yrsCbpHnevHm4cuUKgoKCkJiYKCallpaW2L9/PwAgPj4eKSkpWLNmTYH3GjBgAKKionDo0CGcP38egiCgQ4cOyM7OFuu8fPkSy5cvx6+//oq//voLycnJmDRpUqHxZ2VlIT09XeFFREREFZNKLwnIyMjAli1b8Msvv6Bt27YAgO3bt6NmzZoAgISEBOzatQsPHjxAjRo1AACTJk3C8ePHsW3bNixcuBAAkJ2djR9//BFNmzYV23BycsLFixfRpEkTyGQyaGhowMzMrFhxnTx5EhcvXkRcXBwcHBwAAHZ2duL5lStXok2bNpg5cyYAwMHBAbGxsVi2bJmY8AFAhw4dMGLECADA1KlTsWrVKoSGhqJOnTpITk5G7dq10bJlS0gkElhbWyvc/+rVq0hMTISlpSUA4Ndff0XdunURGRmJxo0bf9S45hk0aJD4s52dHdauXYsmTZogIyMDMplM/Oi/evXqhT7Ydvv2bRw6dAjnzp1D8+bNAQA7d+6EpaUlgoKC8PXXXwN48zvasGEDatWqBQAYNWoU5s6dW2gfFi1ahDlz5uQr3ylbAz1t9SL7T0REVFEkz11W5vewmnWtzO/xPio9w5qQkIDXr1/Dw8NDLKtatSocHR0BAJcuXYIgCHBwcIBMJhNfYWFhSEhIEK/R0NCAu7u7eFynTh0YGhoiLi6uRHHFxMSgZs2aYrL6rri4OLRo0UKhrEWLFrh9+zZyc3PFMhcXF/FniUQCMzMz8SP3AQMGICYmBo6OjhgzZgz+/PNPhfYtLS3FZBUAnJ2di92n941rnsuXL6NLly6wtraGnp4evL29AbxZjlBccXFx0NDQEP+xAADGxsZwdHRUiLVKlSpisgoA5ubm4lgUxN/fH2lpaeIrb4kHERERVTwqPcP6vqfa5XI51NXVER0dLX4cn0cmkykcSySSfNcXVFYcOjpFf1e9IAj52i6oL+8+SS+RSCCXywEAbm5uSExMxLFjx3Dy5En06NEDPj4+2LdvX4HtF3bfwuJ7n8zMTLRr1w7t2rXDjh07YGJiguTkZPj6+uL169fvvf5993o31oLGoqg4pVIppFJpseMgIiKi8kulZ1jt7e2hqamJCxcuiGXPnj3DrVu3AAANGzZEbm4uUlNTYW9vr/B6++P9nJwcREVFicfx8fF4/vw56tSpAwDQ0tJSmPl8HxcXFzx48ECM413Ozs44e/asQll4eDgcHBzyJdZF0dfXR8+ePbFp0ybs2bMH+/fvx9OnT+Hs7Izk5GSFWcXY2FikpaXBycnpve2+b1wB4ObNm3j8+DEWL16Mzz77DHXq1Mk346mlpQUARY6ds7MzcnJyEBERIZY9efIEt27dKlasRERERCqdsMpkMgwePBiTJ09GSEgIrl+/jgEDBkBN7U3YDg4O6Nu3L/z8/HDgwAEkJiYiMjISS5YswdGjR8V2NDU1MXr0aERERODSpUsYOHAgmjVrhiZNmgB488R+YmIiYmJi8PjxY2RlZRUZl5eXFzw9PfHVV18hODhYnAk9fvw4AGDixIkICQnBvHnzcOvWLWzfvh0//vhjkQ8RvWvVqlXYvXs3bt68iVu3buH333+HmZkZDA0N4ePjAxcXF/Tt2xeXLl3CxYsX4efnBy8vL4WlDyUdVwCwsrKClpYWfvjhB9y9exeHDh3CvHnzFNqxtraGRCLB4cOH8ejRI2RkZOS7V+3atdGlSxcMGTIEZ8+exZUrV/DNN9/AwsICXbp0KfZ4EBERUeWl0gkrACxbtgyenp744osv4OPjg5YtW6JRo0bi+W3btsHPzw8TJ06Eo6MjvvjiC0RERCis76xSpQqmTp2KPn36wMPDAzo6Oti9e7d4/quvvsLnn3+OVq1awcTEBLt27XpvXPv370fjxo3Ru3dvODs7Y8qUKeJMo5ubG/bu3Yvdu3ejXr16mDVrFubOnavwwNX7yGQyLFmyBO7u7mjcuDGSkpJw9OhRqKmpQSKRICgoCEZGRvD09ISPjw/s7OywZ8+eYrf/vnE1MTFBYGAgfv/9dzg7O2Px4sVYvny5QhsWFhaYM2cOpk2bBlNTU4waNarAe23btg2NGjVCp06d4OHhAUEQcPToUX65ABERERWLRCjtrz8iUoL09HQYGBjgur8TdwkgIiIqRWW5S0De+3daWhr09fULrafyM6xEREREVLkxYS3Azp07FbbJevtVt25dZYdHREREVKmo9LZWyvLFF18o7Bv6Nq67JCIiIvq0mLAWQE9PD3p6esoOg4iIiIjAhJUqGMtpF4pctE1ERETlD9ewEhEREZFKY8JKRERERCqNCSsRERERqTQmrERERESk0vjQFVUonjN2QV2qo+wwSImil/kpOwQiIiplnGElIiIiIpXGhJWIiIiIVBoTViIiIiJSaUxYiYiIiEilMWElIiIiIpXGhLWCSkpKgkQiQUxMDAAgNDQUEokEz58/V2pcxfFu7ERERFS5MWGtJJo3b46UlBQYGBgAAAIDA2FoaKjcoIiIiIiKgQmrisvOzi6VdrS0tGBmZgaJRFIq7ZWG169fKzsEIiIiKgeYsCqBXC7HkiVLYG9vD6lUCisrKyxYsED8KHzv3r3w9vaGtrY2duzYAQDYtm0bnJycoK2tjTp16mDdunUKbV68eBENGzaEtrY23N3dcfnyZYXzby8JCA0NxcCBA5GWlgaJRAKJRIKAgID3xp2VlYUpU6bA0tISUqkUtWvXxpYtWwAAubm5GDx4MGxtbaGjowNHR0esWbNG4foBAwaga9euWLRoEWrUqAEHB4dixU5ERESVG7/pSgn8/f2xadMmrFq1Ci1btkRKSgpu3rwpnp86dSpWrFiBbdu2QSqVYtOmTZg9ezZ+/PFHNGzYEJcvX8aQIUOgq6uL/v37IzMzE506dULr1q2xY8cOJCYmYuzYsYXev3nz5li9ejVmzZqF+Ph4AIBMJntv3H5+fjh//jzWrl2LBg0aIDExEY8fPwbwJgmvWbMm9u7di2rVqiE8PBxDhw6Fubk5evToIbYREhICfX19BAcHQxCED449T1ZWFrKyssTj9PT0915DRERE5RMT1k/sxYsXWLNmDX788Uf0798fAFCrVi20bNkSSUlJAIBx48ahW7du4jXz5s3DihUrxDJbW1vExsbi559/Rv/+/bFz507k5uZi69atqFKlCurWrYsHDx5g+PDhBcagpaUFAwMDSCQSmJmZFSvuW7duYe/evQgODoaPjw8AwM7OTjyvqamJOXPmiMe2trYIDw/H3r17FRJWXV1dbN68GVpaWgCAjRs3flDseRYtWqRwvzw7ZWugp61erD7Rx7GadU3ZIRARUSXBhPUTi4uLQ1ZWFtq0aVNoHXd3d/HnR48e4f79+xg8eDCGDBkilufk5IgPUMXFxaFBgwaoUqWKeN7Dw6NU446JiYG6ujq8vLwKrbNhwwZs3rwZ9+7dw6tXr/D69Wu4uroq1Klfv76YrH5M7P7+/pgwYYJ4nJ6eDktLyw/oEREREZUXTFg/MR0dnffW0dXVFX+Wy+UAgE2bNqFp06YK9dTV38wkCoJQihEW7H1x7927F+PHj8eKFSvg4eEBPT09LFu2DBEREQr13u4bUPLYpVIppFJpia4lIiKi8oUPXX1itWvXho6ODkJCQopV39TUFBYWFrh79y7s7e0VXra2tgAAZ2dnXLlyBa9evRKvu3DhQpHtamlpITc3t9hx169fH3K5HGFhYQWeP3PmDJo3b44RI0agYcOGsLe3R0JCwnvbLUnsREREVLkwYf3EtLW1MXXqVEyZMgW//PILEhIScOHCBfFp+4IEBARg0aJFWLNmDW7duoVr165h27ZtWLlyJQCgT58+UFNTw+DBgxEbG4ujR49i+fLlRcZhY2ODjIwMhISE4PHjx3j58uV76/fv3x+DBg1CUFAQEhMTERoair179wIA7O3tERUVhRMnTuDWrVuYOXMmIiMj3zseJYmdiIiIKhcmrEowc+ZMTJw4EbNmzYKTkxN69uyJ1NTUQut/++232Lx5MwIDA1G/fn14eXkhMDBQnGGVyWT4448/EBsbi4YNG2L69OlYsmRJkTE0b94cw4YNQ8+ePWFiYoKlS5e+N+7169eje/fuGDFiBOrUqYMhQ4YgMzMTADBs2DB069YNPXv2RNOmTfHkyROMGDHivW2WJHYiIiKqXCTCp1gASVTG0tPTYWBggOv+Ttwl4BPhLgFERPSx8t6/09LSoK+vX2g9zrASERERkUpjwkoA3jw0JZPJCn0RERERKQu3tSIAb/Z+jYmJUXYYRERERPlwDStVCMVdA0NERESqg2tYiYiIiKhCYMJKRERERCqNCSsRERERqTQmrERERESk0piwEhEREZFK47ZWVKF4ztgFdamOssOoNKKX+Sk7BCIiqgQ4w0pEREREKo0JKxERERGpNCasRERERKTSmLASERERkUpjwkqlxtvbG+PGjVN2GERERFTBMGGlDxYaGgqJRILnz58rOxQiIiKqBJiwkkrLzs5WdghERESkZExYqUBZWVkYM2YMqlevDm1tbbRs2RKRkZFISkpCq1atAABGRkaQSCQYMGCAeJ1cLseUKVNQtWpVmJmZISAgQKHdtLQ0DB06FNWrV4e+vj5at26NK1euiOcDAgLg6uqKrVu3ws7ODlKpFIIgfIouExERkYpiwkoFmjJlCvbv34/t27fj0qVLsLe3h6+vL/T09LB//34AQHx8PFJSUrBmzRrxuu3bt0NXVxcRERFYunQp5s6di+DgYACAIAjo2LEjHj58iKNHjyI6Ohpubm5o06YNnj59KrZx584d7N27F/v370dMTEyB8WVlZSE9PV3hRURERBWTROD0Fb0jMzMTRkZGCAwMRJ8+fQC8+WjexsYG48aNQ+PGjdGqVSs8e/YMhoaG4nXe3t7Izc3FmTNnxLImTZqgdevWWLx4MU6dOoUvv/wSqampkEqlYh17e3tMmTIFQ4cORUBAABYuXIi///4bJiYmhcYYEBCAOXPm5Cu/7u8EPW31UhgFKitWs64pOwQiIlIR6enpMDAwQFpaGvT19QutxxlWyichIQHZ2dlo0aKFWKapqYkmTZogLi6uyGtdXFwUjs3NzZGamgoAiI6ORkZGBoyNjSGTycRXYmIiEhISxGusra2LTFYBwN/fH2lpaeLr/v37H9pNIiIiKic0lB0AqZ68SXeJRJKv/N2yd2lqaiocSyQSyOVyAG/Wt5qbmyM0NDTfdW/P1Orq6r43RqlUqjBLS0RERBUXZ1gpH3t7e2hpaeHs2bNiWXZ2NqKiouDk5AQtLS0AQG5u7ge16+bmhocPH0JDQwP29vYKr2rVqpVqH4iIiKjiYMJK+ejq6mL48OGYPHkyjh8/jtjYWAwZMgQvX77E4MGDYW1tDYlEgsOHD+PRo0fIyMgoVrs+Pj7w8PBA165dceLECSQlJSE8PBwzZsxAVFRUGfeKiIiIyismrFSgxYsX46uvvkK/fv3g5uaGO3fu4MSJEzAyMoKFhQXmzJmDadOmwdTUFKNGjSpWmxKJBEePHoWnpycGDRoEBwcH9OrVC0lJSTA1NS3jHhEREVF5xV0CqELIe8qQuwSoPu4SQEREebhLABERERFVCExYiYiIiEilMWElIiIiIpXGhJWIiIiIVBq/OIAqFMtpF4pctE1ERETlD2dYiYiIiEilMWElIiIiIpXGhJWIiIiIVBoTViIiIiJSaXzoiioUzxm7oC7VUXYYKiF6mZ+yQyAiIioVnGElIiIiIpXGhJWIiIiIVBoTViIiIiJSaUxYiYiIiEilKTVh9fb2xrhx45QZwgcLCAiAq6urssMgIiIiqjQ4w/qBJk2ahJCQEGWHUWGVx3/EEBERUdnitlYfSCaTQSaTffL7CoKA3NxcaGjwV0ZERESVi9JnWOVyOaZMmYKqVavCzMwMAQEB4rnk5GR06dIFMpkM+vr66NGjB/7991/xfN7H81u3boWVlRVkMhmGDx+O3NxcLF26FGZmZqhevToWLFigcM+0tDQMHToU1atXh76+Plq3bo0rV64UK953lwQMGDAAXbt2xcKFC2FqagpDQ0PMmTMHOTk5mDx5MqpWrYqaNWti69at4jVJSUmQSCTYvXs3mjdvDm1tbdStWxehoaFindDQUEgkEpw4cQLu7u6QSqU4c+YMsrKyMGbMGFSvXh3a2tpo2bIlIiMjxbGsWbMmNmzYoBDzpUuXIJFIcPfu3WL1v6zGNa/dX3/9FTY2NjAwMECvXr3w4sULcSzDwsKwZs0aSCQSSCQSJCUlFev3QkRERBWX0hPW7du3Q1dXFxEREVi6dCnmzp2L4OBgCIKArl274unTpwgLC0NwcDASEhLQs2dPhesTEhJw7NgxHD9+HLt27cLWrVvRsWNHPHjwAGFhYViyZAlmzJiBCxcuAHgzU9mxY0c8fPgQR48eRXR0NNzc3NCmTRs8ffq0RH04deoU/vnnH/z1119YuXIlAgIC0KlTJxgZGSEiIgLDhg3DsGHDcP/+fYXrJk+ejIkTJ+Ly5cto3rw5vvjiCzx58kShzpQpU7Bo0SLExcXBxcUFU6ZMwf79+7F9+3ZcunQJ9vb28PX1xdOnT6GmpoZevXph586dCm389ttv8PDwgJ2dXbH7X1bjmpCQgKCgIBw+fBiHDx9GWFgYFi9eDABYs2YNPDw8MGTIEKSkpCAlJQWWlpYl+p0QERFRxaH0hNXFxQWzZ89G7dq14efnB3d3d4SEhODkyZO4evUqfvvtNzRq1AhNmzbFr7/+irCwMHFGEXgzq7h161Y4Ozujc+fOaNWqFeLj47F69Wo4Ojpi4MCBcHR0FGcvT58+jWvXruH333+Hu7s7ateujeXLl8PQ0BD79u0rUR+qVq2KtWvXwtHREYMGDYKjoyNevnyJ77//HrVr14a/vz+0tLRw7tw5hetGjRqFr776Ck5OTli/fj0MDAywZcsWhTpz585F27ZtUatWLWhra2P9+vVYtmwZ2rdvD2dnZ2zatAk6OjridX379sW5c+dw7949cXx2796Nb7755oP6X1bjKpfLERgYiHr16uGzzz5Dv379xDXBBgYG0NLSQpUqVWBmZgYzMzOoq6sXOOZZWVlIT09XeBEREVHFpPQFkS4uLgrH5ubmSE1NRVxcHCwtLRVm2JydnWFoaIi4uDg0btwYAGBjYwM9PT2xjqmpKdTV1aGmpqZQlpqaCgCIjo5GRkYGjI2NFe776tUrJCQklKgPdevWzXe/evXqicfq6uowNjYWY8jj4eEh/qyhoQF3d3fExcUp1HF3dxd/TkhIQHZ2Nlq0aCGWaWpqokmTJuJ1DRs2RJ06dbBr1y5MmzYNYWFhSE1NRY8ePT6o/2U1ru+2m/f7/lCLFi3CnDlz8pXvlK2BnnbBSW55ZzXrmrJDICIiUgqlJ6yampoKxxKJBHK5HIIgQCKR5Kv/bnlB1xfWJvBmhs/c3FxhvWgeQ0PDUutDUTEU5d0+6+rqij8LglBgnXfHpG/fvvjtt98wbdo0/Pbbb/D19UW1atUAFL//ZTWuJR2Xd/n7+2PChAnicXp6OpcPEBERVVBKT1gL4+zsjOTkZNy/f19MRGJjY5GWlgYnJ6cSt+vm5oaHDx9CQ0MDNjY2pRRtyVy4cAGenp4AgJycHERHR2PUqFGF1re3t4eWlhbOnj2LPn36AACys7MRFRWlsBVUnz59MGPGDERHR2Pfvn1Yv369eK6s+l9a7WppaSE3N/e99aRSKaRSaYnvQ0REROWH0tewFsbHxwcuLi7o27cvLl26hIsXL8LPzw9eXl4KH5OXpF0PDw907doVJ06cQFJSEsLDwzFjxgxERUWVYg/e76effsLBgwdx8+ZNjBw5Es+ePcOgQYMKra+rq4vhw4dj8uTJOH78OGJjYzFkyBC8fPkSgwcPFuvZ2tqiefPmGDx4MHJyctClSxfxXFn1v7TatbGxQUREBJKSkvD48eMSzb4SERFRxaKyCatEIkFQUBCMjIzg6ekJHx8f2NnZYc+ePR/d7tGjR+Hp6YlBgwbBwcEBvXr1QlJSEkxNTUsp+uJZvHgxlixZggYNGuDMmTP43//+J350X9Q1X331Ffr16wc3NzfcuXMHJ06cgJGRkUK9vn374sqVK+jWrRt0dHTE8rLqf2m1O2nSJKirq8PZ2RkmJiZITk4ucUxERERUMUiEvIWR9MkkJSXB1tYWly9f5te8lpL09HQYGBjgur8TH7oiIiIqJ/Lev9PS0qCvr19oPZWdYSUiIiIiApiw5lO3bl3x61fffb27IT8RERERlT2V3SVAWY4ePYrs7OwCz5XWGlcbGxtwJQYRERFR8TBhfYe1tbWyQyAiIiKitzBhpQrFctqFIhdtExERUfnDNaxEREREpNKYsBIRERGRSmPCSkREREQqjQkrEREREak0PnRFFYrnjF1Ql+q8v2I5FL3MT9khEBERKQVnWImIiIhIpTFhJSIiIiKVxoSViIiIiFQaE1YiIiIiUmlMWImIiIhIpTFh/UgBAQFwdXVVdhhlZsCAAejatauywyAiIqJKjAnrR5o0aRJCQkKUHQYRERFRhcWE9SPJZDIYGxt/VBvZ2dmlFM2Hef36tVLuS0RERPQhKlXC6u3tjdGjR2PcuHEwMjKCqakpNm7ciMzMTAwcOBB6enqoVasWjh07BgDIzc3F4MGDYWtrCx0dHTg6OmLNmjUKbb67JEAul2Pu3LmoWbMmpFIpXF1dcfz4cfF8UlISJBIJ9u7dC29vb2hra2PHjh1Fxh0YGAhDQ0MEBQXBwcEB2traaNu2Le7fvy/WKeij+3HjxsHb21uh/6NGjcKECRNQrVo1tG3bFgBw48YNdOzYEfr6+tDT08Nnn32GhIQEhbaWL18Oc3NzGBsbY+TIkQpJ9o4dO+Du7g49PT2YmZmhT58+SE1NFc8/e/YMffv2hYmJCXR0dFC7dm1s27ZNPP/333+jZ8+eMDIygrGxMbp06YKkpKQix4SIiIgqj0qVsALA9u3bUa1aNVy8eBGjR4/G8OHD8fXXX6N58+a4dOkSfH190a9fP7x8+RJyuRw1a9bE3r17ERsbi1mzZuH777/H3r17C21/zZo1WLFiBZYvX46rV6/C19cXX3zxBW7fvq1Qb+rUqRgzZgzi4uLg6+v73rhfvnyJBQsWYPv27Th37hzS09PRq1evEvVfQ0MD586dw88//4y///4bnp6e0NbWxqlTpxAdHY1BgwYhJydHvOb06dNISEjA6dOnsX37dgQGBiIwMFA8//r1a8ybNw9XrlxBUFAQEhMTMWDAAPH8zJkzERsbi2PHjiEuLg7r169HtWrVxH61atUKMpkMf/31F86ePQuZTIbPP/+8yBngrKwspKenK7yIiIioYpIIgiAoO4hPxdvbG7m5uThz5gyANzOoBgYG6NatG3755RcAwMOHD2Fubo7z58+jWbNm+doYOXIk/v33X+zbtw/AmxnWoKAgxMTEAAAsLCwwcuRIfP/99+I1TZo0QePGjfHTTz8hKSkJtra2WL16NcaOHVusuAMDAzFw4EBcuHABTZs2BQDcvHkTTk5OiIiIQJMmTTBgwAA8f/4cQUFB4nXjxo1DTEwMQkNDxf6npaXh8uXLYp3vv/8eu3fvRnx8PDQ1NfPde8CAAQgNDUVCQgLU1dUBAD169ICamhp2795dYLyRkZFo0qQJXrx4AZlMhi+++ALVqlXD1q1b89XdunUrli5diri4OEgkEgBvEuC8GeV27doVeI+AgADMmTMnX/l1fyfoaasXeI2yWM26puwQiIiIVFJ6ejoMDAyQlpYGfX39QutVuhlWFxcX8Wd1dXUYGxujfv36YpmpqSkAiB9pb9iwAe7u7jAxMYFMJsOmTZuQnJxcYNvp6en4559/0KJFC4XyFi1aIC4uTqHM3d39g+LW0NBQuKZOnTowNDTM1+77vHvfmJgYfPbZZwUmq3nq1q0rJqsAYG5urvCR/+XLl9GlSxdYW1tDT09PXIaQN07Dhw/H7t274erqiilTpiA8PFy8Njo6Gnfu3IGenh5kMhlkMhmqVq2K//77L9+yhLf5+/sjLS1NfL29PIKIiIgqFg1lB/CpvZuYSSQShbK8WT65XI69e/di/PjxWLFiBTw8PKCnp4dly5YhIiKiyHvktZFHEIR8Zbq6uh8c+7ttvF2mpqaGdyfLC3qY69376ujovPe+BY2ZXC4HAGRmZqJdu3Zo164dduzYARMTEyQnJ8PX11f8SL99+/a4d+8ejhw5gpMnT6JNmzYYOXIkli9fDrlcjkaNGmHnzp357mtiYlJoTFKpFFKp9L2xExERUflX6WZYP8SZM2fQvHlzjBgxAg0bNoS9vX2Rs376+vqoUaMGzp49q1AeHh4OJyenj4olJycHUVFR4nF8fDyeP3+OOnXqAHiT3KWkpChck7dMoSguLi44c+ZMiXcquHnzJh4/fozFixfjs88+Q506dRRmX/OYmJhgwIAB2LFjB1avXo2NGzcCANzc3HD79m1Ur14d9vb2Ci8DA4MSxUREREQVCxPWItjb2yMqKgonTpzArVu3MHPmTERGRhZ5zeTJk7FkyRLs2bMH8fHxmDZtGmJiYoq9XrUwmpqaGD16NCIiInDp0iUMHDgQzZo1Q5MmTQAArVu3RlRUFH755Rfcvn0bs2fPxvXr19/b7qhRo8QHuKKionD79m38+uuviI+PL1ZcVlZW0NLSwg8//IC7d+/i0KFDmDdvnkKdWbNm4X//+x/u3LmDGzdu4PDhw2IC37dvX1SrVg1dunTBmTNnkJiYiLCwMIwdOxYPHjz4wFEiIiKiiogJaxGGDRuGbt26oWfPnmjatCmePHmCESNGFHnNmDFjMHHiREycOBH169fH8ePHcejQIdSuXfujYqlSpQqmTp2KPn36wMPDAzo6OgoPPfn6+mLmzJmYMmUKGjdujBcvXsDPz++97RobG+PUqVPIyMiAl5cXGjVqhE2bNhW5pvVtJiYmCAwMxO+//w5nZ2csXrwYy5cvV6ijpaUFf39/uLi4wNPTE+rq6mLsVapUwV9//QUrKyt069YNTk5OGDRoEF69elXk4msiIiKqPCrVLgFlwd/fH2fOnMm3DKA0BQYGYty4cXj+/HmZ3aO8y3vKkLsEEBERlR/cJaCMCYKAhIQEhISEoG7dusoOh4iIiKjCYsJaQmlpaXB2doaWlpbCnqsl0b59e3FLp3dfCxcuLKWIiYiIiMqnSretVWkxNDREVlZWqbS1efNmvHr1qsBzVatWRdWqVRW+OYqIiIioMmHCqgIsLCyUHUKFYTntAh/WIiIiqmC4JICIiIiIVBoTViIiIiJSaUxYiYiIiEilMWElIiIiIpXGhJWIiIiIVBp3CaAKxXPGLqhLdZQdRj7Ry97/NblERERUMM6wEhEREZFKY8JKRERERCqNCSsRERERqTQmrERERESk0piwEhEREZFKY8JKRERERCqNCSuptOzsbGWHQERERErGhJVKnVwux5IlS2Bvbw+pVAorKyssWLAAADB16lQ4ODigSpUqsLOzw8yZMxWS0oCAALi6umLr1q2ws7ODVCqFIAjK6goRERGpAH5xAJU6f39/bNq0CatWrULLli2RkpKCmzdvAgD09PQQGBiIGjVq4Nq1axgyZAj09PQwZcoU8fo7d+5g79692L9/P9TV1Qu8R1ZWFrKyssTj9PT0su0UERERKY1E4PQVlaIXL17AxMQEP/74I7799tv31l+2bBn27NmDqKgoAG9mWBcuXIi///4bJiYmhV4XEBCAOXPm5Cu/7u8EPe2Ck9zSZjXr2ie5DxERUUWVnp4OAwMDpKWlQV9fv9B6XBJApSouLg5ZWVlo06ZNgef37duHli1bwszMDDKZDDNnzkRycrJCHWtr6yKTVeDNLG5aWpr4un//fqn1gYiIiFQLE1YqVTo6OoWeu3DhAnr16oX27dvj8OHDuHz5MqZPn47Xr18r1NPV1X3vfaRSKfT19RVeREREVDExYaVSVbt2bejo6CAkJCTfuXPnzsHa2hrTp0+Hu7s7ateujXv37ikhSiIiIipP+NAVlSptbW1MnToVU6ZMgZaWFlq0aIFHjx7hxo0bsLe3R3JyMnbv3o3GjRvjyJEjOHjwoLJDJiIiIhXHGVYqdTNnzsTEiRMxa9YsODk5oWfPnkhNTUWXLl0wfvx4jBo1Cq6urggPD8fMmTOVHS4RERGpOO4SQBVC3lOG3CWAiIio/OAuAURERERUITBhJSIiIiKVxoSViIiIiFQaE1YiIiIiUmnc1ooqFMtpF/glAkRERBUMZ1iJiIiISKUxYSUiIiIilcaElYiIiIhUWokT1oSEBMyYMQO9e/dGamoqAOD48eO4ceNGqQVHRERERFSih67CwsLQvn17tGjRAn/99RcWLFiA6tWr4+rVq9i8eTP27dtX2nESFYvnjF1Ql+ooOwxEL/NTdghEREQVRolmWKdNm4b58+cjODgYWlpaYnmrVq1w/vz5UguOiIiIiKhECeu1a9fw5Zdf5is3MTHBkydPPjooIiIiIqI8JUpYDQ0NkZKSkq/88uXLsLCw+OigiIiIiIjylChh7dOnD6ZOnYqHDx9CIpFALpfj3LlzmDRpEvz8uHaPiIiIiEpPiRLWBQsWwMrKChYWFsjIyICzszM8PT3RvHlzzJgxo7RjJCIiIqJKrEQJq6amJnbu3Inbt29j79692LFjB27evIlff/0V6urqpR1jhRUQEABXV1fxeMCAAejatWuxrvX29sa4cePKJK48EokEQUFBZXoPIiIiovcp0bZWeezs7GBnZ4fc3Fxcu3YNz549g5GRUWnFRkqWkpLC3ycREREpXYlmWMeNG4ctW7YAAHJzc+Hl5QU3NzdYWloiNDS0NOMjJTIzM4NUKlV2GERERFTJlShh3bdvHxo0aAAA+OOPP3D37l3cvHkT48aNw/Tp00s1wE9p3759qF+/PnR0dGBsbAwfHx9kZmaKH9UvXLgQpqamMDQ0xJw5c5CTk4PJkyejatWqqFmzJrZu3arQ3tSpU+Hg4IAqVarAzs4OM2fORHZ2dqnFm5OTg1GjRsHQ0BDGxsaYMWMGBEEQzxf0kb6hoSECAwMBAK9fv8aoUaNgbm4ObW1t2NjYYNGiRQVen5SUBIlEggMHDqBVq1aoUqUKGjRokG/f3fDwcHh6ekJHRweWlpYYM2YMMjMzxfPr1q1D7dq1oa2tDVNTU3Tv3l08V9j4ExERUeVWooT18ePHMDMzAwAcPXoUPXr0gIODAwYPHoxr166VaoCfSkpKCnr37o1BgwYhLi4OoaGh6Natm5gAnjp1Cv/88w/++usvrFy5EgEBAejUqROMjIwQERGBYcOGYdiwYbh//77Ypp6eHgIDAxEbG4s1a9Zg06ZNWLVqVanFvH37dmhoaCAiIgJr167FqlWrsHnz5mJfv3btWhw6dAh79+5FfHw8duzYARsbmyKvmT59OiZNmoSYmBg4ODigd+/eyMnJAfBmf15fX19069YNV69exZ49e3D27FmMGjUKABAVFYUxY8Zg7ty5iI+Px/Hjx+Hp6Qng/eP/rqysLKSnpyu8iIiIqGIq0RpWU1NTxMbGwtzcHMePH8e6desAAC9fviy3D12lpKQgJycH3bp1g7W1NQCgfv364vmqVati7dq1UFNTg6OjI5YuXYqXL1/i+++/BwD4+/tj8eLFOHfuHHr16gUACjsm2NjYYOLEidizZw+mTJlSKjFbWlpi1apVkEgkcHR0xLVr17Bq1SoMGTKkWNcnJyejdu3aaNmyJSQSidjvokyaNAkdO3YEAMyZMwd169bFnTt3UKdOHSxbtgx9+vQRHwarXbs21q5dCy8vL6xfvx7JycnQ1dVFp06doKenB2trazRs2BDA+8f/XYsWLcKcOXPyle+UrYGetvL/BpPnLlN2CB/Ealb5/IcmERFVDiWaYR04cCB69OiBevXqQSKRoG3btgCAiIgI1KlTp1QD/FQaNGiANm3aoH79+vj666+xadMmPHv2TDxft25dqKn933CZmpoqJFTq6uowNjZGamqqWLZv3z60bNkSZmZmkMlkmDlzJpKTk0st5mbNmkEikYjHHh4euH37NnJzc4t1/YABAxATEwNHR0eMGTMGf/7553uvcXFxEX82NzcHALHP0dHRCAwMhEwmE1++vr6Qy+VITExE27ZtYW1tDTs7O/Tr1w87d+7Ey5cvAbx//N/l7++PtLQ08fX2zDYRERFVLCVKWAMCArB582YMHToU586dEx/MUVdXx7Rp00o1wE9FXV0dwcHBOHbsGJydnfHDDz/A0dERiYmJAN5s5fU2iURSYJlcLgcAXLhwAb169UL79u1x+PBhXL58GdOnT8fr168/TYf+fzzvfqT+9hpaNzc3JCYmYt68eXj16hV69OihsKa0IG/3OS9ZzuuzXC7Hd999h5iYGPF15coV3L59G7Vq1YKenh4uXbqEXbt2wdzcHLNmzUKDBg3w/Pnz947/u6RSKfT19RVeREREVDGVeFurghKb/v37f1QwyiaRSNCiRQu0aNECs2bNgrW1NQ4ePFiits6dOwdra2uFh9Du3btXWqECeJMUv3tcu3ZtcVmGiYmJwlfo3r59W5zRzKOvr4+ePXuiZ8+e6N69Oz7//HM8ffoUVatW/eB43NzccOPGDdjb2xdaR0NDAz4+PvDx8cHs2bNhaGiIU6dOoVu3boWO/4QJEz44FiIiIqo4SpywhoWFYfny5YiLi4NEIoGTkxMmT56Mzz77rDTj+2QiIiIQEhKCdu3aoXr16oiIiMCjR4/g5OSEq1evfnB79vb2SE5Oxu7du9G4cWMcOXKkxMlvYe7fv48JEybgu+++w6VLl/DDDz9gxYoV4vnWrVvjxx9/RLNmzSCXyzF16lSFGdJVq1bB3Nwcrq6uUFNTw++//w4zMzMYGhqWKJ6pU6eiWbNmGDlyJIYMGQJdXV3ExcUhODgYP/zwAw4fPoy7d+/C09MTRkZGOHr0KORyORwdHYscfyIiIqrcSrQkYMeOHfDx8UGVKlUwZswYjBo1Cjo6OmjTpg1+++230o7xk9DX18dff/2FDh06wMHBATNmzMCKFSvQvn37ErXXpUsXjB8/HqNGjYKrqyvCw8Mxc+bMUo3Zz88Pr169QpMmTTBy5EiMHj0aQ4cOFc+vWLEClpaW8PT0RJ8+fTBp0iRUqVJFPC+TybBkyRK4u7ujcePGSEpKwtGjRxXW6n4IFxcXhIWF4fbt2/jss8/QsGFDzJw5U1zramhoiAMHDqB169ZwcnLChg0bsGvXLtStW7fUx5+IiIgqDolQ2L5BRXBycsLQoUMxfvx4hfKVK1di06ZNiIuLK7UAiYojPT0dBgYGuO7vpBK7BJQ33CWAiIiUIe/9Oy0trcjnUUo0lXb37l107tw5X/kXX3xR6EMyREREREQlUaKE1dLSEiEhIfnKQ0JCYGlp+dFBVXbJyckKW0O9+yrNrbGIiIiIVF2JHrqaOHEixowZg5iYGDRv3hwSiQRnz55FYGAg1qxZU9oxVjo1atRATExMkeeJiIiIKosSrWEFgIMHD2LFihXietW8XQK6dOlSqgESFUdx18AQERGR6iju+3eJE1YiVcKElYiIqPwp7vt3ifdhBYCoqCiFfVgbNWr0Mc0REREREeVTooT1wYMH6N27N86dOyduMv/8+XM0b94cu3bt4oNXRERERFRqSrRLwKBBg5CdnY24uDg8ffoUT58+RVxcHARBwODBg0s7RiIiIiKqxEq0hlVHRwfh4eFo2LChQvmlS5fQokULvHr1qtQCJCoOrmElIiIqf8p0DauVlRWys7Pzlefk5MDCwqIkTRKVCs8Zu6Au1SmTtqOX+ZVJu0RERFS0Ei0JWLp0KUaPHo2oqCjkTdBGRUVh7NixWL58eakGSERERESVW4mWBBgZGeHly5fIycmBhsabSdq8n3V1dRXqPn36tHQiJSpC3kcKDUZv4AwrERFROVGmSwJWr15d0riIiIiIiD7IByesOTk5AABfX1+YmZmVekBERERERG/74DWsGhoaGD58OLKyssoiHlIxNjY2751Rl0gkCAoKAgAkJSVBIpEgJiamzGMjIiKiyqFED101bdoUly9fLu1YqAKwtLRESkoK6tWrp+xQiIiIqIIo0RrWESNGYOLEiXjw4AEaNWqU70ErFxeXUgmOyh91dXUuFSEiIqJSVaIZ1p49eyIxMRFjxoxBixYt4OrqioYNG4r/pU/jjz/+gKGhIeRyOQAgJiYGEokEkydPFut899136N27NwAgPDwcnp6e0NHRgaWlJcaMGYPMzEyxbmpqKjp37gwdHR3Y2tpi586d+e55+/ZteHp6QltbG87OzggODlY4/+6SgNDQUEgkEoSEhMDd3R1VqlRB8+bNER8fr3Dd/PnzUb16dejp6eHbb7/FtGnT4OrqWhrDREREROVciRLWxMTEfK+7d++K/6VPw9PTEy9evBCXZ4SFhaFatWoICwsT64SGhsLLywvXrl2Dr68vunXrhqtXr2LPnj04e/YsRo0aJdYdMGAAkpKScOrUKezbtw/r1q1DamqqeF4ul6Nbt25QV1fHhQsXsGHDBkydOrVYsU6fPh0rVqxAVFQUNDQ0MGjQIPHczp07sWDBAixZsgTR0dGwsrLC+vXri2wvKysL6enpCi8iIiKqmEq0JMDa2rq046ASMDAwgKurK0JDQ9GoUSOEhoZi/PjxmDNnDl68eIHMzEzcunUL3t7eWLhwIfr06YNx48YBAGrXro21a9fCy8sL69evR3JyMo4dO4YLFy6gadOmAIAtW7bAyclJvN/JkycRFxeHpKQk1KxZEwCwcOFCtG/f/r2xLliwAF5eXgCAadOmoWPHjvjvv/+gra2NH374AYMHD8bAgQMBALNmzcKff/6JjIyMQttbtGgR5syZk698p2wN9LTVizeA77Cada1E1xEREVHZKlHC+ssvvxR53s+PG6x/Kt7e3ggNDcWECRNw5swZzJ8/H/v378fZs2fx/PlzmJqaok6dOoiOjsadO3cUPuYXBAFyuRyJiYm4desWNDQ04O7uLp6vU6cODA0NxeO4uDhYWVmJySoAeHh4FCvOt9c1m5ubA3izBMHKygrx8fEYMWKEQv0mTZrg1KlThbbn7++PCRMmiMfp6emwtLQsVixERERUvpQoYR07dqzCcXZ2Nl6+fAktLS1UqVKFCesn5O3tjS1btuDKlStQU1ODs7MzvLy8EBYWhmfPnomzmnK5HN999x3GjBmTr428pBF4s0VVYQr6UrSi6r9NU1Mz3zV5a28Laud9X8AmlUohlUqLdW8iIiIq30q0hvXZs2cKr4yMDMTHx6Nly5bYtWtXacdIRchbx7p69Wp4eXlBIpHAy8sLoaGh4vpVAHBzc8ONGzdgb2+f76WlpQUnJyfk5OQgKipKbDs+Ph7Pnz8Xj52dnZGcnIx//vlHLDt//vxH98HR0REXL15UKHs7DiIiIqrcSpSwFqR27dpYvHhxvtlXKlt561h37NgBb29vAG+S2EuXLonrVwFg6tSpOH/+PEaOHImYmBjcvn0bhw4dwujRowG8SRo///xzDBkyBBEREYiOjsa3334LHR0d8V4+Pj5wdHSEn58frly5gjNnzmD69Okf3YfRo0djy5Yt2L59O27fvo358+fj6tWrxZ69JSIiooqt1BJW4M0enG/PvtGn0apVK+Tm5orJqZGREZydnWFiYiI+NOXi4oKwsDDcvn0bn332GRo2bIiZM2eK60kBYNu2bbC0tISXlxe6deuGoUOHonr16uJ5NTU1HDx4EFlZWWjSpAm+/fZbLFiw4KPj79u3L/z9/TFp0iS4ubkhMTERAwYMgLa29ke3TUREROWfRHjfYsECHDp0SOFYEASkpKTgxx9/hKWlJY4dO1ZqAVLl1LZtW5iZmeHXX38tVv309HQYGBjgur8TdwkgIiIqJ/Lev9PS0qCvr19ovRI9dNW1a1eFY4lEAhMTE7Ru3RorVqwoSZNUib18+RIbNmyAr68v1NXVsWvXLpw8eTLflxIQERFR5VSihPXtp7vzflZTK9XVBVSJSCQSHD16FPPnz0dWVhYcHR2xf/9++Pj4KDs0IiIiUgElzjK3bNmCevXqQUdHBzo6OqhXrx42b95cmrFRJaGjo4OTJ0/i6dOnyMzMxKVLl9CtWzdlh0VEREQqokQzrDNnzsSqVaswevRoceP48+fPY/z48UhKSsL8+fNLNUgiIiIiqrxK9NBVtWrV8MMPP6B3794K5bt27cLo0aPx+PHjUguQqDiKu2ibiIiIVEdx379LtCQgNzdX4Ss88zRq1Ag5OTklaZKIiIiIqEAlSli/+eYbrF+/Pl/5xo0b0bdv348OioiIiIgoT4nWsAJvHrr6888/0axZMwDAhQsXcP/+ffj5+WHChAlivZUrV358lERERERUaZUoYb1+/Trc3NwAAAkJCQAAExMTmJiY4Pr162I9frUmEREREX2sEiWsp0+fLu04iEqF54xdUJfqlOja6GV+pRwNERERlQbu9k9EREREKo0JKxERERGpNCasRERERKTSmLASERERkUpjwkofzNvbG+PGjROPbWxssHr16jJrn4iIiCq3Eu/DSpQnMjISurq6yg6DiIiIKigmrPTRTExMlB0CERERVWBcElCBeHt7Y/To0Rg3bhyMjIxgamqKjRs3IjMzEwMHDoSenh5q1aqFY8eOidfExsaiQ4cOkMlkMDU1Rb9+/fD48WPxfGZmJvz8/CCTyWBubo4VK1bku++7SwKeP3+OoUOHwtTUFNra2qhXrx4OHz4MAHjy5Al69+6NmjVrokqVKqhfvz527dpVdoNCRERE5R4T1gpm+/btqFatGi5evIjRo0dj+PDh+Prrr9G8eXNcunQJvr6+6NevH16+fImUlBR4eXnB1dUVUVFROH78OP7991/06NFDbG/y5Mk4ffo0Dh48iD///BOhoaGIjo4u9P5yuRzt27dHeHg4duzYgdjYWCxevBjq6uoAgP/++w+NGjXC4cOHcf36dQwdOhT9+vVDREREmY8NERERlU9cElDBNGjQADNmzAAA+Pv7Y/HixahWrRqGDBkCAJg1axbWr1+Pq1ev4ujRo3Bzc8PChQvF67du3QpLS0vcunULNWrUwJYtW/DLL7+gbdu2AN4kxDVr1iz0/idPnsTFixcRFxcHBwcHAICdnZ143sLCApMmTRKPR48ejePHj+P3339H06ZNi93PrKwsZGVlicfp6enFvpaIiIjKFyasFYyLi4v4s7q6OoyNjVG/fn2xzNTUFACQmpqK6OhonD59GjKZLF87CQkJePXqFV6/fg0PDw+xvGrVqnB0dCz0/jExMahZs6aYrL4rNzcXixcvxp49e/D333+LieeHPrS1aNEizJkzJ1/5Ttka6Gmrf1BbeZLnLgMAWM26VqLriYiIqGwwYa1gNDU1FY4lEolCmUQiAfDmo3u5XI7OnTtjyZIl+doxNzfH7du3P/j+Ojo6RZ5fsWIFVq1ahdWrV6N+/frQ1dXFuHHj8Pr16w+6j7+/PyZMmCAep6enw9LS8oPjJSIiItXHhLUSc3Nzw/79+2FjYwMNjfx/Cvb29tDU1MSFCxdgZWUFAHj27Blu3boFLy+vAtt0cXHBgwcPcOvWrQJnWc+cOYMuXbrgm2++AfAmcb59+zacnJw+KHapVAqpVPpB1xAREVH5xIeuKrGRI0fi6dOn6N27Ny5evIi7d+/izz//xKBBg5CbmwuZTIbBgwdj8uTJCAkJwfXr1zFgwACoqRX+Z+Pl5QVPT0989dVXCA4ORmJiIo4dO4bjx48DeJMEBwcHIzw8HHFxcfjuu+/w8OHDT9VlIiIiKoeYsFZiNWrUwLlz55CbmwtfX1/Uq1cPY8eOhYGBgZiULlu2DJ6envjiiy/g4+ODli1bolGjRkW2u3//fjRu3Bi9e/eGs7MzpkyZgtzcXADAzJkz4ebmBl9fX3h7e8PMzAxdu3Yt664SERFROSYRBEFQdhBEHys9PR0GBga47u9U4oeu8vChKyIiok8j7/07LS0N+vr6hdbjDCsRERERqTQmrERERESk0piwEhEREZFKY8JKRERERCqN+7BShWI57UKRi7aJiIio/OEMKxERERGpNCasRERERKTSmLASERERkUpjwkpEREREKo0PXVGF4jljF9SlOh90TfQyvzKKhoiIiEoDZ1iJiIiISKUxYSUiIiIilcaElYiIiIhUGhNWIiIiIlJpTFiJiIiISKUxYaVSFRAQAFdXV2WHQURERBUIE1YqVZMmTUJISIiywyAiIqIKhPuwUqmSyWSQyWTKDoOIiIgqEM6wVmDe3t4YPXo0xo0bByMjI5iammLjxo3IzMzEwIEDoaenh1q1auHYsWPiNWFhYWjSpAmkUinMzc0xbdo05OTkAAB+/vlnWFhYQC6XK9zniy++QP/+/QHkXxIwYMAAdO3aFcuXL4e5uTmMjY0xcuRIZGdni3VSUlLQsWNH6OjowNbWFr/99htsbGywevXqshscIiIiKjeYsFZw27dvR7Vq1XDx4kWMHj0aw4cPx9dff43mzZvj0qVL8PX1Rb9+/fDy5Uv8/fff6NChAxo3bowrV65g/fr12LJlC+bPnw8A+Prrr/H48WOcPn1abP/Zs2c4ceIE+vbtW2gMp0+fRkJCAk6fPo3t27cjMDAQgYGB4nk/Pz/8888/CA0Nxf79+7Fx40akpqYW2a+srCykp6crvIiIiKhikgiCICg7CCob3t7eyM3NxZkzZwAAubm5MDAwQLdu3fDLL78AAB4+fAhzc3OcP38ef/zxB/bv34+4uDhIJBIAwLp16zB16lSkpaVBTU0NXbp0QbVq1bBlyxYAwMaNGzF79mw8ePAA6urqCAgIQFBQEGJiYgC8mWENDQ1FQkIC1NXVAQA9evSAmpoadu/ejZs3b8LJyQmRkZFwd3cHANy5cwe1a9fGqlWrMG7cuAL7FhAQgDlz5uQrv+7vBD1t9Q8eK6tZ1z74GiIiIvo46enpMDAwQFpaGvT19QutxxnWCs7FxUX8WV1dHcbGxqhfv75YZmpqCgBITU1FXFwcPDw8xGQVAFq0aIGMjAw8ePAAANC3b1/s378fWVlZAICdO3eiV69eYjJakLp16yqcNzc3F2dQ4+PjoaGhATc3N/G8vb09jIyMiuyXv78/0tLSxNf9+/ffOxZERERUPvGhqwpOU1NT4VgikSiU5SWncrkcgiAoJKsAkDcBn1feuXNnyOVyHDlyBI0bN8aZM2ewcuXKD44hbx1sYRP875v4l0qlkEqlRdYhIiKiioEzrCRydnZGeHi4QrIYHh4OPT09WFhYAAB0dHTQrVs37Ny5E7t27YKDgwMaNWpU4nvWqVMHOTk5uHz5slh2584dPH/+vMRtEhERUcXChJVEI0aMwP379zF69GjcvHkT//vf/zB79mxMmDABamr/96fSt29fHDlyBFu3bsU333zzUfesU6cOfHx8MHToUFy8eBGXL1/G0KFDoaOjk2+2l4iIiConJqwksrCwwNGjR3Hx4kU0aNAAw4YNw+DBgzFjxgyFeq1bt0bVqlURHx+PPn36fPR9f/nlF5iamsLT0xNffvklhgwZAj09PWhra39020RERFT+cZcAUjkPHjyApaUlTp48iTZt2hTrmrynDLlLABERUflR3F0C+NAVKd2pU6eQkZGB+vXrIyUlBVOmTIGNjQ08PT2VHRoRERGpACaspHTZ2dn4/vvvcffuXejp6aF58+bYuXNnvt0FiIiIqHJiwkpK5+vrC19fX2WHQURERCqKCStVKJbTLhS5BoaIiIjKH+4SQEREREQqjQkrEREREak0JqxEREREpNKYsBIRERGRSmPCSkREREQqjbsEUIXiOWMX1KU6hZ6PXub3CaMhIiKi0sAZViIiIiJSaUxYiYiIiEilMWElIiIiIpXGhJWIiIiIVBoTVipVSUlJkEgkiImJUXYoREREVEFwlwAqsQEDBuD58+cICgoSyywtLZGSkoJq1aopLzAiIiKqUJiwUqlSV1eHmZmZssMgIiKiCoRLAsqpn3/+GRYWFpDL5QrlX3zxBfr374+EhAR06dIFpqamkMlkaNy4MU6ePKlQNysrC1OmTIGlpSWkUilq166NLVu2AAByc3MxePBg2NraQkdHB46OjlizZo14bUBAALZv347//e9/kEgkkEgkCA0NLXBJQFhYGJo0aQKpVApzc3NMmzYNOTk54nlvb2+MGTMGU6ZMQdWqVWFmZoaAgIDSHzQiIiIql5iwllNff/01Hj9+jNOnT4tlz549w4kTJ9C3b19kZGSgQ4cOOHnyJC5fvgxfX1907twZycnJYn0/Pz/s3r0ba9euRVxcHDZs2ACZTAYAkMvlqFmzJvbu3YvY2FjMmjUL33//Pfbu3QsAmDRpEnr06IHPP/8cKSkpSElJQfPmzfPF+ffff6NDhw5o3Lgxrly5gvXr12PLli2YP3++Qr3t27dDV1cXERERWLp0KebOnYvg4OBC+5+VlYX09HSFFxEREVVMEkEQBGUHQSXTpUsXVKtWTZwV3bhxI2bPno0HDx5AXV09X/26deti+PDhGDVqFG7dugVHR0cEBwfDx8enWPcbOXIk/v33X+zbtw9AwWtYk5KSYGtri8uXL8PV1RXTp0/H/v37ERcXB4lEAgBYt24dpk6dirS0NKipqcHb2xu5ubk4c+aM2E6TJk3QunVrLF68uMBYAgICMGfOnHzl1/2doKedv+95rGZdK1ZfiYiIqOylp6fDwMAAaWlp0NfXL7QeZ1jLsb59+2L//v3IysoCAOzcuRO9evWCuro6MjMzMWXKFDg7O8PQ0BAymQw3b94UZ1hjYmKgrq4OLy+vQtvfsGED3N3dYWJiAplMhk2bNinM0BZHXFwcPDw8xGQVAFq0aIGMjAw8ePBALHNxcVG4ztzcHKmpqYW26+/vj7S0NPF1//79D4qLiIiIyg8+dFWOde7cGXK5HEeOHEHjxo1x5swZrFy5EgAwefJknDhxAsuXL4e9vT10dHTQvXt3vH79GgCgo6NTZNt79+7F+PHjsWLFCnh4eEBPTw/Lli1DRETEB8UoCIJCsppXBkChXFNTU6GORCLJtz73bVKpFFKp9INiISIiovKJCWs5pqOjg27dumHnzp24c+cOHBwc0KhRIwDAmTNnMGDAAHz55ZcAgIyMDCQlJYnX1q9fH3K5HGFhYQUuCThz5gyaN2+OESNGiGUJCQkKdbS0tJCbm1tkjM7Ozti/f79C4hoeHg49PT1YWFiUqN9ERERUuXBJQDnXt29fHDlyBFu3bsU333wjltvb2+PAgQOIiYnBlStX0KdPH4UZSxsbG/Tv3x+DBg1CUFAQEhMTERoaKj5UZW9vj6ioKJw4cQK3bt3CzJkzERkZqXBvGxsbXL16FfHx8Xj8+DGys7PzxTdixAjcv38fo0ePxs2bN/G///0Ps2fPxoQJE6Cmxj8/IiIiej9mDOVc69atUbVqVcTHx6NPnz5i+apVq2BkZITmzZujc+fO8PX1hZubm8K169evR/fu3TFixAjUqVMHQ4YMQWZmJgBg2LBh6NatG3r27ImmTZviyZMnCrOtADBkyBA4OjqK61zPnTuXLz4LCwscPXoUFy9eRIMGDTBs2DAMHjwYM2bMKIPRICIiooqIuwRQhZD3lCF3CSAiIio/uEsAEREREVUITFiJiIiISKUxYSUiIiIilcaElYiIiIhUGvdhpQrFctqFIhdtExERUfnDGVYiIiIiUmlMWImIiIhIpTFhJSIiIiKVxoSViIiIiFQaH7qiCsVzxi6oS3UKPBe9zO8TR0NERESlgTOsRERERKTSOMNKRERElVJOTg5ev36t7DAqNC0tLWhofHy6yYSViIiIKhVBEJCcnIzHjx8rO5RKoVq1arCysoJEIilxG0xYiYiIqFLJS1YtLCwgk8mgpsYVkmVBLpcjIyMDf//9N+RyOWxtbUvcFhNWgre3N1xdXbF69Wplh0JERFSmcnJyxGTVzMxM2eFUeDKZDADw999/486dO/D29oampuYHt8N/UhAREVGlkbdmNS+RorKXN9Y3b97EqVOnkJub+8FtMGElIiKiSofLAD6dvLE2MDBAXFwc0tLSPryN0g6Kyie5XI4pU6agatWqMDMzQ0BAgHguOTkZXbp0gUwmg76+Pnr06IF///1XPD9gwAB07dpVob1x48bB29tbPN63bx/q168PHR0dGBsbw8fHB5mZmeL5bdu2wcnJCdra2qhTpw7WrVtXVl0lIiIiJZBKpcjOzsbLly8/+FomrAQA2L59O3R1dREREYGlS5di7ty5CA4OhiAI6Nq1K54+fYqwsDAEBwcjISEBPXv2LHbbKSkp6N27NwYNGoS4uDiEhoaiW7duEAQBALBp0yZMnz4dCxYsQFxcHBYuXIiZM2di+/btZdVdIiIi+sS4SwB9NBcXF8yePRsAULt2bfz4448ICQkBAFy9ehWJiYmwtLQEAPz666+oW7cuIiMj0bhx4/e2nZKSgpycHHTr1g3W1tYAgPr164vn582bhxUrVqBbt24AAFtbW8TGxuLnn39G//79C2wzKysLWVlZ4nF6enoJek1ERPR/BgwYgOfPnyMoKEjZoSi4fPkyZs6ciYsXLyI9PR1mZmZo2rQpfvrpJ1SrVg2hoaFo1aoVnj17BkNDw2K3m5SUBFtbW1y+fBmurq5lFn9pYMJKAN4krG8zNzdHamoq4uLiYGlpKSarAODs7AxDQ0PExcUVK2Ft0KAB2rRpg/r168PX1xft2rVD9+7dYWRkhEePHuH+/fsYPHgwhgwZIl6Tk5MDAwODQttctGgR5syZk698p2wN9LTVC7wmee4yWM269t54iYiIVEVqaip8fHzQuXNnnDhxAoaGhkhMTMShQ4dK9NF6ecUlAQQA+baYkEgkkMvlEAShwCn8t8vV1NTEj/fzZGdniz+rq6sjODgYx44dg7OzM3744Qc4OjoiMTERcrkcwJtlATExMeLr+vXruHDhQqHx+vv7Iy0tTXzdv3+/xH0nIiIqjrCwMDRp0gRSqRTm5uaYNm0acnJyxPPHjx9Hy5YtYWhoCGNjY3Tq1AkJCQni+aSkJEgkEhw4cACtWrVClSpV0KBBA5w/f77Qe4aHhyM9PR2bN29Gw4YNYWtri9atW2P16tWwsrJCUlISWrVqBQAwMjKCRCLBgAEDihVP3r6oDRs2hEQiEZ898fb2xrhx4xTi6Nq1q9guAKxbtw61a9eGtrY2TE1N0b1795IMabExYaUiOTs7Izk5WSEhjI2NRVpaGpycnAAAJiYmSElJUbguJiZG4VgikaBFixaYM2cOLl++DC0tLRw8eBCmpqawsLDA3bt3YW9vr/AqaoNhqVQKfX19hRcREVFZ+fvvv9GhQwc0btwYV65cwfr167FlyxbMnz9frJOZmYkJEyYgMjISISEhUFNTw5dffilOzuSZPn06Jk2ahJiYGDg4OKB3794Kie/bzMzMkJOTg4MHD+abHAIAS0tL7N+/HwAQHx+PlJQUrFmzpljxXLx4EQBw8uRJpKSk4MCBA8Uai6ioKIwZMwZz585FfHw8jh8/Dk9Pz2JdW1JcEkBF8vHxgYuLC/r27YvVq1cjJycHI0aMgJeXF9zd3QEArVu3xrJly/DLL7/Aw8MDO3bswPXr19GwYUMAQEREBEJCQtCuXTtUr14dERERePTokZjwBgQEYMyYMdDX10f79u2RlZWFqKgoPHv2DBMmTFBa34mIiPKsW7cOlpaW+PHHHyGRSFCnTh38888/mDp1KmbNmgU1NTV89dVXCtds2bIF1atXR2xsLOrVqyeWT5o0CR07dgQAzJkzB3Xr1sWdO3dQp06dfPdt1qwZvv/+e/Tp0wfDhg1DkyZN0Lp1a/j5+cHU1BTq6uqoWrUqAKB69eoKa1jfF4+JiQkAwNjY+IO+RCE5ORm6urro1KkT9PT0YG1tLb7nlxXOsFKRJBIJgoKCYGRkBE9PT/j4+MDOzg579uwR6/j6+mLmzJmYMmUKGjdujBcvXsDPz088r6+vj7/++gsdOnSAg4MDZsyYgRUrVqB9+/YAgG+//RabN29GYGAg6tevDy8vLwQGBn7UV7gRERGVpri4OHh4eCgsk2vRogUyMjLw4MEDAEBCQgL69OkDOzs76Ovri+9jycnJCm29/dyIubk5gDdrVQuzYMECPHz4EBs2bICzszM2bNiAOnXq4Nq1op/LKG48H6pt27awtraGnZ0d+vXrh507d5b5elrOsBJCQ0Pzlb39hKSVlRX+97//FdnGnDlzCnwICgCcnJxw/PjxIq/v06cP+vTp895YiYiIlKGgZzryPqLPK+/cuTMsLS2xadMm1KhRA3K5HPXq1RO/XSvP28+N5F377rKBdxkbG+Prr7/G119/jUWLFqFhw4ZYvnx5kVtAFjeed73v2RQ9PT1cunQJoaGh+PPPPzFr1iwEBAQgMjLyg3Yp+BCcYSUiIiJ6D2dnZ4SHhyskcuHh4dDT04OFhQWePHmCuLg4zJgxA23atIGTkxOePXtWJrFoaWmhVq1a4hfwaGlpAYDCV54WJ56CrgPyP5uSm5uL69evK9TR0NCAj48Pli5diqtXryIpKQmnTp0qvU6+gzOsRERERP9fWlpavgeHq1atihEjRmD16tUYPXo0Ro0ahfj4eMyePRsTJkyAmpoajIyMYGxsjI0bN8Lc3BzJycmYNm3aR8dz+PBh7N69G7169YKDgwMEQcAff/yBo0ePYtu2bQAAa2trSCQSHD58GB06dICOjk6x4qlevTp0dHRw/Phx1KxZE9ra2jAwMEDr1q0xYcIEHDlyBLVq1cKqVavw/PlzhZju3r0LT09PGBkZ4ejRo5DL5XB0dPzo/haGM6xERERE/19oaCgaNmyo8Jo1axYsLCxw9OhRXLx4EQ0aNMCwYcMwePBgzJgxA8Cbj9F3796N6Oho1KtXD+PHj8eyZcs+Oh5nZ2dUqVIFEydOhKurK5o1a4a9e/di8+bN6NevHwDAwsICc+bMwbRp02BqaopRo0YVKx4NDQ2sXbsWP//8M2rUqIEuXboAAAYNGoT+/fvDz88PXl5esLW1FbfOAgBDQ0McOHAArVu3hpOTEzZs2IBdu3ahbt26H93fwkiEgvZIICpn0tPTYWBggOv+ToV+cQAAfnEAEVEl9/LlS8TFxcHJyQlVqlRRdjiVQt6YJyQk4N69e+jduzdq1qwJ4P/ev9PS0orcopJLAqhCsZx2gXuyEhERVTBcEkBEREREKo0JKxERERGpNCasRERERKTSmLASERERkUpjwkpEREREKo27BFCF4jljF9SlOvnKo5f5KSEaIiIiKg2cYSUiIiIilcaElYiIiIhUGhNWIiIiokpk3bp1sLW1hba2Nho1aoQzZ84oO6T34hpWIiIiolLQaPIvn/R+JXk+Y8+ePRg3bhzWrVuHFi1a4Oeff0b79u0RGxsLKyurMoiydHCGVQWFhoZCIpHg+fPnyg4FNjY2WL169Se9Z1JSEiQSCWJiYj7pfYmIiCq6lStXYvDgwfj222/h5OSE1atXw9LSEuvXr1d2aEViwkoAgMDAQBgaGuYrj4yMxNChQz99QERERFSqXr9+jejoaLRr106hvF27dggPD1dSVMXDJQFUJBMTE2WHQERERKXg8ePHyM3NhampqUK5qakpHj58qKSoioczrJ+AIAhYunQp7OzsoKOjgwYNGmDfvn3i+aNHj8LBwQE6Ojpo1aoVkpKSFK4PCAiAq6urQtnq1athY2OjULZ161bUrVsXUqkU5ubmGDVqlHhu5cqVqF+/PnR1dWFpaYkRI0YgIyMDwJslCAMHDkRaWhokEgkkEgkCAgIA5F8SkJycjC5dukAmk0FfXx89evTAv//+my/WX3/9FTY2NjAwMECvXr3w4sULsc7x48fRsmVLGBoawtjYGJ06dUJCQkIJRpaIiIg+lEQiUTgWBCFfmaphwvoJzJgxA9u2bcP69etx48YNjB8/Ht988w3CwsJw//59dOvWDR06dEBMTAy+/fZbTJs27YPvsX79eowcORJDhw7FtWvXcOjQIdjb24vn1dTUsHbtWly/fh3bt2/HqVOnMGXKFABA8+bNsXr1aujr6yMlJQUpKSmYNGlSvnsIgoCuXbvi6dOnCAsLQ3BwMBISEtCzZ0+FegkJCQgKCsLhw4dx+PBhhIWFYfHixeL5zMxMTJgwAZGRkQgJCYGamhq+/PJLyOXyYvc3KysL6enpCi8iIiIqXLVq1aCurp5vNjU1NTXfrKuq4ZKAMpaZmYmVK1fi1KlT8PDwAADY2dnh7Nmz+Pnnn2FjYwM7OzusWrUKEokEjo6OuHbtGpYsWfJB95k/fz4mTpyIsWPHimWNGzcWfx43bpz4s62tLebNm4fhw4dj3bp10NLSgoGBASQSCczMzAq9x8mTJ3H16lUkJibC0tISAPDrr7+ibt26iIyMFO8nl8sRGBgIPT09AEC/fv0QEhKCBQsWAAC++uorhXa3bNmC6tWrIzY2FvXq1StWfxctWoQ5c+bkK98pWwM9bfV85clzlwEArGZdK1b7REREFY2WlhYaNWqE4OBgfPnll2J5cHAwunTposTI3o8zrGUsNjYW//33H9q2bQuZTCa+fvnlFyQkJCAuLg7NmjVTmIrPS2yLKzU1Ff/88w/atGlTaJ3Tp0+jbdu2sLCwgJ6eHvz8/PDkyRNkZmYW+z5xcXGwtLQUk1UAcHZ2hqGhIeLi4sQyGxsbMVkFAHNzc6SmporHCQkJ6NOnD+zs7KCvrw9bW1sAb5YbFJe/vz/S0tLE1/3794t9LRERUWU1YcIEbN68GVu3bkVcXBzGjx+P5ORkDBs2TNmhFYkzrGUs72PuI0eOwMLCQuGcVCrF6NGj39uGmpoaBEFQKMvOzhZ/1tHRKfL6e/fuoUOHDhg2bBjmzZuHqlWr4uzZsxg8eLBCO+9T2BqXd8s1NTUVzkskEoWP+zt37gxLS0ts2rQJNWrUgFwuR7169fD69etixyKVSiGVSotdn4iIiICePXviyZMnmDt3LlJSUlCvXj0cPXoU1tbWyg6tSExYy5izszOkUimSk5Ph5eVV4PmgoCCFsgsXLigcm5iY4OHDhwqJ4dt7lOrp6cHGxgYhISFo1apVvntERUUhJycHK1asgJram0n1vXv3KtTR0tJCbm7ue/uSnJyM+/fvi7OssbGxSEtLg5OTU5HX5nny5Ani4uLw888/47PPPgMAnD17tljXEhERqbKSbOSvDCNGjMCIESOUHcYHYcJaxvT09DBp0iSMHz8ecrkcLVu2RHp6OsLDwyGTyTBs2DCsWLECEyZMwHfffYfo6GgEBgYqtOHt7Y1Hjx5h6dKl6N69O44fP45jx45BX19frBMQEIBhw4ahevXqaN++PV68eIFz585h9OjRqFWrFnJycvDDDz+gc+fOOHfuHDZs2KBwDxsbG2RkZCAkJAQNGjRAlSpVUKVKFYU6Pj4+cHFxQd++fbF69Wrk5ORgxIgR8PLygru7e7HGw8jICMbGxti4cSPMzc2RnJxcoofMiIiIqPLgGtZPYN68eZg1axYWLVoEJycn+Pr64o8//oCtrS2srKywf/9+/PHHH2jQoAE2bNiAhQsXKlzv5OSEdevW4aeffkKDBg1w8eLFfE/x9+/fH6tXr8a6detQt25ddOrUCbdv3wYAuLq6YuXKlViyZAnq1auHnTt3YtGiRQrXN2/eHMOGDUPPnj1hYmKCpUuX5uuHRCJBUFAQjIyM4OnpCR8fH9jZ2WHPnj3FHgs1NTXs3r0b0dHRqFevHsaPH49ly5YV+3oiIiKqfCTCu4sjicqh9PR0GBgY4Lq/U4G7BOThLgFERJXby5cvERcXBycnp3yfJFLZyBvzhIQE3Lt3D71790bNmjUB/N/7d1pamsInx+/iDCsRERERqTQmrERERESk0piwEhEREZFKY8JKRERERCqN21pRhWI57UKRi7aJiIio/OEMKxERERGpNCasRERERKTSmLASERERVRJ//fUXOnfujBo1aohfCFQecA0rERERUSlInlv/k96vJF+Gk5mZiQYNGmDgwIH46quvyiCqssGElSoUzxm7ELP2O2WHQUREpJLat2+P9u3bKzuMD8YlAURERESk0piwEhEREZFKY8JKRERERCqNCSsRERERqTQmrJ9YQEAAXF1di6wzYMAAdO3a9ZPEQ0RERKTquEsAERERUSWRkZGBO3fuiMeJiYmIiYlB1apVYWVlpcTIilZuE9bXr19DS0tL2WFQIbKzs6GpqansMIiIiOgtUVFRaNWqlXg8YcIEAED//v0RGBiopKiKQSgnvLy8hJEjRwrjx48XjI2NBU9PT+HGjRtC+/btBV1dXaF69erCN998Izx69EjhmtGjRwuTJ08WjIyMBFNTU2H27NkK7T5//lwYMmSIYGJiIujp6QmtWrUSYmJixHNqampCVFSUIAiCIJfLBSMjI8Hd3V28/rfffhPMzMzE4ylTpgi1a9cWdHR0BFtbW2HGjBnC69evxfOzZ88WGjRoIGzYsEGoWbOmoKOjI3Tv3l149uyZWKd///5Cly5dxGO5XC4sWbJEsLW1FbS1tQUXFxfh999/L/bYlfU4vd2vLVu2CLa2toJEIhHkcrkQFxcntGjRQpBKpYKTk5MQHBwsABAOHjwoCIIgtGrVShg5cqTCvR4/fixoaWkJISEhxe5jWlqaAEBoMHpDsa8hIqLKJzMzU4iKihIyMzOVHUqlkTfme/bsEZYuXSrcv39fPJf3/p2WllZkG+VqDev27duhoaGBc+fOYfHixfDy8oKrqyuioqJw/Phx/Pvvv+jRo0e+a3R1dREREYGlS5di7ty5CA4OBgAIgoCOHTvi4cOHOHr0KKKjo+Hm5oY2bdrg6dOnMDAwgKurK0JDQwEAV69eFf+bnp4OAAgNDYWXl5d4Pz09PQQGBiI2NhZr1qzBpk2bsGrVKoWY7ty5g7179+KPP/7A8ePHERMTg5EjRxba7xkzZmDbtm1Yv349bty4gfHjx+Obb75BWFjYe8csJSWlzMfp3X7t378fMTExkMvl6Nq1K6pUqYKIiAhs3LgR06dPV7jvt99+i99++w1ZWVli2c6dO1GjRg2FfwESERFRJVa2OXXp8fLyElxdXcXjmTNnCu3atVOoc//+fQGAEB8fL17TsmVLhTqNGzcWpk6dKgiCIISEhAj6+vrCf//9p1CnVq1aws8//ywIgiBMmDBB6NSpkyAIgrB69Wqhe/fugpubm3DkyBFBEATBwcFBWL9+faFxL126VGjUqJF4PHv2bEFdXV3hXxfHjh0T1NTUhJSUFEEQFGdYMzIyBG1tbSE8PFyh3cGDBwu9e/cu9L55PtU4zZ49W9DU1BRSU1MV+qWhoSH2SxCEfDOs//33n1C1alVhz549Yh1XV1chICCgyH79999/QlpamvjK6xNnWImIqCicYf30SmOGtVytYXV3dxd/jo6OxunTpyGTyfLVS0hIgIODAwDAxcVF4Zy5uTlSU1PFNjIyMmBsbKxQ59WrV0hISAAAeHt7Y8uWLZDL5QgLC0ObNm1gZWWFsLAwuLm54datWwozrPv27cPq1atx584dZGRkICcnB/r6+grtW1lZoWbNmuKxh4cH5HI54uPjYWZmplA3NjYW//33H9q2batQ/vr1azRs2LDoAfuE4wQA1tbWMDExEY/j4+NhaWmp0KcmTZootCGVSvHNN99g69at6NGjB2JiYnDlyhUEBQUV2a9FixZhzpw5+cp3ytYgee6PJfp+ZSIiIlJN5Sph1dXVFX+Wy+Xo3LkzlixZkq+eubm5+PO7D/5IJBLI5XKxDXNzc/Ej/7cZGhoCADw9PfHixQtcunQJZ86cwbx582BpaYmFCxfC1dUV1atXh5OTEwDgwoUL6NWrF+bMmQNfX18YGBhg9+7dWLFiRZH9kkgkCv99W16sR44cgYWFhcI5qVRaZLt513+KcQIUfz/Am6UEBfXpXd9++y1cXV3x4MEDbN26FW3atIG1tXWR1/j7+4sLxQEgPT0dlpaW770XERERlT/lKmF9m5ubG/bv3w8bGxtoaJSsG25ubnj48CE0NDRgY2NTYJ28daw//vgjJBIJnJ2dUaNGDVy+fBmHDx9WmF09d+4crK2tFdZp3rt3L1+bycnJ+Oeff1CjRg0AwPnz56GmpibOdr7N2dkZUqkUycnJCvf6kD5+inEqSJ06dZCcnIx///0XpqamAIDIyMh89erXrw93d3ds2rQJv/32G3744Yf3ti2VSouVsBMREVH5V64eunrbyJEj8fTpU/Tu3RsXL17E3bt38eeff2LQoEHIzc0tVhs+Pj7w8PBA165dceLECSQlJSE8PBwzZsxAVFSUWM/b2xs7duyAl5cXJBIJjIyM4OzsjD179sDb21usZ29vj+TkZOzevRsJCQlYu3YtDh48mO++2tra6N+/P65cuYIzZ85gzJgx6NGjR77lAMCbh7gmTZqE8ePHY/v27UhISMDly5fx008/Yfv27So1Tu9q27YtatWqhf79++Pq1as4d+6cmMy/O/P67bffYvHixcjNzcWXX35ZrLiIiIhKKu9TRCp7eWMtCEKJ2yi3CWuNGjVw7tw55ObmwtfXF/Xq1cPYsWNhYGAANbXidUsikeDo0aPw9PTEoEGD4ODggF69eiEpKUmcEQSAVq1aITc3VyE59fLyQm5ursKsZ5cuXTB+/HiMGjUKrq6uCA8Px8yZM/Pd197eHt26dUOHDh3Qrl071KtXD+vWrSs0znnz5mHWrFlYtGgRnJyc4Ovriz/++AO2trYqNU7vUldXR1BQEDIyMtC4cWN8++23mDFjBoA3SfvbevfuDQ0NDfTp0yffOSIiotKSt4d7RkaGkiOpPPLGOjs7u8RtSISPSXeJPtC5c+fQsmVL3LlzB7Vq1RLL79+/DxsbG0RGRsLNze2D201PT4eBgQGu+ztBT1udD10REVGh7t27h8ePH8PCwgIymazYEzj0YeRyOTIyMvD333/j+fPnePDgAVJTU9G7d2/x4fO89++0tLR8D6m/rdyuYaXy4eDBg5DJZKhduzbu3LmDsWPHokWLFmKymp2djZSUFEybNg3NmjUrUbJKRET0IaysrJCTk4O///5b2aFUCs+fP8e///6LrKwsaGhoQEdH54PbYMJazg0bNgw7duwo8Nw333yDDRs2fOKIFL148QJTpkzB/fv3Ua1aNfj4+CjsmnDu3Dm0atUKDg4O2LdvnxIjJSKiykIikcDOzg7BwcGIj4+Hvr4+H+QtA4Ig4PXr15DL5Xj9+jWePHkCZ2fnImdSC8MlAeVcamqq+K1b79LX10f16tU/cUTKwSUBRET0obKzs3Hq1CnEx8cjJyfnox4KoqJpaGjA2toan3/+ucKzKlwSUElUr1690iSlREREpUlTUxNt27aFh4cHXr16pexwKjRtbW3IZDKoq6uX6HomrFShWE67UKKPGoiIqHJSU1ODvr4+3ztUHB+LIyIiIiKVxhlWqhDy1h0Vtp6XiIiIVE/e+/b71g8zYaUK4cmTJwAAS0tLJUdCREREH+rFixcwMDAo9DwTVqoQqlatCgBITk4u8g+eSl96ejosLS1x//59rgFTAo6/8nDslYdjr1ylOf6CIODFixeoUaNGkfWYsFKFkPctJQYGBvyfl5LwoQXl4vgrD8deeTj2ylVa41+ciSY+dEVEREREKo0JKxERERGpNCasVCFIpVLMnj2bX62nBBx75eL4Kw/HXnk49sqljPHnV7MSERERkUrjDCsRERERqTQmrERERESk0piwEhEREZFKY8JKRERERCqNCSuVe+vWrYOtrS20tbXRqFEjnDlzRtkhVUh//fUXOnfujBo1akAikSAoKEjhvCAICAgIQI0aNaCjowNvb2/cuHFDOcFWMIsWLULjxo2hp6eH6tWro2vXroiPj1eow/EvG+vXr4eLi4u4QbqHhweOHTsmnue4fzqLFi2CRCLBuHHjxDKOf9kJCAiARCJReJmZmYnnP/XYM2Glcm3Pnj0YN24cpk+fjsuXL+Ozzz5D+/btkZycrOzQKpzMzEw0aNAAP/74Y4Hnly5dipUrV+LHH39EZGQkzMzM0LZtW7x48eITR1rxhIWFYeTIkbhw4QKCg4ORk5ODdu3aITMzU6zD8S8bNWvWxOLFixEVFYWoqCi0bt0aXbp0Ed+YOe6fRmRkJDZu3AgXFxeFco5/2apbty5SUlLE17Vr18Rzn3zsBaJyrEmTJsKwYcMUyurUqSNMmzZNSRFVDgCEgwcPisdyuVwwMzMTFi9eLJb9999/goGBgbBhwwYlRFixpaamCgCEsLAwQRA4/p+akZGRsHnzZo77J/LixQuhdu3aQnBwsODl5SWMHTtWEAT+3Ze12bNnCw0aNCjwnDLGnjOsVG69fv0a0dHRaNeunUJ5u3btEB4erqSoKqfExEQ8fPhQ4XchlUrh5eXF30UZSEtLAwBUrVoVAMf/U8nNzcXu3buRmZkJDw8PjvsnMnLkSHTs2BE+Pj4K5Rz/snf79m3UqFEDtra26NWrF+7evQtAOWOvUSatEn0Cjx8/Rm5uLkxNTRXKTU1N8fDhQyVFVTnljXdBv4t79+4pI6QKSxAETJgwAS1btkS9evUAcPzL2rVr1+Dh4YH//vsPMpkMBw8ehLOzs/jGzHEvO7t378alS5cQGRmZ7xz/7stW06ZN8csvv8DBwQH//vsv5s+fj+bNm+PGjRtKGXsmrFTuSSQShWNBEPKV0afB30XZGzVqFK5evYqzZ8/mO8fxLxuOjo6IiYnB8+fPsX//fvTv3x9hYWHieY572bh//z7Gjh2LP//8E9ra2oXW4/iXjfbt24s/169fHx4eHqhVqxa2b9+OZs2aAfi0Y88lAVRuVatWDerq6vlmU1NTU/P9q4/KVt6To/xdlK3Ro0fj0KFDOH36NGrWrCmWc/zLlpaWFuzt7eHu7o5FixahQYMGWLNmDce9jEVHRyM1NRWNGjWChoYGNDQ0EBYWhrVr10JDQ0McY47/p6Grq4v69evj9u3bSvnbZ8JK5ZaWlhYaNWqE4OBghfLg4GA0b95cSVFVTra2tjAzM1P4Xbx+/RphYWH8XZQCQRAwatQoHDhwAKdOnYKtra3CeY7/pyUIArKysjjuZaxNmza4du0aYmJixJe7uzv69u2LmJgY2NnZcfw/oaysLMTFxcHc3Fw5f/tl8igX0Seye/duQVNTU9iyZYsQGxsrjBs3TtDV1RWSkpKUHVqF8+LFC+Hy5cvC5cuXBQDCypUrhcuXLwv37t0TBEEQFi9eLBgYGAgHDhwQrl27JvTu3VswNzcX0tPTlRx5+Td8+HDBwMBACA0NFVJSUsTXy5cvxToc/7Lh7+8v/PXXX0JiYqJw9epV4fvvvxfU1NSEP//8UxAEjvun9vYuAYLA8S9LEydOFEJDQ4W7d+8KFy5cEDp16iTo6emJ76+feuyZsFK599NPPwnW1taClpaW4ObmJm71Q6Xr9OnTAoB8r/79+wuC8Gabk9mzZwtmZmaCVCoVPD09hWvXrik36AqioHEHIGzbtk2sw/EvG4MGDRL//2JiYiK0adNGTFYFgeP+qb2bsHL8y07Pnj0Fc3NzQVNTU6hRo4bQrVs34caNG+L5Tz32EkEQhLKZuyUiIiIi+nhcw0pEREREKo0JKxERERGpNCasRERERKTSmLASERERkUpjwkpEREREKo0JKxERERGpNCasRERERKTSmLASERERkUpjwkpERJWSRCJBUFCQssMgomJgwkpERCojNzcXcrlc2WEQkYphwkpERCXm7e2NUaNGYdSoUTA0NISxsTFmzJiBvG/9fv36NaZMmQILCwvo6uqiadOmCA0NFa8PDAyEoaEhDh8+DGdnZ0ilUty7dw9ZWVmYMmUKLC0tIZVKUbt2bWzZskW8LjY2Fh06dIBMJoOpqSn69euHx48fK8Q1ZswYTJkyBVWrVoWZmRkCAgLE8zY2NgCAL7/8EhKJRDwmItXEhJWIiD7K9u3boaGhgYiICKxduxarVq3C5s2bAQADBw7EuXPnsHv3bly9ehVff/01Pv/8c9y+fVu8/uXLl1i0aBE2b96MGzduoHr16vDz88Pu3buxdu1axMXFYcOGDZDJZACAlJQUeHl5wdXVFVFRUTh+/Dj+/fdf9OjRI19curq6iIiIwNKlSzF37lwEBwcDACIjIwEA27ZtQ0pKinhMRKpJIuT9M5iIiOgDeXt7IzU1FTdu3IBEIgEATJs2DYcOHcIff/yB2rVr48GDB6hRo4Z4jY+PD5o0aYKFCxciMDAQAwcORExMDBo0aAAAuHXrFhwdHREcHAwfH59895w1axYiIiJw4sQJsezBgwewtLREfHw8HBwc4O3tjdzcXJw5c0as06RJE7Ru3RqLFy8G8GYN68GDB9G1a9eyGBoiKkUayg6AiIjKt2bNmonJKgB4eHhgxYoViIqKgiAIcHBwUKiflZUFY2Nj8VhLSwsuLi7icUxMDNTV1eHl5VXg/aKjo3H69GlxxvVtCQkJ4v3ebhMAzM3NkZqa+uEdJCKlY8JKRERlRl1dHdHR0VBXV1cofzvZ1NHRUUh4dXR0imxTLpejc+fOWLJkSb5z5ubm4s+ampoK5yQSCR/oIiqnmLASEdFHuXDhQr7j2rVro2HDhsjNzUVqaio+++yzYrdXv359yOVyhIWFFbgkwM3NDfv374eNjQ00NEr+NqapqYnc3NwSX09Enw4fuiIioo9y//59TJgwAfHx8di1axd++OEHjB07Fg4ODujbty/8/Pxw4MABJCYmIjIyEkuWLMHRo0cLbc/Gxgb9+/fHoEGDEBQUhMTERISGhmLv3r0AgJEjR+Lp06fo3bs3Ll68iLt37+LPP//EoEGDPigBtbGxQUhICB4+fIhnz5599DgQUdlhwkpERB/Fz88Pr169QpMmTTBy5EiMHj0aQ4cOBfDmKXw/Pz9MnDgRjo6O+OKLLxAREQFLS8si21y/fj26d++OESNGoE6dOhgyZAgyMzMBADVq1MC5c+eQm5sLX19f1KtXD2PHjoWBgQHU1Ir/trZixQoEBwfD0tISDRs2LPkAEFGZ4y4BRERUYt7e3nB1dcXq1auVHQoRVWCcYSUiIiIilcaElYiIiIhUGpcEEBEREZFK4wwrEREREak0JqxEREREpNKYsBIRERGRSmPCSkREREQqjQkrEREREak0JqxEREREpNKYsBIRERGRSmPCSkREREQqjQkrEREREam0/wcigYWgGYSsbQAAAABJRU5ErkJggg=="/>
          <p:cNvSpPr>
            <a:spLocks noChangeAspect="1" noChangeArrowheads="1"/>
          </p:cNvSpPr>
          <p:nvPr/>
        </p:nvSpPr>
        <p:spPr bwMode="auto">
          <a:xfrm>
            <a:off x="165683" y="-156033"/>
            <a:ext cx="324604" cy="329213"/>
          </a:xfrm>
          <a:prstGeom prst="rect">
            <a:avLst/>
          </a:prstGeom>
          <a:noFill/>
        </p:spPr>
        <p:txBody>
          <a:bodyPr vert="horz" wrap="square" lIns="97877" tIns="48939" rIns="97877" bIns="4893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9" name="AutoShape 19" descr="data:image/png;base64,iVBORw0KGgoAAAANSUhEUgAAAmsAAAHFCAYAAACtsr7nAAAAOXRFWHRTb2Z0d2FyZQBNYXRwbG90bGliIHZlcnNpb24zLjcuMCwgaHR0cHM6Ly9tYXRwbG90bGliLm9yZy88F64QAAAACXBIWXMAAA9hAAAPYQGoP6dpAAA6VklEQVR4nO3dd3RUdf7/8dekk14gIaEFkEAglCAdlIiASmAFxLUgBNkVWYoUUSkuJauADUFdYFUEFBX1S1kEVkBpSgeJVEEUiEIwS5AEEilJPr8/+GXWIRAS2lwmz8c5cw7zufd+5v2eKLzO55bYjDFGAAAAsCQ3ZxcAAACAyyOsAQAAWBhhDQAAwMIIawAAABZGWAMAALAwwhoAAICFEdYAAAAsjLAGAABgYYQ1AAAACyOsAbjuZs2aJZvNpq1btzq7lBLZu3evevTooWrVqsnHx0dly5ZVw4YNNWDAAGVlZdn3++ijjzR58uRr+qypU6dq1qxZ11awxRT83K/0io6OdnapwC3Fw9kFAIAVbN++XS1btlRsbKxGjx6t6OhoHT9+XN99953mzp2rYcOGKTAwUNKFsLZr1y4NHjz4qj9v6tSpKlu2rHr16nV9GrCAxMREbdiwwWGsefPm6tatm55++mn7mLe3980uDbilEdYAQNLkyZPl5uam1atXKyAgwD7erVs3/eMf/xC/RvnKypUrp3LlyhUaj4iIULNmza55/vPnz8tms8nDg3+6ULpwGhSA03zzzTe6++67FRAQIF9fX7Vo0UJLlixx2Oe///2v+vXrp9q1a8vf31/h4eFq06aNvv76a4f9Dh06JJvNpldffVWTJk1S1apV5e/vr+bNm2vjxo1XrCUjI0OBgYHy9/e/5HabzSZJSkhI0JIlS3T48GGHU3sFxo0bp6ZNmyo0NFSBgYFq2LChZsyY4RD2oqOjtXv3bq1Zs6bQqcGCU4mHDh1y+PzVq1fLZrNp9erV9rHt27erY8eOCg8Pl7e3t6KiopSYmKhffvnlsn0OHjxYfn5+Dqd1Czz00EOKiIjQ+fPnJUkrV65UQkKCwsLCVKZMGVWuXFkPPPCAcnJyivwur+SHH37Qo48+aq87NjZW//znPy/Z7wcffKCnn35aFSpUkLe3tw4cOKBevXrJ399f33//ve655x75+fkpMjJSEydOlCRt3LhRrVq1kp+fn2JiYjR79uxrqhdwNsIaAKdYs2aN2rRpo8zMTM2YMUMff/yxAgIC1KlTJ33yySf2/U6cOCFJGjNmjJYsWaKZM2eqWrVqSkhIcAguBf75z39qxYoVmjx5sj788ENlZ2erQ4cOyszMLLKe5s2bKy0tTd27d9eaNWv0+++/X3K/qVOnqmXLlipfvrw2bNhgfxU4dOiQnnzySX366aeaP3++unbtqoEDB+of//iHfZ8FCxaoWrVqio+Ptx+/YMGCknx9ys7OVrt27fTrr7869Fy5cmWdOnXqssf17t1bOTk5+vTTTx3GT548qX//+9967LHH5OnpqUOHDikxMVFeXl5677339MUXX2jixIny8/PTuXPnSlTrH+3Zs0eNGzfWrl279Nprr2nx4sVKTEzUU089pXHjxhXaf8SIEUpNTdX06dP1+eefKzw8XNKFVbauXbsqMTFR//73v3XfffdpxIgRGjlypJKSktS7d28tWLBANWvWVK9evbRt27arrhlwOgMA19nMmTONJLNly5bL7tOsWTMTHh5uTp06ZR/Lzc01cXFxpmLFiiY/P/+Sx+Xm5prz58+bu+++23Tp0sU+fvDgQSPJ1K1b1+Tm5trHN2/ebCSZjz/+uMiaz5w5Yzp37mwkGUnG3d3dxMfHm1GjRpn09HSHfRMTE02VKlWKnM8YY/Ly8sz58+dNcnKyCQsLc+ipTp06pnXr1oWOKfjuDh486DC+atUqI8msWrXKGGPM1q1bjSSzcOHCK9ZxsYYNG5oWLVo4jE2dOtVIMjt37jTGGPN///d/RpJJSUkp8fx/JMn079/f/v6ee+4xFStWNJmZmQ77DRgwwPj4+JgTJ04YY/7X75133llozqSkJCPJzJs3zz52/vx5U65cOSPJfPvtt/bxjIwM4+7uboYOHXpNfQDOxMoagJsuOztbmzZtUrdu3RxOO7q7u6tHjx765ZdftG/fPvv49OnT1bBhQ/n4+MjDw0Oenp766quvtHfv3kJzJyYmyt3d3f6+Xr16kqTDhw8XWZO3t7cWLFigPXv26PXXX9fDDz+s//73v3rxxRcVGxvrUE9RVq5cqbZt2yooKEju7u7y9PTU6NGjlZGRofT09GLNURy33XabQkJC9Nxzz2n69Onas2dPsY99/PHHtX79eoeeZs6cqcaNGysuLk6S1KBBA3l5ealPnz6aPXu2fvrpp2uu+cyZM/rqq6/UpUsX+fr6Kjc31/7q0KGDzpw5U+iU9QMPPHDJuWw2mzp06GB/7+Hhodtuu02RkZGKj4+3j4eGhio8PPyKP3/AyghrAG663377TcYYRUZGFtoWFRUl6cI1ZJI0adIk/e1vf1PTpk01b948bdy4UVu2bNG99957yVOVYWFhDu8L7jy83GnNi8XGxmrw4MGaM2eOUlNTNWnSJGVkZOjvf//7FY/dvHmz2rdvL0l65513tG7dOm3ZskWjRo0qUQ3FERQUpDVr1qhBgwYaOXKk6tSpo6ioKI0ZM8Z+zdnldO/eXd7e3vZHh+zZs0dbtmzR448/bt+nevXq+vLLLxUeHq7+/furevXqql69uqZMmXLVNWdkZCg3N1dvvvmmPD09HV4Fwev48eMOx1zqvxFJ8vX1lY+Pj8OYl5eXQkNDC+3r5eWlM2fOXHXdgLNxSw2Amy4kJERubm5KS0srtO3o0aOSpLJly0qS5syZo4SEBE2bNs1hv6Kuy7pebDabhgwZouTkZO3ateuK+8+dO1eenp5avHixQ5BYuHBhsT+z4LizZ886jF8cYiSpbt26mjt3rowx2rFjh2bNmqXk5GSVKVNGw4cPv+xnhISE6P7779f777+vF154QTNnzpSPj48eeeQRh/3uuOMO3XHHHcrLy9PWrVv15ptvavDgwYqIiNDDDz9c7J7++LkFq6f9+/e/5D5Vq1Z1eP/HmzeA0oqVNQA3nZ+fn5o2bar58+c7rDbl5+drzpw5qlixomJiYiRd+Mf64udy7dixo9DzvK7VpYKjdCE8ZmVl2Vf8pAurdZdaJSt4rMQfT8P+/vvv+uCDDwrte7k5Cu4K3bFjh8P4okWLLlu7zWZT/fr19frrrys4OFjffvvtZfct8Pjjj+vo0aNaunSp5syZoy5duig4OPiS+7q7u6tp06b2OzaLM/+l+Pr66q677tL27dtVr149NWrUqNDr4pVRAKysAbiBVq5cWegRFJLUoUMHTZgwQe3atdNdd92lYcOGycvLS1OnTtWuXbv08ccf21dUOnbsqH/84x8aM2aMWrdurX379ik5OVlVq1ZVbm7udau1T58+OnnypB544AHFxcXJ3d1d33//vV5//XW5ubnpueees+9bt25dzZ8/X9OmTdPtt98uNzc3NWrUSImJiZo0aZIeffRR9enTRxkZGXr11Vcv+RDYglWxTz75xP4bE+rWravGjRurZs2aGjZsmHJzcxUSEqIFCxbom2++cTh+8eLFmjp1qjp37qxq1arJGKP58+fr5MmTateu3RX7bd++vSpWrKh+/frp2LFjDqdApQvXCa5cuVKJiYmqXLmyzpw5o/fee0+S1LZt26v5iiVJU6ZMUatWrXTHHXfob3/7m6Kjo3Xq1CkdOHBAn3/+uVauXHnVcwMuy8k3OABwQQV3NF7uVXCn49dff23atGlj/Pz8TJkyZUyzZs3M559/7jDX2bNnzbBhw0yFChWMj4+PadiwoVm4cKFJSkpyuCOz4G7QV155pVA9ksyYMWOKrHnZsmWmd+/epnbt2iYoKMh4eHiYyMhI07VrV7NhwwaHfU+cOGG6detmgoODjc1mM3/8q/S9994zNWvWNN7e3qZatWpmwoQJZsaMGYXu8Dx06JBp3769CQgIMJIcetm/f79p3769CQwMNOXKlTMDBw40S5Yscbgb9PvvvzePPPKIqV69uilTpowJCgoyTZo0MbNmzSqyzz8aOXKkkWQqVapk8vLyHLZt2LDBdOnSxVSpUsV4e3ubsLAw07p1a7No0aJiz29M4btBjbnws+rdu7epUKGC8fT0NOXKlTMtWrQwL7zwgn2fgrtBP/vss0JzJiUlGT8/v0LjrVu3NnXq1Ck0XqVKFZOYmFiiugErsRnDY7kBAACsimvWAAAALIywBgAAYGGENQAAAAsjrAEAAFgYYQ0AAMDCCGsAAAAWxkNxXUB+fr6OHj2qgIAAfjULAAC3CGOMTp06paioKLm5XX79jLDmAo4ePapKlSo5uwwAAHAVfv75Z1WsWPGy2wlrLiAgIEDShR92YGCgk6sBAADFkZWVpUqVKtn/Hb8cwpoLKDj1GRgYSFgDAOAWc6VLmLjBAAAAwMIIawAAABZGWAMAALAwwhoAAICFEdYAAAAsjLAGAABgYYQ1AAAACyOsAQAAWBhhDQAAwMIIawAAABZGWAMAALAwwhoAAICFEdYAAAAsjLAGAABgYYQ1AAAACyOsAQAAWJiHswvA9XPn8x/L3buMs8sAAMBlbHulp7NLYGUNAADAy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2k0wa9YsBQcHO7sMAABwC3JqWJs2bZrq1aunwMBABQYGqnnz5vrPf/5TaL+9e/fqT3/6k4KCghQQEKBmzZopNTXVCRVfWXR0tCZPnuzsMgAAgItwalirWLGiJk6cqK1bt2rr1q1q06aN7r//fu3evdu+z48//qhWrVqpVq1aWr16tb777jv9/e9/l4+PjxMrBwAAuDmcGtY6deqkDh06KCYmRjExMXrxxRfl7++vjRs32vcZNWqUOnTooJdfflnx8fGqVq2aEhMTFR4eftl5e/Xqpc6dO2v8+PGKiIhQcHCwxo0bp9zcXD3zzDMKDQ1VxYoV9d577zkct3PnTrVp00ZlypRRWFiY+vTpo9OnTxea99VXX1VkZKTCwsLUv39/nT9/XpKUkJCgw4cPa8iQIbLZbLLZbA7zL1u2TLGxsfL399e9996rtLQ0+7bVq1erSZMm8vPzU3BwsFq2bKnDhw9f0/cLAABufZa5Zi0vL09z585Vdna2mjdvLknKz8/XkiVLFBMTo3vuuUfh4eFq2rSpFi5ceMX5Vq5cqaNHj2rt2rWaNGmSxo4dq44dOyokJESbNm1S37591bdvX/3888+SpJycHN17770KCQnRli1b9Nlnn+nLL7/UgAEDHOZdtWqVfvzxR61atUqzZ8/WrFmzNGvWLEnS/PnzVbFiRSUnJystLc0hjOXk5OjVV1/VBx98oLVr1yo1NVXDhg2TJOXm5qpz585q3bq1duzYoQ0bNqhPnz6Fwh4AACh9nB7Wdu7cKX9/f3l7e6tv375asGCBateuLUlKT0/X6dOnNXHiRN17771avny5unTpoq5du2rNmjVFzhsaGqo33nhDNWvWVO/evVWzZk3l5ORo5MiRqlGjhkaMGCEvLy+tW7dOkvThhx/q999/1/vvv6+4uDi1adNGb731lj744AP9+uuv9nlDQkL01ltvqVatWurYsaMSExP11Vdf2T/T3d1dAQEBKl++vMqXL28/7vz585o+fboaNWqkhg0basCAAfbjsrKylJmZqY4dO6p69eqKjY1VUlKSKleufMnezp49q6ysLIcXAABwTR7OLqBmzZpKSUnRyZMnNW/ePCUlJWnNmjWqXbu28vPzJUn333+/hgwZIklq0KCB1q9fr+nTp6t169aXnbdOnTpyc/tfFo2IiFBcXJz9vbu7u8LCwpSeni7pwk0M9evXl5+fn32fli1bKj8/X/v27VNERIR9Xnd3d/s+kZGR2rlz5xX79PX1VfXq1R2OK/js0NBQ9erVS/fcc4/atWuntm3b6s9//rMiIyMvOdeECRM0bty4QuMf+k9RgI/7JY4AABRX5dFX/jsduJmcvrLm5eWl2267TY0aNdKECRNUv359TZkyRZJUtmxZeXh42FfaCsTGxl7xblBPT0+H9zab7ZJjBYHQGHPZ045/HC9qjpLWY4yxv585c6Y2bNigFi1a6JNPPlFMTIzDtXt/NGLECGVmZtpfBadyAQCA63F6WLuYMUZnz56VdCHINW7cWPv27XPYZ//+/apSpcp1/dzatWsrJSVF2dnZ9rF169bJzc1NMTExxZ7Hy8tLeXl5V1VDfHy8RowYofXr1ysuLk4fffTRJffz9va2P+6k4AUAAFyTU8PayJEj9fXXX+vQoUPauXOnRo0apdWrV6t79+72fZ555hl98skneuedd3TgwAG99dZb+vzzz9WvX7/rWkv37t3l4+OjpKQk7dq1S6tWrdLAgQPVo0cP+ynQ4oiOjtbatWt15MgRHT9+vFjHHDx4UCNGjNCGDRt0+PBhLV++XPv371dsbOzVtgMAAFyEU69Z+/XXX9WjRw+lpaUpKChI9erV0xdffKF27drZ9+nSpYumT5+uCRMm6KmnnlLNmjU1b948tWrV6rrW4uvrq2XLlmnQoEFq3LixfH199cADD2jSpEklmic5OVlPPvmkqlevrrNnzzqc6izqs7///nvNnj1bGRkZioyM1IABA/Tkk09ebTsAAMBF2Exx0gQsLSsrS0FBQdo1IpYbDADgGnGDAW6Wgn+/MzMzi7ykyXLXrAEAAOB/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A9nF4Drp9LwjQoMDHR2GQAA4DpiZQ0AAMDCCGsAAAAWRlgDAACwMMIaAACAhRHWAAAALKzEd4OeOXNGb775platWqX09HTl5+c7bP/222+vW3EAAAClXYnDWu/evbVixQp169ZNTZo0kc1muxF1AQAAQFcR1pYsWaKlS5eqZcuWN6IeAAAA/EGJr1mrUKGCAgICbkQtAAAAuEiJw9prr72m5557TocPH74R9QAAAOAPSnwatFGjRjpz5oyqVasmX19feXp6Omw/ceLEdSsOAACgtCtxWHvkkUd05MgRjR8/XhEREdxgAAAAcAOVOKytX79eGzZsUP369W9EPQAAAPiDEl+zVqtWLf3+++83ohYAAABcpMRhbeLEiXr66ae1evVqZWRkKCsry+EFAACA68dmjDElOcDN7UK+u/haNWOMbDab8vLyrl91KJasrCwFBQUpMzNTgYGBzi4HAAAUQ3H//S7xNWurVq26psIAAABQfCUKa+fPn9fYsWP1r3/9SzExMTeqJgAAAPx/JbpmzdPTU7t27eJxHQAAADdJiW8w6Nmzp2bMmHEjagEAAMBFSnzN2rlz5/Tuu+9qxYoVatSokfz8/By2T5o06boVBwAAUNqVOKzt2rVLDRs2lCTt37/fYRunRwEAAK4v7gYFAACwsBJfs1bgwIEDWrZsmf23GZTwcW0AAAAohhKHtYyMDN19992KiYlRhw4dlJaWJkn661//qqeffvq6FwgAAFCalTisDRkyRJ6enkpNTZWvr699/KGHHtIXX3xxXYsDAAAo7Up8zdry5cu1bNkyVaxY0WG8Ro0aOnz48HUrDAAAAFexspadne2wolbg+PHj8vb2vi5FAQAA4IISh7U777xT77//vv29zWZTfn6+XnnlFd11113XtTgAAIDSrsSnQV955RUlJCRo69atOnfunJ599lnt3r1bJ06c0Lp1625EjQAAAKVWiVfW/P39lZKSoiZNmqhdu3bKzs5W165dtX37dnl6et6IGgEAAEotmynhA9Lc3d2Vlpam8PBwh/GMjAyFh4crLy/vuhaIK8vKylJQUJAyMzMVGBjo7HIAAEAxFPff7xKvrF0u250+fVo+Pj4lnQ4AAABFKPY1a0OHDpV04YaC0aNHO9wRmpeXp02bNqlBgwbXvUAAAIDSrNhhbfv27ZIurKzt3LlTXl5e9m1eXl6qX7++hg0bdv0rBAAAKMWKHdYKfoH7448/rilTpnBtFAAAwE1Q4hsMYD0FFyjWHzhd7t5lnF0OnGjbKz2dXQIAoJhu2A0GAAAAuHk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ZuglmzZik4ONjZZQAAgFuQ08PakSNH9NhjjyksLEy+vr5q0KCBtm3bZt9ujNHYsWMVFRWlMmXKKCEhQbt373ZixUWLjo7W5MmTnV0GAABwEU4Na7/99ptatmwpT09P/ec//9GePXv02muvOaxCvfzyy5o0aZLeeustbdmyReXLl1e7du106tQp5xUOAABwkzg1rL300kuqVKmSZs6cqSZNmig6Olp33323qlevLunCqtrkyZM1atQode3aVXFxcZo9e7ZycnL00UcfXXbeXr16qXPnzho/frwiIiIUHByscePGKTc3V88884xCQ0NVsWJFvffeew7H7dy5U23atFGZMmUUFhamPn366PTp04XmffXVVxUZGamwsDD1799f58+flyQlJCTo8OHDGjJkiGw2m2w2m8P8y5YtU2xsrPz9/XXvvfcqLS3Nvm316tVq0qSJ/Pz8FBwcrJYtW+rw4cPX/B0DAIBbm1PD2qJFi9SoUSM9+OCDCg8PV3x8vN555x379oMHD+rYsWNq3769fczb21utW7fW+vXri5x75cqVOnr0qNauXatJkyZp7Nix6tixo0JCQrRp0yb17dtXffv21c8//yxJysnJ0b333quQkBBt2bJFn332mb788ksNGDDAYd5Vq1bpxx9/1KpVqzR79mzNmjVLs2bNkiTNnz9fFStWVHJystLS0hzCWE5Ojl599VV98MEHWrt2rVJTUzVs2DBJUm5urjp37qzWrVtrx44d2rBhg/r06VMo7BU4e/assrKyHF4AAMA1eTjzw3/66SdNmzZNQ4cO1ciRI7V582Y99dRT8vb2Vs+ePXXs2DFJUkREhMNxERERV1x1Cg0N1RtvvCE3NzfVrFlTL7/8snJycjRy5EhJ0ogRIzRx4kStW7dODz/8sD788EP9/vvvev/99+Xn5ydJeuutt9SpUye99NJL9hpCQkL01ltvyd3dXbVq1VJiYqK++uorPfHEEwoNDZW7u7sCAgJUvnx5h3rOnz+v6dOn21cNBwwYoOTkZElSVlaWMjMz1bFjR/v22NjYy/Y2YcIEjRs3rtD4h/5TFODjXuT3AteWmvyKs0uARVQevdPZJQC4Tpy6spafn6+GDRtq/Pjxio+P15NPPqknnnhC06ZNc9jv4hUmY8xlV50K1KlTR25u/2svIiJCdevWtb93d3dXWFiY0tPTJUl79+5V/fr17UFNklq2bKn8/Hzt27fPYV539/8FosjISPscRfH19bUHsYuPCw0NVa9evXTPPfeoU6dOmjJlisOq3MVGjBihzMxM+6tgdRAAALgep4a1yMhI1a5d22EsNjZWqampkmRfnSpYYSuQnp5eaLXtYp6eng7vbTbbJcfy8/MlFR0A/zhe1BwlrccYY38/c+ZMbdiwQS1atNAnn3yimJgYbdy48ZJzeXt7KzAw0OEFAABck1PDWsuWLR1WrSRp//79qlKliiSpatWqKl++vFasWGHffu7cOa1Zs0YtWrS4rrXUrl1bKSkpys7Oto+tW7dObm5uiomJKfY8Xl5eysvLu6oa4uPjNWLECK1fv15xcXFF3kQBAABKB6eGtSFDhmjjxo0aP368Dhw4oI8++khvv/22+vfvL+nC6tPgwYM1fvx4LViwQLt27VKvXr3k6+urRx999LrW0r17d/n4+CgpKUm7du3SqlWrNHDgQPXo0eOKq3h/FB0drbVr1+rIkSM6fvx4sY45ePCgRowYoQ0bNujw4cNavny59u/fX+R1awAAoHRw6g0GjRs31oIFCzRixAglJyeratWqmjx5srp3727f59lnn9Xvv/+ufv366bffflPTpk21fPlyBQQEXNdafH19tWzZMg0aNEiNGzeWr6+vHnjgAU2aNKlE8yQnJ+vJJ59U9erVdfbsWYdTnUV99vfff6/Zs2crIyNDkZGRGjBggJ588smrbQcAALgImylOmoClZWVlKSgoSLtGxHI3KABJ3A0K3AoK/v3OzMws8vpzp/+6KQAAAFweYQ0AAMDCCGsAAAAWRlgDAACwMMIaAACAhRHWAAAALIywBgAAYGGENQAAAAsjrAEAAFgYYQ0AAMDCCGsAAAAW5tRf5A4AAG6+3NxcnTt3ztlluDwvLy95eFx71CKsAQBQShhjlJqaquPHjzu7lFKjbNmyqly5smw221XPQVgDAKCUKAhqFSpUkL+/v9zcuBrqRsnPz9fp06d15MgRGWMUHR191XMR1gAAKAVyc3PtQa18+fLOLqdU8Pf3lyQdOXJEJ06cUHx8/FWtsBGpAQAoBQquUSsIELg5Cr7vzZs3KyUl5armIKwBAFCKcOrz5ir4vm02m7777jsZY0o+x/UuCgAAAI68vb2Vk5Oj3NzcEh9LWAMAALjBruVuUMIaAABQr1691LlzZ2eXUcj27dvVsWNHhYeHy8fHR9HR0XrooYfsjx9ZvXq1bDabTp48WaJ5Dx06JJvNdtXXkd1MhDUAAGBJ6enpatu2rcqWLatly5Zp7969eu+99xQZGamcnBxnl3fTENYAAMAVrVmzRk2aNJG3t7ciIyM1fPhwh+uvvvjiC7Vq1UrBwcEKCwtTx44d9eOPP9q3F6xkzZ8/X3fddZd8fX1Vv359bdiw4bKfuX79emVlZendd99VfHy8qlatqjZt2mjy5MmqXLmyDh06pLvuukuSFBISIpvNpl69ehWrnqpVq0qS/XEaCQkJkqSEhAQNHjzYoY7OnTvb55WkqVOnqkaNGvLx8VFERIS6det2NV9psRHWAABAkY4cOaIOHTqocePG+u677zRt2jTNmDFDL7zwgn2f7OxsDR06VFu2bNFXX30lNzc3denSRfn5+Q5zjRo1SsOGDVNKSopiYmL0yCOPXPai+/Llyys3N1cLFiy45F2UlSpV0rx58yRJ+/btU1pamqZMmVKsejZv3ixJ+vLLL5WWlqb58+cX67vYunWrnnrqKSUnJ2vfvn364osvdOeddxbr2KvFQ3EBAECRpk6dqkqVKumtt96SzWZTrVq1dPToUT333HMaPXq03Nzc9MADDzgcM2PGDIWHh2vPnj2Ki4uzjw8bNkyJiYmSpHHjxqlOnTo6cOCAatWqVehzmzVrppEjR+rRRx9V37591aRJE7Vp00Y9e/ZURESE3N3dFRoaKkkKDw9XcHCw/dgr1VOuXDlJUlhYWIkeEpyamio/Pz917NhRAQEBqlKliuLj44t9/NVgZQ0AABRp7969at68ucMdjS1bttTp06f1yy+/SJJ+/PFHPfroo6pWrZoCAwPtpxlTU1Md5qpXr579z5GRkZIuXJt2OS+++KKOHTum6dOnq3bt2po+fbpq1aqlnTt3FllzcespqXbt2qlKlSqqVq2aevTooQ8//PCGXz9HWAMAAEUyxhR69ETBacmC8U6dOikjI0PvvPOONm3apE2bNkn6329OKODp6Wn/c8GxF58qvVhYWJgefPBBvfbaa9q7d6+ioqL06quvFnlMceu5mJubW6FTrufPn7f/OSAgQN9++60+/vhjRUZGavTo0apfv36J70YtCcIaAAAoUu3atbV+/XqHELN+/XoFBASoQoUKysjI0N69e/X888/r7rvvVmxsrH777bcbUouXl5eqV6+u7Oxs+3tJysvLs+9TnHoudZwklStXTmlpafb3eXl52rVrl8M+Hh4eatu2rV5++WXt2LFDhw4d0sqVK69fkxfhmjUAACBJyszMLPTcsdDQUPXr10+TJ0/WwIEDNWDAAO3bt09jxozR0KFD5ebmppCQEIWFhentt99WZGSkUlNTNXz48GuuZ/HixZo7d64efvhhxcTEyBijzz//XEuXLtXMmTMlSVWqVJHNZtPixYvVoUMHlSlTplj1hIeHq0yZMvriiy9UsWJF+fj4KCgoSG3atNHQoUO1ZMkSVa9eXa+//rrDqtnixYv1008/6c4771RISIiWLl2q/Px81axZ85r7vRxW1gAAgKQLD5iNj493eI0ePVoVKlTQ0qVLtXnzZtWvX199+/bVX/7yFz3//POSLpw6nDt3rrZt26a4uDgNGTJEr7zyyjXXU7t2bfn6+urpp59WgwYN1KxZM3366ad699131aNHD0lShQoVNG7cOA0fPlwREREaMGBAserx8PDQG2+8oX/961+KiorS/fffL0nq3bu3kpKS1LNnT7Vu3VpVq1a1Px5EkoKDgzV//ny1adNGsbGxmj59uj7++GPVqVPnmvu9HJu5mt8oCkvJyspSUFCQdo2IVYCPu7PLAWABlUcXffE1Sp+cnBzt3btXsbGx8vX1dXY5pUbB975r1y5lZ2friSeesF+3V/Dvd2ZmpgIDAy87BytrAAAAFkZYAwAAsDDCGgAAgIUR1gAAACyMsAYAAGBhhDUAAAALI6wBAABYGGENAADAwghrAAAAFkZYAwAApcbUqVNVtWpV+fj46Pbbb9fXX3/t7JKuiF/kDgAArtntz7x/Uz9v2ys9S3zMJ598osGDB2vq1Klq2bKl/vWvf+m+++7Tnj17VLly5RtQ5fXByhoAACgVJk2apL/85S/661//qtjYWE2ePFmVKlXStGnTnF1akQhrAADA5Z07d07btm1T+/btHcbbt2+v9evXO6mq4iGsAQAAl3f8+HHl5eUpIiLCYTwiIkLHjh1zUlXFQ1gDAAClhs1mc3hvjCk0ZjWENQAA4PLKli0rd3f3Qqto6enphVbbrIawBgAAXJ6Xl5duv/12rVixwmF8xYoVatGihZOqKh4e3QEAAEqFoUOHqkePHmrUqJGaN2+ut99+W6mpqerbt6+zSysSYQ0AAJQKDz30kDIyMpScnKy0tDTFxcVp6dKlqlKlirNLKxJhDQAAXLOreUitM/Tr10/9+vVzdhklwjVrAAAAFkZYAwAAsDDCGgAAgIUR1gAAACyMsAYAAGBhhDUAAAALI6wBAABYGGENAADAwghrAAAAFkZYAwAAsDDCGgAAKBXWrl2rTp06KSoqSjabTQsXLnR2ScXC7wYFAADXLDW57k39vMqjd5b4mOzsbNWvX1+PP/64HnjggRtQ1Y1BWAMAAKXCfffdp/vuu8/ZZZQYp0EBAAAsjLAGAABgYYQ1AAAACyOsAQAAWBg3GLiQSsM3KjAw0NllAACA64iwBgAASoXTp0/rwIED9vcHDx5USkqKQkNDVblyZSdWVjTCGgAAKBW2bt2qu+66y/5+6NChkqSkpCTNmjXLSVVdGWENAABcs6t5SO3NlpCQIGOMs8soMW4wAAAAsDDCGgAAgIUR1gAAACyMsAYAAGBhhDUAAAALI6wBAFCK5OfnO7uEUqXg+76Wu1AJawAAlAJeXl6SLjwYFjdPwfd97ty5q56D56wBAFAKeHh4qGzZsjpy5Igkyd/fX25urNncKPn5+Tp9+rSOHDmikydPKjc396rnIqwBAFBKFPxKpYLAhhvv5MmT+vXXX3X27FkFBgbKw6Pk0YuwBgBAKWGz2VSlShWFhoZq+fLlOnr0qEJCQq4qQKBoxhidO3dO+fn5ys7O1rlz5xQbGyubzVbiufjpAABQygQEBKhdu3ZasmSJ0tPTr+kUHYpms9nk5eWlli1bqlmzZlc1B2ENAIBSKDAwUA8++KBOnTp1TRe/o2g2m02+vr7y8/O7qlU1ibAGAECp5eHhoZCQEGeXgSvgNhAAAAALY2XNBRQ8aC8rK8vJlQAAgOIq+Hf7Sg/MJay5gIyMDElSpUqVnFwJAAAoqVOnTikoKOiy2wlrLiA0NFSSlJqaWuQP21VkZWWpUqVK+vnnnxUYGOjscm44+nV9pa1n+nVtpa1f6ep7Nsbo1KlTioqKKnI/wpoLKHgCdVBQUKn5H0O6cCcT/bqu0tavVPp6pl/XVtr6la6u5+IssnCDAQAAgIUR1gAAACyMsOYCvL29NWbMGHl7ezu7lJuCfl1baetXKn09069rK239Sje+Z5u50v2iAAAAcBpW1gAAACyMsAYAAGBhhDUAAAALI6wBAABYGGHtFjd16lRVrVpVPj4+uv322/X11187u6TrYu3aterUqZOioqJks9m0cOFCh+3GGI0dO1ZRUVEqU6aMEhIStHv3bucUex1MmDBBjRs3VkBAgMLDw9W5c2ft27fPYR9X6nnatGmqV6+e/QGSzZs313/+8x/7dlfq9VImTJggm82mwYMH28dcreexY8fKZrM5vMqXL2/f7mr9StKRI0f02GOPKSwsTL6+vmrQoIG2bdtm3+5qPUdHRxf6GdtsNvXv31+S6/Wbm5ur559/XlWrVlWZMmVUrVo1JScnKz8/377PDevZ4JY1d+5c4+npad555x2zZ88eM2jQIOPn52cOHz7s7NKu2dKlS82oUaPMvHnzjCSzYMECh+0TJ040AQEBZt68eWbnzp3moYceMpGRkSYrK8s5BV+je+65x8ycOdPs2rXLpKSkmMTERFO5cmVz+vRp+z6u1POiRYvMkiVLzL59+8y+ffvMyJEjjaenp9m1a5cxxrV6vdjmzZtNdHS0qVevnhk0aJB93NV6HjNmjKlTp45JS0uzv9LT0+3bXa3fEydOmCpVqphevXqZTZs2mYMHD5ovv/zSHDhwwL6Pq/Wcnp7u8PNdsWKFkWRWrVpljHG9fl944QUTFhZmFi9ebA4ePGg+++wz4+/vbyZPnmzf50b1TFi7hTVp0sT07dvXYaxWrVpm+PDhTqroxrg4rOXn55vy5cubiRMn2sfOnDljgoKCzPTp051Q4fWXnp5uJJk1a9YYY0pHzyEhIebdd9916V5PnTplatSoYVasWGFat25tD2uu2POYMWNM/fr1L7nNFft97rnnTKtWrS673RV7vtigQYNM9erVTX5+vkv2m5iYaHr37u0w1rVrV/PYY48ZY27sz5jToLeoc+fOadu2bWrfvr3DePv27bV+/XonVXVzHDx4UMeOHXPo3dvbW61bt3aZ3jMzMyVJoaGhkly757y8PM2dO1fZ2dlq3ry5S/fav39/JSYmqm3btg7jrtrzDz/8oKioKFWtWlUPP/ywfvrpJ0mu2e+iRYvUqFEjPfjggwoPD1d8fLzeeecd+3ZX7PmPzp07pzlz5qh3796y2Wwu2W+rVq301Vdfaf/+/ZKk7777Tt988406dOgg6cb+jPlF7reo48ePKy8vTxEREQ7jEREROnbsmJOqujkK+rtU74cPH3ZGSdeVMUZDhw5Vq1atFBcXJ8k1e965c6eaN2+uM2fOyN/fXwsWLFDt2rXtf6m5Uq+SNHfuXH377bfasmVLoW2u+PNt2rSp3n//fcXExOjXX3/VCy+8oBYtWmj37t0u2e9PP/2kadOmaejQoRo5cqQ2b96sp556St7e3urZs6dL9vxHCxcu1MmTJ9WrVy9Jrvnf9HPPPafMzEzVqlVL7u7uysvL04svvqhHHnlE0o3tmbB2i7PZbA7vjTGFxlyVq/Y+YMAA7dixQ998802hba7Uc82aNZWSkqKTJ09q3rx5SkpK0po1a+zbXanXn3/+WYMGDdLy5cvl4+Nz2f1cqef77rvP/ue6deuqefPmql69umbPnq1mzZpJcq1+8/Pz1ahRI40fP16SFB8fr927d2vatGnq2bOnfT9X6vmPZsyYofvuu09RUVEO467U7yeffKI5c+boo48+Up06dZSSkqLBgwcrKipKSUlJ9v1uRM+cBr1FlS1bVu7u7oVW0dLT0wuleldTcEeZK/Y+cOBALVq0SKtWrVLFihXt467Ys5eXl2677TY1atRIEyZMUP369TVlyhSX7HXbtm1KT0/X7bffLg8PD3l4eGjNmjV644035OHhYe/LlXq+mJ+fn+rWrasffvjBJX/GkZGRql27tsNYbGysUlNTJbnm/8MFDh8+rC+//FJ//etf7WOu2O8zzzyj4cOH6+GHH1bdunXVo0cPDRkyRBMmTJB0Y3smrN2ivLy8dPvtt2vFihUO4ytWrFCLFi2cVNXNUbVqVZUvX96h93PnzmnNmjW3bO/GGA0YMEDz58/XypUrVbVqVYftrtjzxYwxOnv2rEv2evfdd2vnzp1KSUmxvxo1aqTu3bsrJSVF1apVc7meL3b27Fnt3btXkZGRLvkzbtmyZaHH7ezfv19VqlSR5Nr/D8+cOVPh4eFKTEy0j7livzk5OXJzc4xN7u7u9kd33NCer+n2BDhVwaM7ZsyYYfbs2WMGDx5s/Pz8zKFDh5xd2jU7deqU2b59u9m+fbuRZCZNmmS2b99ufyzJxIkTTVBQkJk/f77ZuXOneeSRR27pW8L/9re/maCgILN69WqHW+FzcnLs+7hSzyNGjDBr1641Bw8eNDt27DAjR440bm5uZvny5cYY1+r1cv54N6gxrtfz008/bVavXm1++ukns3HjRtOxY0cTEBBg//vJ1frdvHmz8fDwMC+++KL54YcfzIcffmh8fX3NnDlz7Pu4Ws/GGJOXl2cqV65snnvuuULbXK3fpKQkU6FCBfujO+bPn2/Kli1rnn32Wfs+N6pnwtot7p///KepUqWK8fLyMg0bNrQ/6uFWt2rVKiOp0CspKckYc+EW6TFjxpjy5csbb29vc+edd5qdO3c6t+hrcKleJZmZM2fa93Glnnv37m3/77ZcuXLm7rvvtgc1Y1yr18u5OKy5Ws8Fz5fy9PQ0UVFRpmvXrmb37t327a7WrzHGfP755yYuLs54e3ubWrVqmbffftthuyv2vGzZMiPJ7Nu3r9A2V+s3KyvLDBo0yFSuXNn4+PiYatWqmVGjRpmzZ8/a97lRPduMMeba1uYAAABwo3DNGgAAgIUR1gAAACyMsAYAAGBhhDUAAAALI6wBAABYGGENAADAwghrAAAAFkZYAwAAsDDCGgCUQjabTQsXLnR2GQCKgbAGABaRl5dn/6XQAFCAsAYAVykhIUEDBgzQgAEDFBwcrLCwMD3//PMq+C1+586d07PPPqsKFSrIz89PTZs21erVq+3Hz5o1S8HBwVq8eLFq164tb29vHT58WGfPntWzzz6rSpUqydvbWzVq1NCMGTPsx+3Zs0cdOnSQv7+/IiIi1KNHDx0/ftyhrqeeekrPPvusQkNDVb58eY0dO9a+PTo6WpLUpUsX2Ww2+3sA1kRYA4BrMHv2bHl4eGjTpk1644039Prrr+vdd9+VJD3++ONat26d5s6dqx07dujBBx/Uvffeqx9++MF+fE5OjiZMmKB3331Xu3fvVnh4uHr27Km5c+fqjTfe0N69ezV9+nT5+/tLktLS0tS6dWs1aNBAW7du1RdffKFff/1Vf/7znwvV5efnp02bNunll19WcnKyVqxYIUnasmWLJGnmzJlKS0uzvwdgTfwidwC4SgkJCUpPT9fu3btls9kkScOHD9eiRYv0+eefq0aNGvrll18UFRVlP6Zt27Zq0qSJxo8fr1mzZunxxx9XSkqK6tevL0nav3+/atasqRUrVqht27aFPnP06NHatGmTli1bZh/75ZdfVKlSJe3bt08xMTFKSEhQXl6evv76a/s+TZo0UZs2bTRx4kRJF65ZW7BggTp37nwjvhoA15GHswsAgFtZs2bN7EFNkpo3b67XXntNW7dulTFGMTExDvufPXtWYWFh9vdeXl6qV6+e/X1KSorc3d3VunXrS37etm3btGrVKvtK2x/9+OOP9s/745ySFBkZqfT09JI3CMDpCGsAcIO4u7tr27Ztcnd3dxj/Y9AqU6aMQ9grU6ZMkXPm5+erU6dOeumllwpti4yMtP/Z09PTYZvNZuPmBeAWRVgDgGuwcePGQu9r1Kih+Ph45eXlKT09XXfccUex56tbt67y8/O1Zs2aS54GbdiwoebNm6fo6Gh5eFz9X+Genp7Ky8u76uMB3DzcYAAA1+Dnn3/W0KFDtW/fPn388cd68803NWjQIMXExKh79+7q2bOn5s+fr4MHD2rLli166aWXtHTp0svOFx0draSkJPXu3VsLFy7UwYMHtXr1an366aeSpP79++vEiRN65JFHtHnzZv30009avny5evfuXaLwFR0dra+++krHjh3Tb7/9ds3fA4Abh7AGANegZ8+e+v3339WkSRP1799fAwcOVJ8+fSRduNuyZ8+eevrpp1WzZk396U9/0qZNm1SpUqUi55w2bZq6deumfv36qVatWnriiSeUnZ0tSYqKitK6deuUl5ene+65R3FxcRo0aJCCgoLk5lb8v9Jfe+01rVixQpUqVVJ8fPzVfwEAbjjuBgWAq5SQkKAGDRpo8uTJzi4FgAtjZQ0AAMDCCGsAAAAWxmlQAAAAC2NlDQAAwMIIawAAABZGWAMAALAwwhoAAICFEdYAAAAsjLAGAABgYYQ1AAAACyOsAQAAWBhhDQAAwML+HxSMFjE3FJgPAAAAAElFTkSuQmCC"/>
          <p:cNvSpPr>
            <a:spLocks noChangeAspect="1" noChangeArrowheads="1"/>
          </p:cNvSpPr>
          <p:nvPr/>
        </p:nvSpPr>
        <p:spPr bwMode="auto">
          <a:xfrm>
            <a:off x="165683" y="-156033"/>
            <a:ext cx="324604" cy="329213"/>
          </a:xfrm>
          <a:prstGeom prst="rect">
            <a:avLst/>
          </a:prstGeom>
          <a:noFill/>
        </p:spPr>
        <p:txBody>
          <a:bodyPr vert="horz" wrap="square" lIns="97877" tIns="48939" rIns="97877" bIns="4893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608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3120" y="2448116"/>
            <a:ext cx="6232864" cy="4565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40720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6792CE-8BD6-F52E-DB88-21B42480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Matrix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481B4D95-2CFD-901A-1653-8FBB6D3214B4}"/>
              </a:ext>
            </a:extLst>
          </p:cNvPr>
          <p:cNvSpPr txBox="1">
            <a:spLocks/>
          </p:cNvSpPr>
          <p:nvPr/>
        </p:nvSpPr>
        <p:spPr>
          <a:xfrm>
            <a:off x="6524543" y="4631405"/>
            <a:ext cx="5172309" cy="1710074"/>
          </a:xfrm>
          <a:prstGeom prst="rect">
            <a:avLst/>
          </a:prstGeom>
        </p:spPr>
        <p:txBody>
          <a:bodyPr vert="horz" lIns="0" tIns="48939" rIns="0" bIns="48939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72B1345C-BECF-413D-ECFB-4BBD6973ABFB}"/>
              </a:ext>
            </a:extLst>
          </p:cNvPr>
          <p:cNvSpPr txBox="1">
            <a:spLocks/>
          </p:cNvSpPr>
          <p:nvPr/>
        </p:nvSpPr>
        <p:spPr>
          <a:xfrm>
            <a:off x="819274" y="2305606"/>
            <a:ext cx="5309394" cy="1684272"/>
          </a:xfrm>
          <a:prstGeom prst="rect">
            <a:avLst/>
          </a:prstGeom>
        </p:spPr>
        <p:txBody>
          <a:bodyPr vert="horz" lIns="0" tIns="48939" rIns="0" bIns="48939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214"/>
              </a:spcBef>
              <a:buNone/>
            </a:pPr>
            <a:r>
              <a:rPr lang="en-US" sz="1900" b="1" dirty="0" smtClean="0"/>
              <a:t>INFERENCE</a:t>
            </a:r>
            <a:r>
              <a:rPr lang="en-US" sz="1900" dirty="0" smtClean="0"/>
              <a:t>:</a:t>
            </a:r>
          </a:p>
          <a:p>
            <a:pPr>
              <a:buFont typeface="Wingdings" pitchFamily="2" charset="2"/>
              <a:buChar char="q"/>
            </a:pPr>
            <a:r>
              <a:rPr lang="en-US" sz="1900" dirty="0" smtClean="0"/>
              <a:t>Loan Amount &amp; Funded Amount has highest positive correlation</a:t>
            </a:r>
          </a:p>
          <a:p>
            <a:pPr>
              <a:buFont typeface="Wingdings" pitchFamily="2" charset="2"/>
              <a:buChar char="q"/>
            </a:pPr>
            <a:r>
              <a:rPr lang="en-US" sz="1900" dirty="0" smtClean="0"/>
              <a:t>There are variables that have negative correlation also Ex: </a:t>
            </a:r>
            <a:r>
              <a:rPr lang="en-US" sz="1900" dirty="0" err="1" smtClean="0"/>
              <a:t>annual_inc</a:t>
            </a:r>
            <a:r>
              <a:rPr lang="en-US" sz="1900" dirty="0" smtClean="0"/>
              <a:t> </a:t>
            </a:r>
            <a:r>
              <a:rPr lang="en-US" sz="1900" dirty="0" err="1" smtClean="0"/>
              <a:t>vs</a:t>
            </a:r>
            <a:r>
              <a:rPr lang="en-US" sz="1900" dirty="0" smtClean="0"/>
              <a:t> </a:t>
            </a:r>
            <a:r>
              <a:rPr lang="en-US" sz="1900" dirty="0" err="1" smtClean="0"/>
              <a:t>dti</a:t>
            </a:r>
            <a:endParaRPr lang="en-US" sz="1900" dirty="0" smtClean="0"/>
          </a:p>
          <a:p>
            <a:pPr>
              <a:buFont typeface="Wingdings" pitchFamily="2" charset="2"/>
              <a:buChar char="q"/>
            </a:pPr>
            <a:r>
              <a:rPr lang="en-US" sz="1900" dirty="0" smtClean="0"/>
              <a:t>There are variables that almost have zero correlation </a:t>
            </a:r>
            <a:r>
              <a:rPr lang="en-US" sz="1900" dirty="0" err="1" smtClean="0"/>
              <a:t>Eg:public_rec_bankruptcies</a:t>
            </a:r>
            <a:r>
              <a:rPr lang="en-US" sz="1900" dirty="0" smtClean="0"/>
              <a:t> </a:t>
            </a:r>
            <a:r>
              <a:rPr lang="en-US" sz="1900" dirty="0" err="1" smtClean="0"/>
              <a:t>vs</a:t>
            </a:r>
            <a:r>
              <a:rPr lang="en-US" sz="1900" dirty="0" smtClean="0"/>
              <a:t> </a:t>
            </a:r>
            <a:r>
              <a:rPr lang="en-US" sz="1900" dirty="0" err="1" smtClean="0"/>
              <a:t>dti</a:t>
            </a:r>
            <a:endParaRPr lang="en-US" sz="1900" dirty="0"/>
          </a:p>
        </p:txBody>
      </p:sp>
      <p:sp>
        <p:nvSpPr>
          <p:cNvPr id="10248" name="AutoShape 8" descr="data:image/png;base64,iVBORw0KGgoAAAANSUhEUgAAAqwAAAHFCAYAAAA30as/AAAAOXRFWHRTb2Z0d2FyZQBNYXRwbG90bGliIHZlcnNpb24zLjcuMCwgaHR0cHM6Ly9tYXRwbG90bGliLm9yZy88F64QAAAACXBIWXMAAA9hAAAPYQGoP6dpAAB+u0lEQVR4nO3dd1hUx/s28HtpC7I0EQGRKoKgIiIW1AAqSmzRGGON2KKx90Zs2HtNosaKicYSC19jDaIQFUVAsYGoCKIJBisIGgT2vH/4cn6uFBHBXeD+XNde4cyZM+eZgSv7ODtnViIIggAiIiIiIhWlpuwAiIiIiIiKwoSViIiIiFQaE1YiIiIiUmlMWImIiIhIpTFhJSIiIiKVxoSViIiIiFQaE1YiIiIiUmlMWImIiIhIpTFhJSIiIiKVxoSViOg9AgMDIZFIEBUVpexQPkhcXBz69esHOzs7aGtro1q1anBzc8OoUaOQnp4u1vvtt9+wevXqj7rXunXrEBgY+HEBqyhvb29IJBLxpaOjgwYNGmD16tWQy+XKDo+oUmDCSkRUAV2+fBmNGjVCbGwsZs2ahePHj2PDhg3o2LEjTpw4gadPn4p1mbC+n52dHc6fP4/z589jz549sLCwwPjx4+Hv76/s0IgqBQ1lB0BERKVv9erVUFNTQ2hoKPT09MTy7t27Y968eRAEQYnRlT86Ojpo1qyZeNy+fXvUqVMHP/74I+bPnw9NTc2Pav/ly5eoUqXKx4ZJVGFxhpWIqJScPXsWbdq0gZ6eHqpUqYLmzZvjyJEjCnUePXqEESNGwNnZGTKZDNWrV0fr1q1x5swZhXpJSUmQSCRYvnw5Vq5cCVtbW8hkMnh4eODChQvvjeXJkyfQ19eHTCYr8LxEIgHw5uPuI0eO4N69ewofe+eZM2cOmjZtiqpVq0JfXx9ubm7YsmWLQsJrY2ODGzduICwsTLzexsYGwP8tp0hKSlK4f2hoKCQSCUJDQ8Wyy5cvo1OnTqhevTqkUilq1KiBjh074sGDB4X2c9y4cdDV1VVY4pCnZ8+eMDU1RXZ2NgDg1KlT8Pb2hrGxMXR0dGBlZYWvvvoKL1++LHIsC6KpqYlGjRrh5cuXePTokfj7KmiWWSKRICAgQDwOCAiARCLBpUuX0L17dxgZGaFWrVoAgAEDBkAmk+HGjRto06YNdHV1YWJiglGjRuWL87///oO/vz9sbW2hpaUFCwsLjBw5Es+fP1eoV5x+v379GvPnz0edOnUglUphYmKCgQMH4tGjRx88NkRlgQkrEVEpCAsLQ+vWrZGWloYtW7Zg165d0NPTQ+fOnbFnzx6xXt5H8bNnz8aRI0ewbds22NnZwdvbWyF5y/PTTz8hODgYq1evxs6dO5GZmYkOHTogLS2tyHg8PDyQkpKCvn37IiwsDK9evSqw3rp169CiRQuYmZmJH3mfP39ePJ+UlITvvvsOe/fuxYEDB9CtWzeMHj0a8+bNE+scPHgQdnZ2aNiwoXj9wYMHP2T4kJmZibZt2+Lff/9V6LOVlRVevHhR6HWDBg3Cy5cvsXfvXoXy58+f43//+x+++eYbaGpqIikpCR07doSWlha2bt2K48ePY/HixdDV1cXr168/KNY8CQkJ0NDQgJGRUYmu79atG+zt7fH7779jw4YNYnl2djY6dOiANm3aICgoCKNGjcLPP/+Mnj17inUEQUDXrl2xfPly9OvXD0eOHMGECROwfft2tG7dGllZWQBQrH7L5XJ06dIFixcvRp8+fXDkyBEsXrwYwcHB8Pb2LvRvh+iTEoiIqEjbtm0TAAiRkZGF1mnWrJlQvXp14cWLF2JZTk6OUK9ePaFmzZqCXC4v8LqcnBwhOztbaNOmjfDll1+K5YmJiQIAoX79+kJOTo5YfvHiRQGAsGvXriJj/u+//4SuXbsKAAQAgrq6utCwYUNh+vTpQmpqqkLdjh07CtbW1kW2JwiCkJubK2RnZwtz584VjI2NFfpUt25dwcvLK981eWOXmJioUH769GkBgHD69GlBEAQhKipKACAEBQW9N453ubm5Cc2bN1coW7dunQBAuHbtmiAIgrBv3z4BgBATE/PB7Xt5eQl169YVsrOzhezsbOGff/4Rpk2bJgAQvv76a0EQ/u/3tW3btnzXAxBmz54tHs+ePVsAIMyaNStf3f79+wsAhDVr1iiUL1iwQAAgnD17VhAEQTh+/LgAQFi6dKlCvT179ggAhI0bNxa737t27RIACPv371coj4yMFAAI69atK3xwiD4RzrASEX2kzMxMREREoHv37gofwaurq6Nfv3548OAB4uPjxfINGzbAzc0N2tra0NDQgKamJkJCQhAXF5ev7Y4dO0JdXV08dnFxAQDcu3evyJikUikOHjyI2NhYrFq1Cr169cKjR4+wYMECODk5KcRTlFOnTsHHxwcGBgZQV1eHpqYmZs2ahSdPniA1NbVYbRSHvb09jIyMMHXqVGzYsAGxsbHFvnbgwIEIDw9X6NO2bdvQuHFj1KtXDwDg6uoKLS0tDB06FNu3b8fdu3c/KL4bN25AU1MTmpqaqFGjBlasWIG+ffti06ZNH9TO27766qtCz/Xt21fhuE+fPgCA06dPA3jzewHeLCF429dffw1dXV2EhIQAKF6/Dx8+DENDQ3Tu3Bk5OTniy9XVFWZmZgXO/BN9akxYiYg+0rNnzyAIAszNzfOdq1GjBoA3a0oBYOXKlRg+fDiaNm2K/fv348KFC4iMjMTnn39e4EevxsbGCsdSqRQAiv0xrZOTE8aNG4cdO3YgOTkZK1euxJMnTzBz5sz3Xnvx4kW0a9cOALBp0yacO3cOkZGRmD59+gfFUBwGBgYICwuDq6srvv/+e9StWxc1atTA7NmzxTWohenbty+kUqm4fjQ2NhaRkZEYOHCgWKdWrVo4efIkqlevjpEjR6JWrVqoVasW1qxZU6z4atWqhcjISERFReH69et4/vw5duzYAQMDgxL3uaC/FwDQ0NDI93s3MzMD8H9/R0+ePIGGhgZMTEwU6kkkEpiZmYn1itPvf//9F8+fP4eWlpaYlOe9Hj58iMePH5e4j0SlhbsEEBF9JCMjI6ipqSElJSXfuX/++QcAUK1aNQDAjh074O3tjfXr1yvUK2qdZmmRSCQYP3485s6di+vXr7+3/u7du6GpqYnDhw9DW1tbLA8KCir2PfOuy1tTmaegJKh+/frYvXs3BEHA1atXERgYiLlz50JHRwfTpk0r9B5GRkbo0qULfvnlF8yfPx/btm2DtrY2evfurVDvs88+w2effYbc3FxERUXhhx9+wLhx42BqaopevXq9tx/u7u4f3M+8xLEgbz/c9racnBw8efJEIWl9+PAhgP/7B4yxsTFycnLw6NEjhaRVEAQ8fPgQjRs3Fsve1+9q1arB2NgYx48fLzCet3eZIFIWzrASEX0kXV1dNG3aFAcOHFCYdZTL5dixYwdq1qwJBwcHAG+SlLxZ0jxXr15VeNCpNBSUPANvEuj09HRx5hd4M2tb0GypRCKBhoaGwpKEV69e4ddff81Xt7A28nYLuHr1qkL5oUOHCo1dIpGgQYMGWLVqFQwNDXHp0qVC6+YZOHAg/vnnHxw9ehQ7duzAl19+CUNDwwLrqquro2nTpvjpp58AoFjtv4+pqSm0tbXz9fN///tfidrbuXOnwvFvv/0G4M2uDgDQpk0bAG/+AfS2/fv3IzMzUzz/tsL63alTJzx58gS5ublwd3fP93J0dCxRH4hKE2dYiYiK6dSpU/m2ZwKADh06YNGiRWjbti1atWqFSZMmQUtLC+vWrcP169exa9cucTatU6dOmDdvHmbPng0vLy/Ex8dj7ty5sLW1RU5OTqnFOnToUDx//hxfffUV6tWrB3V1ddy8eROrVq2Cmpoapk6dKtatX78+Dhw4gPXr16NRo0ZQU1ODu7s7OnbsiJUrV6JPnz4YOnQonjx5guXLl+dLuPPa2L17N/bs2SN+s1b9+vXRuHFjODo6YtKkScjJyYGRkREOHjyIs2fPKlx/+PBhrFu3Dl27doWdnR0EQcCBAwfw/PlztG3b9r39bdeuHWrWrIkRI0bg4cOHCssBgDfrhk+dOoWOHTvCysoK//33H7Zu3QoA8PHxKckQK5BIJPjmm2+wdetW1KpVCw0aNMDFixfFRPNDaGlpYcWKFcjIyEDjxo0RHh6O+fPno3379mjZsiUAoG3btvD19cXUqVORnp6OFi1a4OrVq5g9ezYaNmyIfv36FbvfvXr1ws6dO9GhQweMHTsWTZo0gaamJh48eIDTp0+jS5cu+PLLLz96jIg+inKf+SIiUn15T7oX9sp7Av7MmTNC69atBV1dXUFHR0do1qyZ8Mcffyi0lZWVJUyaNEmwsLAQtLW1BTc3NyEoKEjo37+/wpP6eU+dL1u2LF88eOep84KcOHFCGDRokODs7CwYGBgIGhoagrm5udCtWzfh/PnzCnWfPn0qdO/eXTA0NBQkEonw9lvD1q1bBUdHR0EqlQp2dnbCokWLhC1btuR78j8pKUlo166doKenJwBQ6MutW7eEdu3aCfr6+oKJiYkwevRo4ciRIwq7BNy8eVPo3bu3UKtWLUFHR0cwMDAQmjRpIgQGBhbZz7d9//33AgDB0tJSyM3NVTh3/vx54csvvxSsra0FqVQqGBsbC15eXsKhQ4fe227eLgHvk5aWJnz77beCqampoKurK3Tu3FlISkoqdJeAR48e5Wujf//+gq6urnD16lXB29tb0NHREapWrSoMHz5cyMjIUKj76tUrYerUqYK1tbWgqakpmJubC8OHDxeePXv2wf3Ozs4Wli9fLjRo0EDQ1tYWZDKZUKdOHeG7774Tbt++/d6+E5U1iSDw606IiIhUwYABA7Bv3z5kZGQoOxQilcI1rERERESk0piwEhEREZFK45IAIiIiIlJpnGElIiIiIpXGhJWIiIiIVBoTViIiIiJSafziAKoQ5HI5/vnnH+jp6RX6dYdERESkWgRBwIsXL1CjRg2oqRU+j8qElSqEf/75B5aWlsoOg4iIiErg/v37qFmzZqHnmbBShaCnpwfgzR+8vr6+kqMhIiKi4khPT4elpaX4Pl4YJqxUIeQtA9DX12fCSkREVM68bzkfE1aqUDxn7IK6VEfZYRAREX0S0cv8lB3CJ8FdAoiIiIhIpTFhJSIiIiKVxoSViIiIiFQaE1YiIiIiUmnlMmH19vbGuHHjilU3MDAQhoaGZRqPKgoICICrq6t4PGDAAHTt2rXIaz5kXD9FO0REREQAdwkA8Ca5CwoKQkxMjLJDKTNr1qyBIAil2mZoaChatWqFZ8+eKfyj4MCBA9DU1CzVexEREVHlxYS1kjAwMPhk96pateonuxcRERFVfCq/JCAzMxN+fn6QyWQwNzfHihUrFM6/fv0aU6ZMgYWFBXR1ddG0aVOEhobmaycoKAgODg7Q1tZG27Ztcf/+fQBvlgzMmTMHV65cgUQigUQiQWBg4Hvjev78OYYOHQpTU1Noa2ujXr16OHz4sHh+//79qFu3LqRSKWxsbPLFbWNjg4ULF2LQoEHQ09ODlZUVNm7cqNCvUaNGwdzcHNra2rCxscGiRYvE88nJyejSpQtkMhn09fXRo0cP/Pvvv4XG++6SgPeNKwDs2LED7u7u0NPTg5mZGfr06YPU1FQAQFJSElq1agUAMDIygkQiwYABAwDkXxLw7Nkz+Pn5wcjICFWqVEH79u1x+/Zt8Xzeso0TJ07AyckJMpkMn3/+OVJSUor4DRAREVFlofIJ6+TJk3H69GkcPHgQf/75J0JDQxEdHS2eHzhwIM6dO4fdu3fj6tWr+Prrr/H5558rJEQvX77EggULsH37dpw7dw7p6eno1asXAKBnz56YOHEi6tati5SUFKSkpKBnz55FxiSXy9G+fXuEh4djx44diI2NxeLFi6Gurg4AiI6ORo8ePdCrVy9cu3YNAQEBmDlzZr5EeMWKFXB3d8fly5cxYsQIDB8+HDdv3gQArF27FocOHcLevXsRHx+PHTt2wMbGBgAgCAK6du2Kp0+fIiwsDMHBwUhISHhv3B8yrsCbpHnevHm4cuUKgoKCkJiYKCallpaW2L9/PwAgPj4eKSkpWLNmTYH3GjBgAKKionDo0CGcP38egiCgQ4cOyM7OFuu8fPkSy5cvx6+//oq//voLycnJmDRpUqHxZ2VlIT09XeFFREREFZNKLwnIyMjAli1b8Msvv6Bt27YAgO3bt6NmzZoAgISEBOzatQsPHjxAjRo1AACTJk3C8ePHsW3bNixcuBAAkJ2djR9//BFNmzYV23BycsLFixfRpEkTyGQyaGhowMzMrFhxnTx5EhcvXkRcXBwcHBwAAHZ2duL5lStXok2bNpg5cyYAwMHBAbGxsVi2bJmY8AFAhw4dMGLECADA1KlTsWrVKoSGhqJOnTpITk5G7dq10bJlS0gkElhbWyvc/+rVq0hMTISlpSUA4Ndff0XdunURGRmJxo0bf9S45hk0aJD4s52dHdauXYsmTZogIyMDMplM/Oi/evXqhT7Ydvv2bRw6dAjnzp1D8+bNAQA7d+6EpaUlgoKC8PXXXwN48zvasGEDatWqBQAYNWoU5s6dW2gfFi1ahDlz5uQr3ylbAz1t9SL7T0REVFEkz11W5vewmnWtzO/xPio9w5qQkIDXr1/Dw8NDLKtatSocHR0BAJcuXYIgCHBwcIBMJhNfYWFhSEhIEK/R0NCAu7u7eFynTh0YGhoiLi6uRHHFxMSgZs2aYrL6rri4OLRo0UKhrEWLFrh9+zZyc3PFMhcXF/FniUQCMzMz8SP3AQMGICYmBo6OjhgzZgz+/PNPhfYtLS3FZBUAnJ2di92n941rnsuXL6NLly6wtraGnp4evL29AbxZjlBccXFx0NDQEP+xAADGxsZwdHRUiLVKlSpisgoA5ubm4lgUxN/fH2lpaeIrb4kHERERVTwqPcP6vqfa5XI51NXVER0dLX4cn0cmkykcSySSfNcXVFYcOjpFf1e9IAj52i6oL+8+SS+RSCCXywEAbm5uSExMxLFjx3Dy5En06NEDPj4+2LdvX4HtF3bfwuJ7n8zMTLRr1w7t2rXDjh07YGJiguTkZPj6+uL169fvvf5993o31oLGoqg4pVIppFJpseMgIiKi8kulZ1jt7e2hqamJCxcuiGXPnj3DrVu3AAANGzZEbm4uUlNTYW9vr/B6++P9nJwcREVFicfx8fF4/vw56tSpAwDQ0tJSmPl8HxcXFzx48ECM413Ozs44e/asQll4eDgcHBzyJdZF0dfXR8+ePbFp0ybs2bMH+/fvx9OnT+Hs7Izk5GSFWcXY2FikpaXBycnpve2+b1wB4ObNm3j8+DEWL16Mzz77DHXq1Mk346mlpQUARY6ds7MzcnJyEBERIZY9efIEt27dKlasRERERCqdsMpkMgwePBiTJ09GSEgIrl+/jgEDBkBN7U3YDg4O6Nu3L/z8/HDgwAEkJiYiMjISS5YswdGjR8V2NDU1MXr0aERERODSpUsYOHAgmjVrhiZNmgB488R+YmIiYmJi8PjxY2RlZRUZl5eXFzw9PfHVV18hODhYnAk9fvw4AGDixIkICQnBvHnzcOvWLWzfvh0//vhjkQ8RvWvVqlXYvXs3bt68iVu3buH333+HmZkZDA0N4ePjAxcXF/Tt2xeXLl3CxYsX4efnBy8vL4WlDyUdVwCwsrKClpYWfvjhB9y9exeHDh3CvHnzFNqxtraGRCLB4cOH8ejRI2RkZOS7V+3atdGlSxcMGTIEZ8+exZUrV/DNN9/AwsICXbp0KfZ4EBERUeWl0gkrACxbtgyenp744osv4OPjg5YtW6JRo0bi+W3btsHPzw8TJ06Eo6MjvvjiC0RERCis76xSpQqmTp2KPn36wMPDAzo6Oti9e7d4/quvvsLnn3+OVq1awcTEBLt27XpvXPv370fjxo3Ru3dvODs7Y8qUKeJMo5ubG/bu3Yvdu3ejXr16mDVrFubOnavwwNX7yGQyLFmyBO7u7mjcuDGSkpJw9OhRqKmpQSKRICgoCEZGRvD09ISPjw/s7OywZ8+eYrf/vnE1MTFBYGAgfv/9dzg7O2Px4sVYvny5QhsWFhaYM2cOpk2bBlNTU4waNarAe23btg2NGjVCp06d4OHhAUEQcPToUX65ABERERWLRCjtrz8iUoL09HQYGBjgur8TdwkgIiIqRWW5S0De+3daWhr09fULrafyM6xEREREVLkxYS3Azp07FbbJevtVt25dZYdHREREVKmo9LZWyvLFF18o7Bv6Nq67JCIiIvq0mLAWQE9PD3p6esoOg4iIiIjAhJUqGMtpF4pctE1ERETlD9ewEhEREZFKY8JKRERERCqNCSsRERERqTQmrERERESk0vjQFVUonjN2QV2qo+wwSImil/kpOwQiIiplnGElIiIiIpXGhJWIiIiIVBoTViIiIiJSaUxYiYiIiEilMWElIiIiIpXGhLWCSkpKgkQiQUxMDAAgNDQUEokEz58/V2pcxfFu7ERERFS5MWGtJJo3b46UlBQYGBgAAAIDA2FoaKjcoIiIiIiKgQmrisvOzi6VdrS0tGBmZgaJRFIq7ZWG169fKzsEIiIiKgeYsCqBXC7HkiVLYG9vD6lUCisrKyxYsED8KHzv3r3w9vaGtrY2duzYAQDYtm0bnJycoK2tjTp16mDdunUKbV68eBENGzaEtrY23N3dcfnyZYXzby8JCA0NxcCBA5GWlgaJRAKJRIKAgID3xp2VlYUpU6bA0tISUqkUtWvXxpYtWwAAubm5GDx4MGxtbaGjowNHR0esWbNG4foBAwaga9euWLRoEWrUqAEHB4dixU5ERESVG7/pSgn8/f2xadMmrFq1Ci1btkRKSgpu3rwpnp86dSpWrFiBbdu2QSqVYtOmTZg9ezZ+/PFHNGzYEJcvX8aQIUOgq6uL/v37IzMzE506dULr1q2xY8cOJCYmYuzYsYXev3nz5li9ejVmzZqF+Ph4AIBMJntv3H5+fjh//jzWrl2LBg0aIDExEY8fPwbwJgmvWbMm9u7di2rVqiE8PBxDhw6Fubk5evToIbYREhICfX19BAcHQxCED449T1ZWFrKyssTj9PT0915DRERE5RMT1k/sxYsXWLNmDX788Uf0798fAFCrVi20bNkSSUlJAIBx48ahW7du4jXz5s3DihUrxDJbW1vExsbi559/Rv/+/bFz507k5uZi69atqFKlCurWrYsHDx5g+PDhBcagpaUFAwMDSCQSmJmZFSvuW7duYe/evQgODoaPjw8AwM7OTjyvqamJOXPmiMe2trYIDw/H3r17FRJWXV1dbN68GVpaWgCAjRs3flDseRYtWqRwvzw7ZWugp61erD7Rx7GadU3ZIRARUSXBhPUTi4uLQ1ZWFtq0aVNoHXd3d/HnR48e4f79+xg8eDCGDBkilufk5IgPUMXFxaFBgwaoUqWKeN7Dw6NU446JiYG6ujq8vLwKrbNhwwZs3rwZ9+7dw6tXr/D69Wu4uroq1Klfv76YrH5M7P7+/pgwYYJ4nJ6eDktLyw/oEREREZUXTFg/MR0dnffW0dXVFX+Wy+UAgE2bNqFp06YK9dTV38wkCoJQihEW7H1x7927F+PHj8eKFSvg4eEBPT09LFu2DBEREQr13u4bUPLYpVIppFJpia4lIiKi8oUPXX1itWvXho6ODkJCQopV39TUFBYWFrh79y7s7e0VXra2tgAAZ2dnXLlyBa9evRKvu3DhQpHtamlpITc3t9hx169fH3K5HGFhYQWeP3PmDJo3b44RI0agYcOGsLe3R0JCwnvbLUnsREREVLkwYf3EtLW1MXXqVEyZMgW//PILEhIScOHCBfFp+4IEBARg0aJFWLNmDW7duoVr165h27ZtWLlyJQCgT58+UFNTw+DBgxEbG4ujR49i+fLlRcZhY2ODjIwMhISE4PHjx3j58uV76/fv3x+DBg1CUFAQEhMTERoair179wIA7O3tERUVhRMnTuDWrVuYOXMmIiMj3zseJYmdiIiIKhcmrEowc+ZMTJw4EbNmzYKTkxN69uyJ1NTUQut/++232Lx5MwIDA1G/fn14eXkhMDBQnGGVyWT4448/EBsbi4YNG2L69OlYsmRJkTE0b94cw4YNQ8+ePWFiYoKlS5e+N+7169eje/fuGDFiBOrUqYMhQ4YgMzMTADBs2DB069YNPXv2RNOmTfHkyROMGDHivW2WJHYiIiKqXCTCp1gASVTG0tPTYWBggOv+Ttwl4BPhLgFERPSx8t6/09LSoK+vX2g9zrASERERkUpjwkoA3jw0JZPJCn0RERERKQu3tSIAb/Z+jYmJUXYYRERERPlwDStVCMVdA0NERESqg2tYiYiIiKhCYMJKRERERCqNCSsRERERqTQmrERERESk0piwEhEREZFK47ZWVKF4ztgFdamOssOoNKKX+Sk7BCIiqgQ4w0pEREREKo0JKxERERGpNCasRERERKTSmLASERERkUpjwkqlxtvbG+PGjVN2GERERFTBMGGlDxYaGgqJRILnz58rOxQiIiKqBJiwkkrLzs5WdghERESkZExYqUBZWVkYM2YMqlevDm1tbbRs2RKRkZFISkpCq1atAABGRkaQSCQYMGCAeJ1cLseUKVNQtWpVmJmZISAgQKHdtLQ0DB06FNWrV4e+vj5at26NK1euiOcDAgLg6uqKrVu3ws7ODlKpFIIgfIouExERkYpiwkoFmjJlCvbv34/t27fj0qVLsLe3h6+vL/T09LB//34AQHx8PFJSUrBmzRrxuu3bt0NXVxcRERFYunQp5s6di+DgYACAIAjo2LEjHj58iKNHjyI6Ohpubm5o06YNnj59KrZx584d7N27F/v370dMTEyB8WVlZSE9PV3hRURERBWTROD0Fb0jMzMTRkZGCAwMRJ8+fQC8+WjexsYG48aNQ+PGjdGqVSs8e/YMhoaG4nXe3t7Izc3FmTNnxLImTZqgdevWWLx4MU6dOoUvv/wSqampkEqlYh17e3tMmTIFQ4cORUBAABYuXIi///4bJiYmhcYYEBCAOXPm5Cu/7u8EPW31UhgFKitWs64pOwQiIlIR6enpMDAwQFpaGvT19QutxxlWyichIQHZ2dlo0aKFWKapqYkmTZogLi6uyGtdXFwUjs3NzZGamgoAiI6ORkZGBoyNjSGTycRXYmIiEhISxGusra2LTFYBwN/fH2lpaeLr/v37H9pNIiIiKic0lB0AqZ68SXeJRJKv/N2yd2lqaiocSyQSyOVyAG/Wt5qbmyM0NDTfdW/P1Orq6r43RqlUqjBLS0RERBUXZ1gpH3t7e2hpaeHs2bNiWXZ2NqKiouDk5AQtLS0AQG5u7ge16+bmhocPH0JDQwP29vYKr2rVqpVqH4iIiKjiYMJK+ejq6mL48OGYPHkyjh8/jtjYWAwZMgQvX77E4MGDYW1tDYlEgsOHD+PRo0fIyMgoVrs+Pj7w8PBA165dceLECSQlJSE8PBwzZsxAVFRUGfeKiIiIyismrFSgxYsX46uvvkK/fv3g5uaGO3fu4MSJEzAyMoKFhQXmzJmDadOmwdTUFKNGjSpWmxKJBEePHoWnpycGDRoEBwcH9OrVC0lJSTA1NS3jHhEREVF5xV0CqELIe8qQuwSoPu4SQEREebhLABERERFVCExYiYiIiEilMWElIiIiIpXGhJWIiIiIVBq/OIAqFMtpF4pctE1ERETlD2dYiYiIiEilMWElIiIiIpXGhJWIiIiIVBoTViIiIiJSaXzoiioUzxm7oC7VUXYYKiF6mZ+yQyAiIioVnGElIiIiIpXGhJWIiIiIVBoTViIiIiJSaUxYiYiIiEilKTVh9fb2xrhx45QZwgcLCAiAq6urssMgIiIiqjQ4w/qBJk2ahJCQEGWHUWGVx3/EEBERUdnitlYfSCaTQSaTffL7CoKA3NxcaGjwV0ZERESVi9JnWOVyOaZMmYKqVavCzMwMAQEB4rnk5GR06dIFMpkM+vr66NGjB/7991/xfN7H81u3boWVlRVkMhmGDx+O3NxcLF26FGZmZqhevToWLFigcM+0tDQMHToU1atXh76+Plq3bo0rV64UK953lwQMGDAAXbt2xcKFC2FqagpDQ0PMmTMHOTk5mDx5MqpWrYqaNWti69at4jVJSUmQSCTYvXs3mjdvDm1tbdStWxehoaFindDQUEgkEpw4cQLu7u6QSqU4c+YMsrKyMGbMGFSvXh3a2tpo2bIlIiMjxbGsWbMmNmzYoBDzpUuXIJFIcPfu3WL1v6zGNa/dX3/9FTY2NjAwMECvXr3w4sULcSzDwsKwZs0aSCQSSCQSJCUlFev3QkRERBWX0hPW7du3Q1dXFxEREVi6dCnmzp2L4OBgCIKArl274unTpwgLC0NwcDASEhLQs2dPhesTEhJw7NgxHD9+HLt27cLWrVvRsWNHPHjwAGFhYViyZAlmzJiBCxcuAHgzU9mxY0c8fPgQR48eRXR0NNzc3NCmTRs8ffq0RH04deoU/vnnH/z1119YuXIlAgIC0KlTJxgZGSEiIgLDhg3DsGHDcP/+fYXrJk+ejIkTJ+Ly5cto3rw5vvjiCzx58kShzpQpU7Bo0SLExcXBxcUFU6ZMwf79+7F9+3ZcunQJ9vb28PX1xdOnT6GmpoZevXph586dCm389ttv8PDwgJ2dXbH7X1bjmpCQgKCgIBw+fBiHDx9GWFgYFi9eDABYs2YNPDw8MGTIEKSkpCAlJQWWlpYl+p0QERFRxaH0hNXFxQWzZ89G7dq14efnB3d3d4SEhODkyZO4evUqfvvtNzRq1AhNmzbFr7/+irCwMHFGEXgzq7h161Y4Ozujc+fOaNWqFeLj47F69Wo4Ojpi4MCBcHR0FGcvT58+jWvXruH333+Hu7s7ateujeXLl8PQ0BD79u0rUR+qVq2KtWvXwtHREYMGDYKjoyNevnyJ77//HrVr14a/vz+0tLRw7tw5hetGjRqFr776Ck5OTli/fj0MDAywZcsWhTpz585F27ZtUatWLWhra2P9+vVYtmwZ2rdvD2dnZ2zatAk6OjridX379sW5c+dw7949cXx2796Nb7755oP6X1bjKpfLERgYiHr16uGzzz5Dv379xDXBBgYG0NLSQpUqVWBmZgYzMzOoq6sXOOZZWVlIT09XeBEREVHFpPQFkS4uLgrH5ubmSE1NRVxcHCwtLRVm2JydnWFoaIi4uDg0btwYAGBjYwM9PT2xjqmpKdTV1aGmpqZQlpqaCgCIjo5GRkYGjI2NFe776tUrJCQklKgPdevWzXe/evXqicfq6uowNjYWY8jj4eEh/qyhoQF3d3fExcUp1HF3dxd/TkhIQHZ2Nlq0aCGWaWpqokmTJuJ1DRs2RJ06dbBr1y5MmzYNYWFhSE1NRY8ePT6o/2U1ru+2m/f7/lCLFi3CnDlz8pXvlK2BnnbBSW55ZzXrmrJDICIiUgqlJ6yampoKxxKJBHK5HIIgQCKR5Kv/bnlB1xfWJvBmhs/c3FxhvWgeQ0PDUutDUTEU5d0+6+rqij8LglBgnXfHpG/fvvjtt98wbdo0/Pbbb/D19UW1atUAFL//ZTWuJR2Xd/n7+2PChAnicXp6OpcPEBERVVBKT1gL4+zsjOTkZNy/f19MRGJjY5GWlgYnJ6cSt+vm5oaHDx9CQ0MDNjY2pRRtyVy4cAGenp4AgJycHERHR2PUqFGF1re3t4eWlhbOnj2LPn36AACys7MRFRWlsBVUnz59MGPGDERHR2Pfvn1Yv369eK6s+l9a7WppaSE3N/e99aRSKaRSaYnvQ0REROWH0tewFsbHxwcuLi7o27cvLl26hIsXL8LPzw9eXl4KH5OXpF0PDw907doVJ06cQFJSEsLDwzFjxgxERUWVYg/e76effsLBgwdx8+ZNjBw5Es+ePcOgQYMKra+rq4vhw4dj8uTJOH78OGJjYzFkyBC8fPkSgwcPFuvZ2tqiefPmGDx4MHJyctClSxfxXFn1v7TatbGxQUREBJKSkvD48eMSzb4SERFRxaKyCatEIkFQUBCMjIzg6ekJHx8f2NnZYc+ePR/d7tGjR+Hp6YlBgwbBwcEBvXr1QlJSEkxNTUsp+uJZvHgxlixZggYNGuDMmTP43//+J350X9Q1X331Ffr16wc3NzfcuXMHJ06cgJGRkUK9vn374sqVK+jWrRt0dHTE8rLqf2m1O2nSJKirq8PZ2RkmJiZITk4ucUxERERUMUiEvIWR9MkkJSXB1tYWly9f5te8lpL09HQYGBjgur8TH7oiIiIqJ/Lev9PS0qCvr19oPZWdYSUiIiIiApiw5lO3bl3x61fffb27IT8RERERlT2V3SVAWY4ePYrs7OwCz5XWGlcbGxtwJQYRERFR8TBhfYe1tbWyQyAiIiKitzBhpQrFctqFIhdtExERUfnDNaxEREREpNKYsBIRERGRSmPCSkREREQqjQkrEREREak0PnRFFYrnjF1Ql+q8v2I5FL3MT9khEBERKQVnWImIiIhIpTFhJSIiIiKVxoSViIiIiFQaE1YiIiIiUmlMWImIiIhIpTFh/UgBAQFwdXVVdhhlZsCAAejatauywyAiIqJKjAnrR5o0aRJCQkKUHQYRERFRhcWE9SPJZDIYGxt/VBvZ2dmlFM2Hef36tVLuS0RERPQhKlXC6u3tjdGjR2PcuHEwMjKCqakpNm7ciMzMTAwcOBB6enqoVasWjh07BgDIzc3F4MGDYWtrCx0dHTg6OmLNmjUKbb67JEAul2Pu3LmoWbMmpFIpXF1dcfz4cfF8UlISJBIJ9u7dC29vb2hra2PHjh1Fxh0YGAhDQ0MEBQXBwcEB2traaNu2Le7fvy/WKeij+3HjxsHb21uh/6NGjcKECRNQrVo1tG3bFgBw48YNdOzYEfr6+tDT08Nnn32GhIQEhbaWL18Oc3NzGBsbY+TIkQpJ9o4dO+Du7g49PT2YmZmhT58+SE1NFc8/e/YMffv2hYmJCXR0dFC7dm1s27ZNPP/333+jZ8+eMDIygrGxMbp06YKkpKQix4SIiIgqj0qVsALA9u3bUa1aNVy8eBGjR4/G8OHD8fXXX6N58+a4dOkSfH190a9fP7x8+RJyuRw1a9bE3r17ERsbi1mzZuH777/H3r17C21/zZo1WLFiBZYvX46rV6/C19cXX3zxBW7fvq1Qb+rUqRgzZgzi4uLg6+v73rhfvnyJBQsWYPv27Th37hzS09PRq1evEvVfQ0MD586dw88//4y///4bnp6e0NbWxqlTpxAdHY1BgwYhJydHvOb06dNISEjA6dOnsX37dgQGBiIwMFA8//r1a8ybNw9XrlxBUFAQEhMTMWDAAPH8zJkzERsbi2PHjiEuLg7r169HtWrVxH61atUKMpkMf/31F86ePQuZTIbPP/+8yBngrKwspKenK7yIiIioYpIIgiAoO4hPxdvbG7m5uThz5gyANzOoBgYG6NatG3755RcAwMOHD2Fubo7z58+jWbNm+doYOXIk/v33X+zbtw/AmxnWoKAgxMTEAAAsLCwwcuRIfP/99+I1TZo0QePGjfHTTz8hKSkJtra2WL16NcaOHVusuAMDAzFw4EBcuHABTZs2BQDcvHkTTk5OiIiIQJMmTTBgwAA8f/4cQUFB4nXjxo1DTEwMQkNDxf6npaXh8uXLYp3vv/8eu3fvRnx8PDQ1NfPde8CAAQgNDUVCQgLU1dUBAD169ICamhp2795dYLyRkZFo0qQJXrx4AZlMhi+++ALVqlXD1q1b89XdunUrli5diri4OEgkEgBvEuC8GeV27doVeI+AgADMmTMnX/l1fyfoaasXeI2yWM26puwQiIiIVFJ6ejoMDAyQlpYGfX39QutVuhlWFxcX8Wd1dXUYGxujfv36YpmpqSkAiB9pb9iwAe7u7jAxMYFMJsOmTZuQnJxcYNvp6en4559/0KJFC4XyFi1aIC4uTqHM3d39g+LW0NBQuKZOnTowNDTM1+77vHvfmJgYfPbZZwUmq3nq1q0rJqsAYG5urvCR/+XLl9GlSxdYW1tDT09PXIaQN07Dhw/H7t274erqiilTpiA8PFy8Njo6Gnfu3IGenh5kMhlkMhmqVq2K//77L9+yhLf5+/sjLS1NfL29PIKIiIgqFg1lB/CpvZuYSSQShbK8WT65XI69e/di/PjxWLFiBTw8PKCnp4dly5YhIiKiyHvktZFHEIR8Zbq6uh8c+7ttvF2mpqaGdyfLC3qY69376ujovPe+BY2ZXC4HAGRmZqJdu3Zo164dduzYARMTEyQnJ8PX11f8SL99+/a4d+8ejhw5gpMnT6JNmzYYOXIkli9fDrlcjkaNGmHnzp357mtiYlJoTFKpFFKp9L2xExERUflX6WZYP8SZM2fQvHlzjBgxAg0bNoS9vX2Rs376+vqoUaMGzp49q1AeHh4OJyenj4olJycHUVFR4nF8fDyeP3+OOnXqAHiT3KWkpChck7dMoSguLi44c+ZMiXcquHnzJh4/fozFixfjs88+Q506dRRmX/OYmJhgwIAB2LFjB1avXo2NGzcCANzc3HD79m1Ur14d9vb2Ci8DA4MSxUREREQVCxPWItjb2yMqKgonTpzArVu3MHPmTERGRhZ5zeTJk7FkyRLs2bMH8fHxmDZtGmJiYoq9XrUwmpqaGD16NCIiInDp0iUMHDgQzZo1Q5MmTQAArVu3RlRUFH755Rfcvn0bs2fPxvXr19/b7qhRo8QHuKKionD79m38+uuviI+PL1ZcVlZW0NLSwg8//IC7d+/i0KFDmDdvnkKdWbNm4X//+x/u3LmDGzdu4PDhw2IC37dvX1SrVg1dunTBmTNnkJiYiLCwMIwdOxYPHjz4wFEiIiKiiogJaxGGDRuGbt26oWfPnmjatCmePHmCESNGFHnNmDFjMHHiREycOBH169fH8ePHcejQIdSuXfujYqlSpQqmTp2KPn36wMPDAzo6OgoPPfn6+mLmzJmYMmUKGjdujBcvXsDPz++97RobG+PUqVPIyMiAl5cXGjVqhE2bNhW5pvVtJiYmCAwMxO+//w5nZ2csXrwYy5cvV6ijpaUFf39/uLi4wNPTE+rq6mLsVapUwV9//QUrKyt069YNTk5OGDRoEF69elXk4msiIiKqPCrVLgFlwd/fH2fOnMm3DKA0BQYGYty4cXj+/HmZ3aO8y3vKkLsEEBERlR/cJaCMCYKAhIQEhISEoG7dusoOh4iIiKjCYsJaQmlpaXB2doaWlpbCnqsl0b59e3FLp3dfCxcuLKWIiYiIiMqnSretVWkxNDREVlZWqbS1efNmvHr1qsBzVatWRdWqVRW+OYqIiIioMmHCqgIsLCyUHUKFYTntAh/WIiIiqmC4JICIiIiIVBoTViIiIiJSaUxYiYiIiEilMWElIiIiIpXGhJWIiIiIVBp3CaAKxXPGLqhLdZQdRj7Ry97/NblERERUMM6wEhEREZFKY8JKRERERCqNCSsRERERqTQmrERERESk0piwEhEREZFKY8JKRERERCqNCSuptOzsbGWHQERERErGhJVKnVwux5IlS2Bvbw+pVAorKyssWLAAADB16lQ4ODigSpUqsLOzw8yZMxWS0oCAALi6umLr1q2ws7ODVCqFIAjK6goRERGpAH5xAJU6f39/bNq0CatWrULLli2RkpKCmzdvAgD09PQQGBiIGjVq4Nq1axgyZAj09PQwZcoU8fo7d+5g79692L9/P9TV1Qu8R1ZWFrKyssTj9PT0su0UERERKY1E4PQVlaIXL17AxMQEP/74I7799tv31l+2bBn27NmDqKgoAG9mWBcuXIi///4bJiYmhV4XEBCAOXPm5Cu/7u8EPe2Ck9zSZjXr2ie5DxERUUWVnp4OAwMDpKWlQV9fv9B6XBJApSouLg5ZWVlo06ZNgef37duHli1bwszMDDKZDDNnzkRycrJCHWtr6yKTVeDNLG5aWpr4un//fqn1gYiIiFQLE1YqVTo6OoWeu3DhAnr16oX27dvj8OHDuHz5MqZPn47Xr18r1NPV1X3vfaRSKfT19RVeREREVDExYaVSVbt2bejo6CAkJCTfuXPnzsHa2hrTp0+Hu7s7ateujXv37ikhSiIiIipP+NAVlSptbW1MnToVU6ZMgZaWFlq0aIFHjx7hxo0bsLe3R3JyMnbv3o3GjRvjyJEjOHjwoLJDJiIiIhXHGVYqdTNnzsTEiRMxa9YsODk5oWfPnkhNTUWXLl0wfvx4jBo1Cq6urggPD8fMmTOVHS4RERGpOO4SQBVC3lOG3CWAiIio/OAuAURERERUITBhJSIiIiKVxoSViIiIiFQaE1YiIiIiUmnc1ooqFMtpF/glAkRERBUMZ1iJiIiISKUxYSUiIiIilcaElYiIiIhUWokT1oSEBMyYMQO9e/dGamoqAOD48eO4ceNGqQVHRERERFSih67CwsLQvn17tGjRAn/99RcWLFiA6tWr4+rVq9i8eTP27dtX2nESFYvnjF1Ql+ooOwxEL/NTdghEREQVRolmWKdNm4b58+cjODgYWlpaYnmrVq1w/vz5UguOiIiIiKhECeu1a9fw5Zdf5is3MTHBkydPPjooIiIiIqI8JUpYDQ0NkZKSkq/88uXLsLCw+OigiIiIiIjylChh7dOnD6ZOnYqHDx9CIpFALpfj3LlzmDRpEvz8uHaPiIiIiEpPiRLWBQsWwMrKChYWFsjIyICzszM8PT3RvHlzzJgxo7RjJCIiIqJKrEQJq6amJnbu3Inbt29j79692LFjB27evIlff/0V6urqpR1jhRUQEABXV1fxeMCAAejatWuxrvX29sa4cePKJK48EokEQUFBZXoPIiIiovcp0bZWeezs7GBnZ4fc3Fxcu3YNz549g5GRUWnFRkqWkpLC3ycREREpXYlmWMeNG4ctW7YAAHJzc+Hl5QU3NzdYWloiNDS0NOMjJTIzM4NUKlV2GERERFTJlShh3bdvHxo0aAAA+OOPP3D37l3cvHkT48aNw/Tp00s1wE9p3759qF+/PnR0dGBsbAwfHx9kZmaKH9UvXLgQpqamMDQ0xJw5c5CTk4PJkyejatWqqFmzJrZu3arQ3tSpU+Hg4IAqVarAzs4OM2fORHZ2dqnFm5OTg1GjRsHQ0BDGxsaYMWMGBEEQzxf0kb6hoSECAwMBAK9fv8aoUaNgbm4ObW1t2NjYYNGiRQVen5SUBIlEggMHDqBVq1aoUqUKGjRokG/f3fDwcHh6ekJHRweWlpYYM2YMMjMzxfPr1q1D7dq1oa2tDVNTU3Tv3l08V9j4ExERUeVWooT18ePHMDMzAwAcPXoUPXr0gIODAwYPHoxr166VaoCfSkpKCnr37o1BgwYhLi4OoaGh6Natm5gAnjp1Cv/88w/++usvrFy5EgEBAejUqROMjIwQERGBYcOGYdiwYbh//77Ypp6eHgIDAxEbG4s1a9Zg06ZNWLVqVanFvH37dmhoaCAiIgJr167FqlWrsHnz5mJfv3btWhw6dAh79+5FfHw8duzYARsbmyKvmT59OiZNmoSYmBg4ODigd+/eyMnJAfBmf15fX19069YNV69exZ49e3D27FmMGjUKABAVFYUxY8Zg7ty5iI+Px/Hjx+Hp6Qng/eP/rqysLKSnpyu8iIiIqGIq0RpWU1NTxMbGwtzcHMePH8e6desAAC9fviy3D12lpKQgJycH3bp1g7W1NQCgfv364vmqVati7dq1UFNTg6OjI5YuXYqXL1/i+++/BwD4+/tj8eLFOHfuHHr16gUACjsm2NjYYOLEidizZw+mTJlSKjFbWlpi1apVkEgkcHR0xLVr17Bq1SoMGTKkWNcnJyejdu3aaNmyJSQSidjvokyaNAkdO3YEAMyZMwd169bFnTt3UKdOHSxbtgx9+vQRHwarXbs21q5dCy8vL6xfvx7JycnQ1dVFp06doKenB2trazRs2BDA+8f/XYsWLcKcOXPyle+UrYGetvL/BpPnLlN2CB/Ealb5/IcmERFVDiWaYR04cCB69OiBevXqQSKRoG3btgCAiIgI1KlTp1QD/FQaNGiANm3aoH79+vj666+xadMmPHv2TDxft25dqKn933CZmpoqJFTq6uowNjZGamqqWLZv3z60bNkSZmZmkMlkmDlzJpKTk0st5mbNmkEikYjHHh4euH37NnJzc4t1/YABAxATEwNHR0eMGTMGf/7553uvcXFxEX82NzcHALHP0dHRCAwMhEwmE1++vr6Qy+VITExE27ZtYW1tDTs7O/Tr1w87d+7Ey5cvAbx//N/l7++PtLQ08fX2zDYRERFVLCVKWAMCArB582YMHToU586dEx/MUVdXx7Rp00o1wE9FXV0dwcHBOHbsGJydnfHDDz/A0dERiYmJAN5s5fU2iURSYJlcLgcAXLhwAb169UL79u1x+PBhXL58GdOnT8fr168/TYf+fzzvfqT+9hpaNzc3JCYmYt68eXj16hV69OihsKa0IG/3OS9ZzuuzXC7Hd999h5iYGPF15coV3L59G7Vq1YKenh4uXbqEXbt2wdzcHLNmzUKDBg3w/Pnz947/u6RSKfT19RVeREREVDGVeFurghKb/v37f1QwyiaRSNCiRQu0aNECs2bNgrW1NQ4ePFiits6dOwdra2uFh9Du3btXWqECeJMUv3tcu3ZtcVmGiYmJwlfo3r59W5zRzKOvr4+ePXuiZ8+e6N69Oz7//HM8ffoUVatW/eB43NzccOPGDdjb2xdaR0NDAz4+PvDx8cHs2bNhaGiIU6dOoVu3boWO/4QJEz44FiIiIqo4SpywhoWFYfny5YiLi4NEIoGTkxMmT56Mzz77rDTj+2QiIiIQEhKCdu3aoXr16oiIiMCjR4/g5OSEq1evfnB79vb2SE5Oxu7du9G4cWMcOXKkxMlvYe7fv48JEybgu+++w6VLl/DDDz9gxYoV4vnWrVvjxx9/RLNmzSCXyzF16lSFGdJVq1bB3Nwcrq6uUFNTw++//w4zMzMYGhqWKJ6pU6eiWbNmGDlyJIYMGQJdXV3ExcUhODgYP/zwAw4fPoy7d+/C09MTRkZGOHr0KORyORwdHYscfyIiIqrcSrQkYMeOHfDx8UGVKlUwZswYjBo1Cjo6OmjTpg1+++230o7xk9DX18dff/2FDh06wMHBATNmzMCKFSvQvn37ErXXpUsXjB8/HqNGjYKrqyvCw8Mxc+bMUo3Zz88Pr169QpMmTTBy5EiMHj0aQ4cOFc+vWLEClpaW8PT0RJ8+fTBp0iRUqVJFPC+TybBkyRK4u7ujcePGSEpKwtGjRxXW6n4IFxcXhIWF4fbt2/jss8/QsGFDzJw5U1zramhoiAMHDqB169ZwcnLChg0bsGvXLtStW7fUx5+IiIgqDolQ2L5BRXBycsLQoUMxfvx4hfKVK1di06ZNiIuLK7UAiYojPT0dBgYGuO7vpBK7BJQ33CWAiIiUIe/9Oy0trcjnUUo0lXb37l107tw5X/kXX3xR6EMyREREREQlUaKE1dLSEiEhIfnKQ0JCYGlp+dFBVXbJyckKW0O9+yrNrbGIiIiIVF2JHrqaOHEixowZg5iYGDRv3hwSiQRnz55FYGAg1qxZU9oxVjo1atRATExMkeeJiIiIKosSrWEFgIMHD2LFihXietW8XQK6dOlSqgESFUdx18AQERGR6iju+3eJE1YiVcKElYiIqPwp7vt3ifdhBYCoqCiFfVgbNWr0Mc0REREREeVTooT1wYMH6N27N86dOyduMv/8+XM0b94cu3bt4oNXRERERFRqSrRLwKBBg5CdnY24uDg8ffoUT58+RVxcHARBwODBg0s7RiIiIiKqxEq0hlVHRwfh4eFo2LChQvmlS5fQokULvHr1qtQCJCoOrmElIiIqf8p0DauVlRWys7Pzlefk5MDCwqIkTRKVCs8Zu6Au1SmTtqOX+ZVJu0RERFS0Ei0JWLp0KUaPHo2oqCjkTdBGRUVh7NixWL58eakGSERERESVW4mWBBgZGeHly5fIycmBhsabSdq8n3V1dRXqPn36tHQiJSpC3kcKDUZv4AwrERFROVGmSwJWr15d0riIiIiIiD7IByesOTk5AABfX1+YmZmVekBERERERG/74DWsGhoaGD58OLKyssoiHlIxNjY2751Rl0gkCAoKAgAkJSVBIpEgJiamzGMjIiKiyqFED101bdoUly9fLu1YqAKwtLRESkoK6tWrp+xQiIiIqIIo0RrWESNGYOLEiXjw4AEaNWqU70ErFxeXUgmOyh91dXUuFSEiIqJSVaIZ1p49eyIxMRFjxoxBixYt4OrqioYNG4r/pU/jjz/+gKGhIeRyOQAgJiYGEokEkydPFut899136N27NwAgPDwcnp6e0NHRgaWlJcaMGYPMzEyxbmpqKjp37gwdHR3Y2tpi586d+e55+/ZteHp6QltbG87OzggODlY4/+6SgNDQUEgkEoSEhMDd3R1VqlRB8+bNER8fr3Dd/PnzUb16dejp6eHbb7/FtGnT4OrqWhrDREREROVciRLWxMTEfK+7d++K/6VPw9PTEy9evBCXZ4SFhaFatWoICwsT64SGhsLLywvXrl2Dr68vunXrhqtXr2LPnj04e/YsRo0aJdYdMGAAkpKScOrUKezbtw/r1q1DamqqeF4ul6Nbt25QV1fHhQsXsGHDBkydOrVYsU6fPh0rVqxAVFQUNDQ0MGjQIPHczp07sWDBAixZsgTR0dGwsrLC+vXri2wvKysL6enpCi8iIiKqmEq0JMDa2rq046ASMDAwgKurK0JDQ9GoUSOEhoZi/PjxmDNnDl68eIHMzEzcunUL3t7eWLhwIfr06YNx48YBAGrXro21a9fCy8sL69evR3JyMo4dO4YLFy6gadOmAIAtW7bAyclJvN/JkycRFxeHpKQk1KxZEwCwcOFCtG/f/r2xLliwAF5eXgCAadOmoWPHjvjvv/+gra2NH374AYMHD8bAgQMBALNmzcKff/6JjIyMQttbtGgR5syZk698p2wN9LTVizeA77Cada1E1xEREVHZKlHC+ssvvxR53s+PG6x/Kt7e3ggNDcWECRNw5swZzJ8/H/v378fZs2fx/PlzmJqaok6dOoiOjsadO3cUPuYXBAFyuRyJiYm4desWNDQ04O7uLp6vU6cODA0NxeO4uDhYWVmJySoAeHh4FCvOt9c1m5ubA3izBMHKygrx8fEYMWKEQv0mTZrg1KlThbbn7++PCRMmiMfp6emwtLQsVixERERUvpQoYR07dqzCcXZ2Nl6+fAktLS1UqVKFCesn5O3tjS1btuDKlStQU1ODs7MzvLy8EBYWhmfPnomzmnK5HN999x3GjBmTr428pBF4s0VVYQr6UrSi6r9NU1Mz3zV5a28Laud9X8AmlUohlUqLdW8iIiIq30q0hvXZs2cKr4yMDMTHx6Nly5bYtWtXacdIRchbx7p69Wp4eXlBIpHAy8sLoaGh4vpVAHBzc8ONGzdgb2+f76WlpQUnJyfk5OQgKipKbDs+Ph7Pnz8Xj52dnZGcnIx//vlHLDt//vxH98HR0REXL15UKHs7DiIiIqrcSpSwFqR27dpYvHhxvtlXKlt561h37NgBb29vAG+S2EuXLonrVwFg6tSpOH/+PEaOHImYmBjcvn0bhw4dwujRowG8SRo///xzDBkyBBEREYiOjsa3334LHR0d8V4+Pj5wdHSEn58frly5gjNnzmD69Okf3YfRo0djy5Yt2L59O27fvo358+fj6tWrxZ69JSIiooqt1BJW4M0enG/PvtGn0apVK+Tm5orJqZGREZydnWFiYiI+NOXi4oKwsDDcvn0bn332GRo2bIiZM2eK60kBYNu2bbC0tISXlxe6deuGoUOHonr16uJ5NTU1HDx4EFlZWWjSpAm+/fZbLFiw4KPj79u3L/z9/TFp0iS4ubkhMTERAwYMgLa29ke3TUREROWfRHjfYsECHDp0SOFYEASkpKTgxx9/hKWlJY4dO1ZqAVLl1LZtW5iZmeHXX38tVv309HQYGBjgur8TdwkgIiIqJ/Lev9PS0qCvr19ovRI9dNW1a1eFY4lEAhMTE7Ru3RorVqwoSZNUib18+RIbNmyAr68v1NXVsWvXLpw8eTLflxIQERFR5VSihPXtp7vzflZTK9XVBVSJSCQSHD16FPPnz0dWVhYcHR2xf/9++Pj4KDs0IiIiUgElzjK3bNmCevXqQUdHBzo6OqhXrx42b95cmrFRJaGjo4OTJ0/i6dOnyMzMxKVLl9CtWzdlh0VEREQqokQzrDNnzsSqVaswevRoceP48+fPY/z48UhKSsL8+fNLNUgiIiIiqrxK9NBVtWrV8MMPP6B3794K5bt27cLo0aPx+PHjUguQqDiKu2ibiIiIVEdx379LtCQgNzdX4Ss88zRq1Ag5OTklaZKIiIiIqEAlSli/+eYbrF+/Pl/5xo0b0bdv348OioiIiIgoT4nWsAJvHrr6888/0axZMwDAhQsXcP/+ffj5+WHChAlivZUrV358lERERERUaZUoYb1+/Trc3NwAAAkJCQAAExMTmJiY4Pr162I9frUmEREREX2sEiWsp0+fLu04iEqF54xdUJfqlOja6GV+pRwNERERlQbu9k9EREREKo0JKxERERGpNCasRERERKTSmLASERERkUpjwkofzNvbG+PGjROPbWxssHr16jJrn4iIiCq3Eu/DSpQnMjISurq6yg6DiIiIKigmrPTRTExMlB0CERERVWBcElCBeHt7Y/To0Rg3bhyMjIxgamqKjRs3IjMzEwMHDoSenh5q1aqFY8eOidfExsaiQ4cOkMlkMDU1Rb9+/fD48WPxfGZmJvz8/CCTyWBubo4VK1bku++7SwKeP3+OoUOHwtTUFNra2qhXrx4OHz4MAHjy5Al69+6NmjVrokqVKqhfvz527dpVdoNCRERE5R4T1gpm+/btqFatGi5evIjRo0dj+PDh+Prrr9G8eXNcunQJvr6+6NevH16+fImUlBR4eXnB1dUVUVFROH78OP7991/06NFDbG/y5Mk4ffo0Dh48iD///BOhoaGIjo4u9P5yuRzt27dHeHg4duzYgdjYWCxevBjq6uoAgP/++w+NGjXC4cOHcf36dQwdOhT9+vVDREREmY8NERERlU9cElDBNGjQADNmzAAA+Pv7Y/HixahWrRqGDBkCAJg1axbWr1+Pq1ev4ujRo3Bzc8PChQvF67du3QpLS0vcunULNWrUwJYtW/DLL7+gbdu2AN4kxDVr1iz0/idPnsTFixcRFxcHBwcHAICdnZ143sLCApMmTRKPR48ejePHj+P3339H06ZNi93PrKwsZGVlicfp6enFvpaIiIjKFyasFYyLi4v4s7q6OoyNjVG/fn2xzNTUFACQmpqK6OhonD59GjKZLF87CQkJePXqFV6/fg0PDw+xvGrVqnB0dCz0/jExMahZs6aYrL4rNzcXixcvxp49e/D333+LieeHPrS1aNEizJkzJ1/5Ttka6Gmrf1BbeZLnLgMAWM26VqLriYiIqGwwYa1gNDU1FY4lEolCmUQiAfDmo3u5XI7OnTtjyZIl+doxNzfH7du3P/j+Ojo6RZ5fsWIFVq1ahdWrV6N+/frQ1dXFuHHj8Pr16w+6j7+/PyZMmCAep6enw9LS8oPjJSIiItXHhLUSc3Nzw/79+2FjYwMNjfx/Cvb29tDU1MSFCxdgZWUFAHj27Blu3boFLy+vAtt0cXHBgwcPcOvWrQJnWc+cOYMuXbrgm2++AfAmcb59+zacnJw+KHapVAqpVPpB1xAREVH5xIeuKrGRI0fi6dOn6N27Ny5evIi7d+/izz//xKBBg5CbmwuZTIbBgwdj8uTJCAkJwfXr1zFgwACoqRX+Z+Pl5QVPT0989dVXCA4ORmJiIo4dO4bjx48DeJMEBwcHIzw8HHFxcfjuu+/w8OHDT9VlIiIiKoeYsFZiNWrUwLlz55CbmwtfX1/Uq1cPY8eOhYGBgZiULlu2DJ6envjiiy/g4+ODli1bolGjRkW2u3//fjRu3Bi9e/eGs7MzpkyZgtzcXADAzJkz4ebmBl9fX3h7e8PMzAxdu3Yt664SERFROSYRBEFQdhBEHys9PR0GBga47u9U4oeu8vChKyIiok8j7/07LS0N+vr6hdbjDCsRERERqTQmrERERESk0piwEhEREZFKY8JKRERERCqN+7BShWI57UKRi7aJiIio/OEMKxERERGpNCasRERERKTSmLASERERkUpjwkpEREREKo0PXVGF4jljF9SlOh90TfQyvzKKhoiIiEoDZ1iJiIiISKUxYSUiIiIilcaElYiIiIhUGhNWIiIiIlJpTFiJiIiISKUxYaVSFRAQAFdXV2WHQURERBUIE1YqVZMmTUJISIiywyAiIqIKhPuwUqmSyWSQyWTKDoOIiIgqEM6wVmDe3t4YPXo0xo0bByMjI5iammLjxo3IzMzEwIEDoaenh1q1auHYsWPiNWFhYWjSpAmkUinMzc0xbdo05OTkAAB+/vlnWFhYQC6XK9zniy++QP/+/QHkXxIwYMAAdO3aFcuXL4e5uTmMjY0xcuRIZGdni3VSUlLQsWNH6OjowNbWFr/99htsbGywevXqshscIiIiKjeYsFZw27dvR7Vq1XDx4kWMHj0aw4cPx9dff43mzZvj0qVL8PX1Rb9+/fDy5Uv8/fff6NChAxo3bowrV65g/fr12LJlC+bPnw8A+Prrr/H48WOcPn1abP/Zs2c4ceIE+vbtW2gMp0+fRkJCAk6fPo3t27cjMDAQgYGB4nk/Pz/8888/CA0Nxf79+7Fx40akpqYW2a+srCykp6crvIiIiKhikgiCICg7CCob3t7eyM3NxZkzZwAAubm5MDAwQLdu3fDLL78AAB4+fAhzc3OcP38ef/zxB/bv34+4uDhIJBIAwLp16zB16lSkpaVBTU0NXbp0QbVq1bBlyxYAwMaNGzF79mw8ePAA6urqCAgIQFBQEGJiYgC8mWENDQ1FQkIC1NXVAQA9evSAmpoadu/ejZs3b8LJyQmRkZFwd3cHANy5cwe1a9fGqlWrMG7cuAL7FhAQgDlz5uQrv+7vBD1t9Q8eK6tZ1z74GiIiIvo46enpMDAwQFpaGvT19QutxxnWCs7FxUX8WV1dHcbGxqhfv75YZmpqCgBITU1FXFwcPDw8xGQVAFq0aIGMjAw8ePAAANC3b1/s378fWVlZAICdO3eiV69eYjJakLp16yqcNzc3F2dQ4+PjoaGhATc3N/G8vb09jIyMiuyXv78/0tLSxNf9+/ffOxZERERUPvGhqwpOU1NT4VgikSiU5SWncrkcgiAoJKsAkDcBn1feuXNnyOVyHDlyBI0bN8aZM2ewcuXKD44hbx1sYRP875v4l0qlkEqlRdYhIiKiioEzrCRydnZGeHi4QrIYHh4OPT09WFhYAAB0dHTQrVs37Ny5E7t27YKDgwMaNWpU4nvWqVMHOTk5uHz5slh2584dPH/+vMRtEhERUcXChJVEI0aMwP379zF69GjcvHkT//vf/zB79mxMmDABamr/96fSt29fHDlyBFu3bsU333zzUfesU6cOfHx8MHToUFy8eBGXL1/G0KFDoaOjk2+2l4iIiConJqwksrCwwNGjR3Hx4kU0aNAAw4YNw+DBgzFjxgyFeq1bt0bVqlURHx+PPn36fPR9f/nlF5iamsLT0xNffvklhgwZAj09PWhra39020RERFT+cZcAUjkPHjyApaUlTp48iTZt2hTrmrynDLlLABERUflR3F0C+NAVKd2pU6eQkZGB+vXrIyUlBVOmTIGNjQ08PT2VHRoRERGpACaspHTZ2dn4/vvvcffuXejp6aF58+bYuXNnvt0FiIiIqHJiwkpK5+vrC19fX2WHQURERCqKCStVKJbTLhS5BoaIiIjKH+4SQEREREQqjQkrEREREak0JqxEREREpNKYsBIRERGRSmPCSkREREQqjbsEUIXiOWMX1KU6hZ6PXub3CaMhIiKi0sAZViIiIiJSaUxYiYiIiEilMWElIiIiIpXGhJWIiIiIVBoTVipVSUlJkEgkiImJUXYoREREVEFwlwAqsQEDBuD58+cICgoSyywtLZGSkoJq1aopLzAiIiKqUJiwUqlSV1eHmZmZssMgIiKiCoRLAsqpn3/+GRYWFpDL5QrlX3zxBfr374+EhAR06dIFpqamkMlkaNy4MU6ePKlQNysrC1OmTIGlpSWkUilq166NLVu2AAByc3MxePBg2NraQkdHB46OjlizZo14bUBAALZv347//e9/kEgkkEgkCA0NLXBJQFhYGJo0aQKpVApzc3NMmzYNOTk54nlvb2+MGTMGU6ZMQdWqVWFmZoaAgIDSHzQiIiIql5iwllNff/01Hj9+jNOnT4tlz549w4kTJ9C3b19kZGSgQ4cOOHnyJC5fvgxfX1907twZycnJYn0/Pz/s3r0ba9euRVxcHDZs2ACZTAYAkMvlqFmzJvbu3YvY2FjMmjUL33//Pfbu3QsAmDRpEnr06IHPP/8cKSkpSElJQfPmzfPF+ffff6NDhw5o3Lgxrly5gvXr12PLli2YP3++Qr3t27dDV1cXERERWLp0KebOnYvg4OBC+5+VlYX09HSFFxEREVVMEkEQBGUHQSXTpUsXVKtWTZwV3bhxI2bPno0HDx5AXV09X/26deti+PDhGDVqFG7dugVHR0cEBwfDx8enWPcbOXIk/v33X+zbtw9AwWtYk5KSYGtri8uXL8PV1RXTp0/H/v37ERcXB4lEAgBYt24dpk6dirS0NKipqcHb2xu5ubk4c+aM2E6TJk3QunVrLF68uMBYAgICMGfOnHzl1/2doKedv+95rGZdK1ZfiYiIqOylp6fDwMAAaWlp0NfXL7QeZ1jLsb59+2L//v3IysoCAOzcuRO9evWCuro6MjMzMWXKFDg7O8PQ0BAymQw3b94UZ1hjYmKgrq4OLy+vQtvfsGED3N3dYWJiAplMhk2bNinM0BZHXFwcPDw8xGQVAFq0aIGMjAw8ePBALHNxcVG4ztzcHKmpqYW26+/vj7S0NPF1//79D4qLiIiIyg8+dFWOde7cGXK5HEeOHEHjxo1x5swZrFy5EgAwefJknDhxAsuXL4e9vT10dHTQvXt3vH79GgCgo6NTZNt79+7F+PHjsWLFCnh4eEBPTw/Lli1DRETEB8UoCIJCsppXBkChXFNTU6GORCLJtz73bVKpFFKp9INiISIiovKJCWs5pqOjg27dumHnzp24c+cOHBwc0KhRIwDAmTNnMGDAAHz55ZcAgIyMDCQlJYnX1q9fH3K5HGFhYQUuCThz5gyaN2+OESNGiGUJCQkKdbS0tJCbm1tkjM7Ozti/f79C4hoeHg49PT1YWFiUqN9ERERUuXBJQDnXt29fHDlyBFu3bsU333wjltvb2+PAgQOIiYnBlStX0KdPH4UZSxsbG/Tv3x+DBg1CUFAQEhMTERoaKj5UZW9vj6ioKJw4cQK3bt3CzJkzERkZqXBvGxsbXL16FfHx8Xj8+DGys7PzxTdixAjcv38fo0ePxs2bN/G///0Ps2fPxoQJE6Cmxj8/IiIiej9mDOVc69atUbVqVcTHx6NPnz5i+apVq2BkZITmzZujc+fO8PX1hZubm8K169evR/fu3TFixAjUqVMHQ4YMQWZmJgBg2LBh6NatG3r27ImmTZviyZMnCrOtADBkyBA4OjqK61zPnTuXLz4LCwscPXoUFy9eRIMGDTBs2DAMHjwYM2bMKIPRICIiooqIuwRQhZD3lCF3CSAiIio/uEsAEREREVUITFiJiIiISKUxYSUiIiIilcaElYiIiIhUGvdhpQrFctqFIhdtExERUfnDGVYiIiIiUmlMWImIiIhIpTFhJSIiIiKVxoSViIiIiFQaH7qiCsVzxi6oS3UKPBe9zO8TR0NERESlgTOsRERERKTSOMNKRERElVJOTg5ev36t7DAqNC0tLWhofHy6yYSViIiIKhVBEJCcnIzHjx8rO5RKoVq1arCysoJEIilxG0xYiYiIqFLJS1YtLCwgk8mgpsYVkmVBLpcjIyMDf//9N+RyOWxtbUvcFhNWgre3N1xdXbF69Wplh0JERFSmcnJyxGTVzMxM2eFUeDKZDADw999/486dO/D29oampuYHt8N/UhAREVGlkbdmNS+RorKXN9Y3b97EqVOnkJub+8FtMGElIiKiSofLAD6dvLE2MDBAXFwc0tLSPryN0g6Kyie5XI4pU6agatWqMDMzQ0BAgHguOTkZXbp0gUwmg76+Pnr06IF///1XPD9gwAB07dpVob1x48bB29tbPN63bx/q168PHR0dGBsbw8fHB5mZmeL5bdu2wcnJCdra2qhTpw7WrVtXVl0lIiIiJZBKpcjOzsbLly8/+FomrAQA2L59O3R1dREREYGlS5di7ty5CA4OhiAI6Nq1K54+fYqwsDAEBwcjISEBPXv2LHbbKSkp6N27NwYNGoS4uDiEhoaiW7duEAQBALBp0yZMnz4dCxYsQFxcHBYuXIiZM2di+/btZdVdIiIi+sS4SwB9NBcXF8yePRsAULt2bfz4448ICQkBAFy9ehWJiYmwtLQEAPz666+oW7cuIiMj0bhx4/e2nZKSgpycHHTr1g3W1tYAgPr164vn582bhxUrVqBbt24AAFtbW8TGxuLnn39G//79C2wzKysLWVlZ4nF6enoJek1ERPR/BgwYgOfPnyMoKEjZoSi4fPkyZs6ciYsXLyI9PR1mZmZo2rQpfvrpJ1SrVg2hoaFo1aoVnj17BkNDw2K3m5SUBFtbW1y+fBmurq5lFn9pYMJKAN4krG8zNzdHamoq4uLiYGlpKSarAODs7AxDQ0PExcUVK2Ft0KAB2rRpg/r168PX1xft2rVD9+7dYWRkhEePHuH+/fsYPHgwhgwZIl6Tk5MDAwODQttctGgR5syZk698p2wN9LTVC7wmee4yWM269t54iYiIVEVqaip8fHzQuXNnnDhxAoaGhkhMTMShQ4dK9NF6ecUlAQQA+baYkEgkkMvlEAShwCn8t8vV1NTEj/fzZGdniz+rq6sjODgYx44dg7OzM3744Qc4OjoiMTERcrkcwJtlATExMeLr+vXruHDhQqHx+vv7Iy0tTXzdv3+/xH0nIiIqjrCwMDRp0gRSqRTm5uaYNm0acnJyxPPHjx9Hy5YtYWhoCGNjY3Tq1AkJCQni+aSkJEgkEhw4cACtWrVClSpV0KBBA5w/f77Qe4aHhyM9PR2bN29Gw4YNYWtri9atW2P16tWwsrJCUlISWrVqBQAwMjKCRCLBgAEDihVP3r6oDRs2hEQiEZ898fb2xrhx4xTi6Nq1q9guAKxbtw61a9eGtrY2TE1N0b1795IMabExYaUiOTs7Izk5WSEhjI2NRVpaGpycnAAAJiYmSElJUbguJiZG4VgikaBFixaYM2cOLl++DC0tLRw8eBCmpqawsLDA3bt3YW9vr/AqaoNhqVQKfX19hRcREVFZ+fvvv9GhQwc0btwYV65cwfr167FlyxbMnz9frJOZmYkJEyYgMjISISEhUFNTw5dffilOzuSZPn06Jk2ahJiYGDg4OKB3794Kie/bzMzMkJOTg4MHD+abHAIAS0tL7N+/HwAQHx+PlJQUrFmzpljxXLx4EQBw8uRJpKSk4MCBA8Uai6ioKIwZMwZz585FfHw8jh8/Dk9Pz2JdW1JcEkBF8vHxgYuLC/r27YvVq1cjJycHI0aMgJeXF9zd3QEArVu3xrJly/DLL7/Aw8MDO3bswPXr19GwYUMAQEREBEJCQtCuXTtUr14dERERePTokZjwBgQEYMyYMdDX10f79u2RlZWFqKgoPHv2DBMmTFBa34mIiPKsW7cOlpaW+PHHHyGRSFCnTh38888/mDp1KmbNmgU1NTV89dVXCtds2bIF1atXR2xsLOrVqyeWT5o0CR07dgQAzJkzB3Xr1sWdO3dQp06dfPdt1qwZvv/+e/Tp0wfDhg1DkyZN0Lp1a/j5+cHU1BTq6uqoWrUqAKB69eoKa1jfF4+JiQkAwNjY+IO+RCE5ORm6urro1KkT9PT0YG1tLb7nlxXOsFKRJBIJgoKCYGRkBE9PT/j4+MDOzg579uwR6/j6+mLmzJmYMmUKGjdujBcvXsDPz088r6+vj7/++gsdOnSAg4MDZsyYgRUrVqB9+/YAgG+//RabN29GYGAg6tevDy8vLwQGBn7UV7gRERGVpri4OHh4eCgsk2vRogUyMjLw4MEDAEBCQgL69OkDOzs76Ovri+9jycnJCm29/dyIubk5gDdrVQuzYMECPHz4EBs2bICzszM2bNiAOnXq4Nq1op/LKG48H6pt27awtraGnZ0d+vXrh507d5b5elrOsBJCQ0Pzlb39hKSVlRX+97//FdnGnDlzCnwICgCcnJxw/PjxIq/v06cP+vTp895YiYiIlKGgZzryPqLPK+/cuTMsLS2xadMm1KhRA3K5HPXq1RO/XSvP28+N5F377rKBdxkbG+Prr7/G119/jUWLFqFhw4ZYvnx5kVtAFjeed73v2RQ9PT1cunQJoaGh+PPPPzFr1iwEBAQgMjLyg3Yp+BCcYSUiIiJ6D2dnZ4SHhyskcuHh4dDT04OFhQWePHmCuLg4zJgxA23atIGTkxOePXtWJrFoaWmhVq1a4hfwaGlpAYDCV54WJ56CrgPyP5uSm5uL69evK9TR0NCAj48Pli5diqtXryIpKQmnTp0qvU6+gzOsRERERP9fWlpavgeHq1atihEjRmD16tUYPXo0Ro0ahfj4eMyePRsTJkyAmpoajIyMYGxsjI0bN8Lc3BzJycmYNm3aR8dz+PBh7N69G7169YKDgwMEQcAff/yBo0ePYtu2bQAAa2trSCQSHD58GB06dICOjk6x4qlevTp0dHRw/Phx1KxZE9ra2jAwMEDr1q0xYcIEHDlyBLVq1cKqVavw/PlzhZju3r0LT09PGBkZ4ejRo5DL5XB0dPzo/haGM6xERERE/19oaCgaNmyo8Jo1axYsLCxw9OhRXLx4EQ0aNMCwYcMwePBgzJgxA8Cbj9F3796N6Oho1KtXD+PHj8eyZcs+Oh5nZ2dUqVIFEydOhKurK5o1a4a9e/di8+bN6NevHwDAwsICc+bMwbRp02BqaopRo0YVKx4NDQ2sXbsWP//8M2rUqIEuXboAAAYNGoT+/fvDz88PXl5esLW1FbfOAgBDQ0McOHAArVu3hpOTEzZs2IBdu3ahbt26H93fwkiEgvZIICpn0tPTYWBggOv+ToV+cQAAfnEAEVEl9/LlS8TFxcHJyQlVqlRRdjiVQt6YJyQk4N69e+jduzdq1qwJ4P/ev9PS0orcopJLAqhCsZx2gXuyEhERVTBcEkBEREREKo0JKxERERGpNCasRERERKTSmLASERERkUpjwkpEREREKo27BFCF4jljF9SlOvnKo5f5KSEaIiIiKg2cYSUiIiIilcaElYiIiIhUGhNWIiIiokpk3bp1sLW1hba2Nho1aoQzZ84oO6T34hpWIiIiolLQaPIvn/R+JXk+Y8+ePRg3bhzWrVuHFi1a4Oeff0b79u0RGxsLKyurMoiydHCGVQWFhoZCIpHg+fPnyg4FNjY2WL169Se9Z1JSEiQSCWJiYj7pfYmIiCq6lStXYvDgwfj222/h5OSE1atXw9LSEuvXr1d2aEViwkoAgMDAQBgaGuYrj4yMxNChQz99QERERFSqXr9+jejoaLRr106hvF27dggPD1dSVMXDJQFUJBMTE2WHQERERKXg8ePHyM3NhampqUK5qakpHj58qKSoioczrJ+AIAhYunQp7OzsoKOjgwYNGmDfvn3i+aNHj8LBwQE6Ojpo1aoVkpKSFK4PCAiAq6urQtnq1athY2OjULZ161bUrVsXUqkU5ubmGDVqlHhu5cqVqF+/PnR1dWFpaYkRI0YgIyMDwJslCAMHDkRaWhokEgkkEgkCAgIA5F8SkJycjC5dukAmk0FfXx89evTAv//+my/WX3/9FTY2NjAwMECvXr3w4sULsc7x48fRsmVLGBoawtjYGJ06dUJCQkIJRpaIiIg+lEQiUTgWBCFfmaphwvoJzJgxA9u2bcP69etx48YNjB8/Ht988w3CwsJw//59dOvWDR06dEBMTAy+/fZbTJs27YPvsX79eowcORJDhw7FtWvXcOjQIdjb24vn1dTUsHbtWly/fh3bt2/HqVOnMGXKFABA8+bNsXr1aujr6yMlJQUpKSmYNGlSvnsIgoCuXbvi6dOnCAsLQ3BwMBISEtCzZ0+FegkJCQgKCsLhw4dx+PBhhIWFYfHixeL5zMxMTJgwAZGRkQgJCYGamhq+/PJLyOXyYvc3KysL6enpCi8iIiIqXLVq1aCurp5vNjU1NTXfrKuq4ZKAMpaZmYmVK1fi1KlT8PDwAADY2dnh7Nmz+Pnnn2FjYwM7OzusWrUKEokEjo6OuHbtGpYsWfJB95k/fz4mTpyIsWPHimWNGzcWfx43bpz4s62tLebNm4fhw4dj3bp10NLSgoGBASQSCczMzAq9x8mTJ3H16lUkJibC0tISAPDrr7+ibt26iIyMFO8nl8sRGBgIPT09AEC/fv0QEhKCBQsWAAC++uorhXa3bNmC6tWrIzY2FvXq1StWfxctWoQ5c+bkK98pWwM9bfV85clzlwEArGZdK1b7REREFY2WlhYaNWqE4OBgfPnll2J5cHAwunTposTI3o8zrGUsNjYW//33H9q2bQuZTCa+fvnlFyQkJCAuLg7NmjVTmIrPS2yLKzU1Ff/88w/atGlTaJ3Tp0+jbdu2sLCwgJ6eHvz8/PDkyRNkZmYW+z5xcXGwtLQUk1UAcHZ2hqGhIeLi4sQyGxsbMVkFAHNzc6SmporHCQkJ6NOnD+zs7KCvrw9bW1sAb5YbFJe/vz/S0tLE1/3794t9LRERUWU1YcIEbN68GVu3bkVcXBzGjx+P5ORkDBs2TNmhFYkzrGUs72PuI0eOwMLCQuGcVCrF6NGj39uGmpoaBEFQKMvOzhZ/1tHRKfL6e/fuoUOHDhg2bBjmzZuHqlWr4uzZsxg8eLBCO+9T2BqXd8s1NTUVzkskEoWP+zt37gxLS0ts2rQJNWrUgFwuR7169fD69etixyKVSiGVSotdn4iIiICePXviyZMnmDt3LlJSUlCvXj0cPXoU1tbWyg6tSExYy5izszOkUimSk5Ph5eVV4PmgoCCFsgsXLigcm5iY4OHDhwqJ4dt7lOrp6cHGxgYhISFo1apVvntERUUhJycHK1asgJram0n1vXv3KtTR0tJCbm7ue/uSnJyM+/fvi7OssbGxSEtLg5OTU5HX5nny5Ani4uLw888/47PPPgMAnD17tljXEhERqbKSbOSvDCNGjMCIESOUHcYHYcJaxvT09DBp0iSMHz8ecrkcLVu2RHp6OsLDwyGTyTBs2DCsWLECEyZMwHfffYfo6GgEBgYqtOHt7Y1Hjx5h6dKl6N69O44fP45jx45BX19frBMQEIBhw4ahevXqaN++PV68eIFz585h9OjRqFWrFnJycvDDDz+gc+fOOHfuHDZs2KBwDxsbG2RkZCAkJAQNGjRAlSpVUKVKFYU6Pj4+cHFxQd++fbF69Wrk5ORgxIgR8PLygru7e7HGw8jICMbGxti4cSPMzc2RnJxcoofMiIiIqPLgGtZPYN68eZg1axYWLVoEJycn+Pr64o8//oCtrS2srKywf/9+/PHHH2jQoAE2bNiAhQsXKlzv5OSEdevW4aeffkKDBg1w8eLFfE/x9+/fH6tXr8a6detQt25ddOrUCbdv3wYAuLq6YuXKlViyZAnq1auHnTt3YtGiRQrXN2/eHMOGDUPPnj1hYmKCpUuX5uuHRCJBUFAQjIyM4OnpCR8fH9jZ2WHPnj3FHgs1NTXs3r0b0dHRqFevHsaPH49ly5YV+3oiIiKqfCTCu4sjicqh9PR0GBgY4Lq/U4G7BOThLgFERJXby5cvERcXBycnp3yfJFLZyBvzhIQE3Lt3D71790bNmjUB/N/7d1pamsInx+/iDCsRERERqTQmrERERESk0piwEhEREZFKY8JKRERERCqN21pRhWI57UKRi7aJiIio/OEMKxERERGpNCasRERERKTSmLASERERVRJ//fUXOnfujBo1aohfCFQecA0rERERUSlInlv/k96vJF+Gk5mZiQYNGmDgwIH46quvyiCqssGElSoUzxm7ELP2O2WHQUREpJLat2+P9u3bKzuMD8YlAURERESk0piwEhEREZFKY8JKRERERCqNCSsRERERqTQmrJ9YQEAAXF1di6wzYMAAdO3a9ZPEQ0RERKTquEsAERERUSWRkZGBO3fuiMeJiYmIiYlB1apVYWVlpcTIilZuE9bXr19DS0tL2WFQIbKzs6GpqansMIiIiOgtUVFRaNWqlXg8YcIEAED//v0RGBiopKiKQSgnvLy8hJEjRwrjx48XjI2NBU9PT+HGjRtC+/btBV1dXaF69erCN998Izx69EjhmtGjRwuTJ08WjIyMBFNTU2H27NkK7T5//lwYMmSIYGJiIujp6QmtWrUSYmJixHNqampCVFSUIAiCIJfLBSMjI8Hd3V28/rfffhPMzMzE4ylTpgi1a9cWdHR0BFtbW2HGjBnC69evxfOzZ88WGjRoIGzYsEGoWbOmoKOjI3Tv3l149uyZWKd///5Cly5dxGO5XC4sWbJEsLW1FbS1tQUXFxfh999/L/bYlfU4vd2vLVu2CLa2toJEIhHkcrkQFxcntGjRQpBKpYKTk5MQHBwsABAOHjwoCIIgtGrVShg5cqTCvR4/fixoaWkJISEhxe5jWlqaAEBoMHpDsa8hIqLKJzMzU4iKihIyMzOVHUqlkTfme/bsEZYuXSrcv39fPJf3/p2WllZkG+VqDev27duhoaGBc+fOYfHixfDy8oKrqyuioqJw/Phx/Pvvv+jRo0e+a3R1dREREYGlS5di7ty5CA4OBgAIgoCOHTvi4cOHOHr0KKKjo+Hm5oY2bdrg6dOnMDAwgKurK0JDQwEAV69eFf+bnp4OAAgNDYWXl5d4Pz09PQQGBiI2NhZr1qzBpk2bsGrVKoWY7ty5g7179+KPP/7A8ePHERMTg5EjRxba7xkzZmDbtm1Yv349bty4gfHjx+Obb75BWFjYe8csJSWlzMfp3X7t378fMTExkMvl6Nq1K6pUqYKIiAhs3LgR06dPV7jvt99+i99++w1ZWVli2c6dO1GjRg2FfwESERFRJVa2OXXp8fLyElxdXcXjmTNnCu3atVOoc//+fQGAEB8fL17TsmVLhTqNGzcWpk6dKgiCIISEhAj6+vrCf//9p1CnVq1aws8//ywIgiBMmDBB6NSpkyAIgrB69Wqhe/fugpubm3DkyBFBEATBwcFBWL9+faFxL126VGjUqJF4PHv2bEFdXV3hXxfHjh0T1NTUhJSUFEEQFGdYMzIyBG1tbSE8PFyh3cGDBwu9e/cu9L55PtU4zZ49W9DU1BRSU1MV+qWhoSH2SxCEfDOs//33n1C1alVhz549Yh1XV1chICCgyH79999/QlpamvjK6xNnWImIqCicYf30SmOGtVytYXV3dxd/jo6OxunTpyGTyfLVS0hIgIODAwDAxcVF4Zy5uTlSU1PFNjIyMmBsbKxQ59WrV0hISAAAeHt7Y8uWLZDL5QgLC0ObNm1gZWWFsLAwuLm54datWwozrPv27cPq1atx584dZGRkICcnB/r6+grtW1lZoWbNmuKxh4cH5HI54uPjYWZmplA3NjYW//33H9q2batQ/vr1azRs2LDoAfuE4wQA1tbWMDExEY/j4+NhaWmp0KcmTZootCGVSvHNN99g69at6NGjB2JiYnDlyhUEBQUV2a9FixZhzpw5+cp3ytYgee6PJfp+ZSIiIlJN5Sph1dXVFX+Wy+Xo3LkzlixZkq+eubm5+PO7D/5IJBLI5XKxDXNzc/Ej/7cZGhoCADw9PfHixQtcunQJZ86cwbx582BpaYmFCxfC1dUV1atXh5OTEwDgwoUL6NWrF+bMmQNfX18YGBhg9+7dWLFiRZH9kkgkCv99W16sR44cgYWFhcI5qVRaZLt513+KcQIUfz/Am6UEBfXpXd9++y1cXV3x4MEDbN26FW3atIG1tXWR1/j7+4sLxQEgPT0dlpaW770XERERlT/lKmF9m5ubG/bv3w8bGxtoaJSsG25ubnj48CE0NDRgY2NTYJ28daw//vgjJBIJnJ2dUaNGDVy+fBmHDx9WmF09d+4crK2tFdZp3rt3L1+bycnJ+Oeff1CjRg0AwPnz56GmpibOdr7N2dkZUqkUycnJCvf6kD5+inEqSJ06dZCcnIx///0XpqamAIDIyMh89erXrw93d3ds2rQJv/32G3744Yf3ti2VSouVsBMREVH5V64eunrbyJEj8fTpU/Tu3RsXL17E3bt38eeff2LQoEHIzc0tVhs+Pj7w8PBA165dceLECSQlJSE8PBwzZsxAVFSUWM/b2xs7duyAl5cXJBIJjIyM4OzsjD179sDb21usZ29vj+TkZOzevRsJCQlYu3YtDh48mO++2tra6N+/P65cuYIzZ85gzJgx6NGjR77lAMCbh7gmTZqE8ePHY/v27UhISMDly5fx008/Yfv27So1Tu9q27YtatWqhf79++Pq1as4d+6cmMy/O/P67bffYvHixcjNzcWXX35ZrLiIiIhKKu9TRCp7eWMtCEKJ2yi3CWuNGjVw7tw55ObmwtfXF/Xq1cPYsWNhYGAANbXidUsikeDo0aPw9PTEoEGD4ODggF69eiEpKUmcEQSAVq1aITc3VyE59fLyQm5ursKsZ5cuXTB+/HiMGjUKrq6uCA8Px8yZM/Pd197eHt26dUOHDh3Qrl071KtXD+vWrSs0znnz5mHWrFlYtGgRnJyc4Ovriz/++AO2trYqNU7vUldXR1BQEDIyMtC4cWN8++23mDFjBoA3SfvbevfuDQ0NDfTp0yffOSIiotKSt4d7RkaGkiOpPPLGOjs7u8RtSISPSXeJPtC5c+fQsmVL3LlzB7Vq1RLL79+/DxsbG0RGRsLNze2D201PT4eBgQGu+ztBT1udD10REVGh7t27h8ePH8PCwgIymazYEzj0YeRyOTIyMvD333/j+fPnePDgAVJTU9G7d2/x4fO89++0tLR8D6m/rdyuYaXy4eDBg5DJZKhduzbu3LmDsWPHokWLFmKymp2djZSUFEybNg3NmjUrUbJKRET0IaysrJCTk4O///5b2aFUCs+fP8e///6LrKwsaGhoQEdH54PbYMJazg0bNgw7duwo8Nw333yDDRs2fOKIFL148QJTpkzB/fv3Ua1aNfj4+CjsmnDu3Dm0atUKDg4O2LdvnxIjJSKiykIikcDOzg7BwcGIj4+Hvr4+H+QtA4Ig4PXr15DL5Xj9+jWePHkCZ2fnImdSC8MlAeVcamqq+K1b79LX10f16tU/cUTKwSUBRET0obKzs3Hq1CnEx8cjJyfnox4KoqJpaGjA2toan3/+ucKzKlwSUElUr1690iSlREREpUlTUxNt27aFh4cHXr16pexwKjRtbW3IZDKoq6uX6HomrFShWE67UKKPGoiIqHJSU1ODvr4+3ztUHB+LIyIiIiKVxhlWqhDy1h0Vtp6XiIiIVE/e+/b71g8zYaUK4cmTJwAAS0tLJUdCREREH+rFixcwMDAo9DwTVqoQqlatCgBITk4u8g+eSl96ejosLS1x//59rgFTAo6/8nDslYdjr1ylOf6CIODFixeoUaNGkfWYsFKFkPctJQYGBvyfl5LwoQXl4vgrD8deeTj2ylVa41+ciSY+dEVEREREKo0JKxERERGpNCasVCFIpVLMnj2bX62nBBx75eL4Kw/HXnk49sqljPHnV7MSERERkUrjDCsRERERqTQmrERERESk0piwEhEREZFKY8JKRERERCqNCSuVe+vWrYOtrS20tbXRqFEjnDlzRtkhVUh//fUXOnfujBo1akAikSAoKEjhvCAICAgIQI0aNaCjowNvb2/cuHFDOcFWMIsWLULjxo2hp6eH6tWro2vXroiPj1eow/EvG+vXr4eLi4u4QbqHhweOHTsmnue4fzqLFi2CRCLBuHHjxDKOf9kJCAiARCJReJmZmYnnP/XYM2Glcm3Pnj0YN24cpk+fjsuXL+Ozzz5D+/btkZycrOzQKpzMzEw0aNAAP/74Y4Hnly5dipUrV+LHH39EZGQkzMzM0LZtW7x48eITR1rxhIWFYeTIkbhw4QKCg4ORk5ODdu3aITMzU6zD8S8bNWvWxOLFixEVFYWoqCi0bt0aXbp0Ed+YOe6fRmRkJDZu3AgXFxeFco5/2apbty5SUlLE17Vr18Rzn3zsBaJyrEmTJsKwYcMUyurUqSNMmzZNSRFVDgCEgwcPisdyuVwwMzMTFi9eLJb9999/goGBgbBhwwYlRFixpaamCgCEsLAwQRA4/p+akZGRsHnzZo77J/LixQuhdu3aQnBwsODl5SWMHTtWEAT+3Ze12bNnCw0aNCjwnDLGnjOsVG69fv0a0dHRaNeunUJ5u3btEB4erqSoKqfExEQ8fPhQ4XchlUrh5eXF30UZSEtLAwBUrVoVAMf/U8nNzcXu3buRmZkJDw8PjvsnMnLkSHTs2BE+Pj4K5Rz/snf79m3UqFEDtra26NWrF+7evQtAOWOvUSatEn0Cjx8/Rm5uLkxNTRXKTU1N8fDhQyVFVTnljXdBv4t79+4pI6QKSxAETJgwAS1btkS9evUAcPzL2rVr1+Dh4YH//vsPMpkMBw8ehLOzs/jGzHEvO7t378alS5cQGRmZ7xz/7stW06ZN8csvv8DBwQH//vsv5s+fj+bNm+PGjRtKGXsmrFTuSSQShWNBEPKV0afB30XZGzVqFK5evYqzZ8/mO8fxLxuOjo6IiYnB8+fPsX//fvTv3x9hYWHieY572bh//z7Gjh2LP//8E9ra2oXW4/iXjfbt24s/169fHx4eHqhVqxa2b9+OZs2aAfi0Y88lAVRuVatWDerq6vlmU1NTU/P9q4/KVt6To/xdlK3Ro0fj0KFDOH36NGrWrCmWc/zLlpaWFuzt7eHu7o5FixahQYMGWLNmDce9jEVHRyM1NRWNGjWChoYGNDQ0EBYWhrVr10JDQ0McY47/p6Grq4v69evj9u3bSvnbZ8JK5ZaWlhYaNWqE4OBghfLg4GA0b95cSVFVTra2tjAzM1P4Xbx+/RphYWH8XZQCQRAwatQoHDhwAKdOnYKtra3CeY7/pyUIArKysjjuZaxNmza4du0aYmJixJe7uzv69u2LmJgY2NnZcfw/oaysLMTFxcHc3Fw5f/tl8igX0Seye/duQVNTU9iyZYsQGxsrjBs3TtDV1RWSkpKUHVqF8+LFC+Hy5cvC5cuXBQDCypUrhcuXLwv37t0TBEEQFi9eLBgYGAgHDhwQrl27JvTu3VswNzcX0tPTlRx5+Td8+HDBwMBACA0NFVJSUsTXy5cvxToc/7Lh7+8v/PXXX0JiYqJw9epV4fvvvxfU1NSEP//8UxAEjvun9vYuAYLA8S9LEydOFEJDQ4W7d+8KFy5cEDp16iTo6emJ76+feuyZsFK599NPPwnW1taClpaW4ObmJm71Q6Xr9OnTAoB8r/79+wuC8Gabk9mzZwtmZmaCVCoVPD09hWvXrik36AqioHEHIGzbtk2sw/EvG4MGDRL//2JiYiK0adNGTFYFgeP+qb2bsHL8y07Pnj0Fc3NzQVNTU6hRo4bQrVs34caNG+L5Tz32EkEQhLKZuyUiIiIi+nhcw0pEREREKo0JKxERERGpNCasRERERKTSmLASERERkUpjwkpEREREKo0JKxERERGpNCasRERERKTSmLASERERkUpjwkpERJWSRCJBUFCQssMgomJgwkpERCojNzcXcrlc2WEQkYphwkpERCXm7e2NUaNGYdSoUTA0NISxsTFmzJiBvG/9fv36NaZMmQILCwvo6uqiadOmCA0NFa8PDAyEoaEhDh8+DGdnZ0ilUty7dw9ZWVmYMmUKLC0tIZVKUbt2bWzZskW8LjY2Fh06dIBMJoOpqSn69euHx48fK8Q1ZswYTJkyBVWrVoWZmRkCAgLE8zY2NgCAL7/8EhKJRDwmItXEhJWIiD7K9u3boaGhgYiICKxduxarVq3C5s2bAQADBw7EuXPnsHv3bly9ehVff/01Pv/8c9y+fVu8/uXLl1i0aBE2b96MGzduoHr16vDz88Pu3buxdu1axMXFYcOGDZDJZACAlJQUeHl5wdXVFVFRUTh+/Dj+/fdf9OjRI19curq6iIiIwNKlSzF37lwEBwcDACIjIwEA27ZtQ0pKinhMRKpJIuT9M5iIiOgDeXt7IzU1FTdu3IBEIgEATJs2DYcOHcIff/yB2rVr48GDB6hRo4Z4jY+PD5o0aYKFCxciMDAQAwcORExMDBo0aAAAuHXrFhwdHREcHAwfH59895w1axYiIiJw4sQJsezBgwewtLREfHw8HBwc4O3tjdzcXJw5c0as06RJE7Ru3RqLFy8G8GYN68GDB9G1a9eyGBoiKkUayg6AiIjKt2bNmonJKgB4eHhgxYoViIqKgiAIcHBwUKiflZUFY2Nj8VhLSwsuLi7icUxMDNTV1eHl5VXg/aKjo3H69GlxxvVtCQkJ4v3ebhMAzM3NkZqa+uEdJCKlY8JKRERlRl1dHdHR0VBXV1cofzvZ1NHRUUh4dXR0imxTLpejc+fOWLJkSb5z5ubm4s+ampoK5yQSCR/oIiqnmLASEdFHuXDhQr7j2rVro2HDhsjNzUVqaio+++yzYrdXv359yOVyhIWFFbgkwM3NDfv374eNjQ00NEr+NqapqYnc3NwSX09Enw4fuiIioo9y//59TJgwAfHx8di1axd++OEHjB07Fg4ODujbty/8/Pxw4MABJCYmIjIyEkuWLMHRo0cLbc/Gxgb9+/fHoEGDEBQUhMTERISGhmLv3r0AgJEjR+Lp06fo3bs3Ll68iLt37+LPP//EoEGDPigBtbGxQUhICB4+fIhnz5599DgQUdlhwkpERB/Fz88Pr169QpMmTTBy5EiMHj0aQ4cOBfDmKXw/Pz9MnDgRjo6O+OKLLxAREQFLS8si21y/fj26d++OESNGoE6dOhgyZAgyMzMBADVq1MC5c+eQm5sLX19f1KtXD2PHjoWBgQHU1Ir/trZixQoEBwfD0tISDRs2LPkAEFGZ4y4BRERUYt7e3nB1dcXq1auVHQoRVWCcYSUiIiIilcaElYiIiIhUGpcEEBEREZFK4wwrEREREak0JqxEREREpNKYsBIRERGRSmPCSkREREQqjQkrEREREak0JqxEREREpNKYsBIRERGRSmPCSkREREQqjQkrEREREam0/wcigYWgGYSsbQAAAABJRU5ErkJggg=="/>
          <p:cNvSpPr>
            <a:spLocks noChangeAspect="1" noChangeArrowheads="1"/>
          </p:cNvSpPr>
          <p:nvPr/>
        </p:nvSpPr>
        <p:spPr bwMode="auto">
          <a:xfrm>
            <a:off x="165683" y="-156033"/>
            <a:ext cx="324604" cy="329213"/>
          </a:xfrm>
          <a:prstGeom prst="rect">
            <a:avLst/>
          </a:prstGeom>
          <a:noFill/>
        </p:spPr>
        <p:txBody>
          <a:bodyPr vert="horz" wrap="square" lIns="97877" tIns="48939" rIns="97877" bIns="4893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9" name="AutoShape 19" descr="data:image/png;base64,iVBORw0KGgoAAAANSUhEUgAAAmsAAAHFCAYAAACtsr7nAAAAOXRFWHRTb2Z0d2FyZQBNYXRwbG90bGliIHZlcnNpb24zLjcuMCwgaHR0cHM6Ly9tYXRwbG90bGliLm9yZy88F64QAAAACXBIWXMAAA9hAAAPYQGoP6dpAAA6VklEQVR4nO3dd3RUdf7/8dekk14gIaEFkEAglCAdlIiASmAFxLUgBNkVWYoUUSkuJauADUFdYFUEFBX1S1kEVkBpSgeJVEEUiEIwS5AEEilJPr8/+GXWIRAS2lwmz8c5cw7zufd+5v2eKLzO55bYjDFGAAAAsCQ3ZxcAAACAyyOsAQAAWBhhDQAAwMIIawAAABZGWAMAALAwwhoAAICFEdYAAAAsjLAGAABgYYQ1AAAACyOsAbjuZs2aJZvNpq1btzq7lBLZu3evevTooWrVqsnHx0dly5ZVw4YNNWDAAGVlZdn3++ijjzR58uRr+qypU6dq1qxZ11awxRT83K/0io6OdnapwC3Fw9kFAIAVbN++XS1btlRsbKxGjx6t6OhoHT9+XN99953mzp2rYcOGKTAwUNKFsLZr1y4NHjz4qj9v6tSpKlu2rHr16nV9GrCAxMREbdiwwWGsefPm6tatm55++mn7mLe3980uDbilEdYAQNLkyZPl5uam1atXKyAgwD7erVs3/eMf/xC/RvnKypUrp3LlyhUaj4iIULNmza55/vPnz8tms8nDg3+6ULpwGhSA03zzzTe6++67FRAQIF9fX7Vo0UJLlixx2Oe///2v+vXrp9q1a8vf31/h4eFq06aNvv76a4f9Dh06JJvNpldffVWTJk1S1apV5e/vr+bNm2vjxo1XrCUjI0OBgYHy9/e/5HabzSZJSkhI0JIlS3T48GGHU3sFxo0bp6ZNmyo0NFSBgYFq2LChZsyY4RD2oqOjtXv3bq1Zs6bQqcGCU4mHDh1y+PzVq1fLZrNp9erV9rHt27erY8eOCg8Pl7e3t6KiopSYmKhffvnlsn0OHjxYfn5+Dqd1Czz00EOKiIjQ+fPnJUkrV65UQkKCwsLCVKZMGVWuXFkPPPCAcnJyivwur+SHH37Qo48+aq87NjZW//znPy/Z7wcffKCnn35aFSpUkLe3tw4cOKBevXrJ399f33//ve655x75+fkpMjJSEydOlCRt3LhRrVq1kp+fn2JiYjR79uxrqhdwNsIaAKdYs2aN2rRpo8zMTM2YMUMff/yxAgIC1KlTJ33yySf2/U6cOCFJGjNmjJYsWaKZM2eqWrVqSkhIcAguBf75z39qxYoVmjx5sj788ENlZ2erQ4cOyszMLLKe5s2bKy0tTd27d9eaNWv0+++/X3K/qVOnqmXLlipfvrw2bNhgfxU4dOiQnnzySX366aeaP3++unbtqoEDB+of//iHfZ8FCxaoWrVqio+Ptx+/YMGCknx9ys7OVrt27fTrr7869Fy5cmWdOnXqssf17t1bOTk5+vTTTx3GT548qX//+9967LHH5OnpqUOHDikxMVFeXl5677339MUXX2jixIny8/PTuXPnSlTrH+3Zs0eNGzfWrl279Nprr2nx4sVKTEzUU089pXHjxhXaf8SIEUpNTdX06dP1+eefKzw8XNKFVbauXbsqMTFR//73v3XfffdpxIgRGjlypJKSktS7d28tWLBANWvWVK9evbRt27arrhlwOgMA19nMmTONJLNly5bL7tOsWTMTHh5uTp06ZR/Lzc01cXFxpmLFiiY/P/+Sx+Xm5prz58+bu+++23Tp0sU+fvDgQSPJ1K1b1+Tm5trHN2/ebCSZjz/+uMiaz5w5Yzp37mwkGUnG3d3dxMfHm1GjRpn09HSHfRMTE02VKlWKnM8YY/Ly8sz58+dNcnKyCQsLc+ipTp06pnXr1oWOKfjuDh486DC+atUqI8msWrXKGGPM1q1bjSSzcOHCK9ZxsYYNG5oWLVo4jE2dOtVIMjt37jTGGPN///d/RpJJSUkp8fx/JMn079/f/v6ee+4xFStWNJmZmQ77DRgwwPj4+JgTJ04YY/7X75133llozqSkJCPJzJs3zz52/vx5U65cOSPJfPvtt/bxjIwM4+7uboYOHXpNfQDOxMoagJsuOztbmzZtUrdu3RxOO7q7u6tHjx765ZdftG/fPvv49OnT1bBhQ/n4+MjDw0Oenp766quvtHfv3kJzJyYmyt3d3f6+Xr16kqTDhw8XWZO3t7cWLFigPXv26PXXX9fDDz+s//73v3rxxRcVGxvrUE9RVq5cqbZt2yooKEju7u7y9PTU6NGjlZGRofT09GLNURy33XabQkJC9Nxzz2n69Onas2dPsY99/PHHtX79eoeeZs6cqcaNGysuLk6S1KBBA3l5ealPnz6aPXu2fvrpp2uu+cyZM/rqq6/UpUsX+fr6Kjc31/7q0KGDzpw5U+iU9QMPPHDJuWw2mzp06GB/7+Hhodtuu02RkZGKj4+3j4eGhio8PPyKP3/AyghrAG663377TcYYRUZGFtoWFRUl6cI1ZJI0adIk/e1vf1PTpk01b948bdy4UVu2bNG99957yVOVYWFhDu8L7jy83GnNi8XGxmrw4MGaM2eOUlNTNWnSJGVkZOjvf//7FY/dvHmz2rdvL0l65513tG7dOm3ZskWjRo0qUQ3FERQUpDVr1qhBgwYaOXKk6tSpo6ioKI0ZM8Z+zdnldO/eXd7e3vZHh+zZs0dbtmzR448/bt+nevXq+vLLLxUeHq7+/furevXqql69uqZMmXLVNWdkZCg3N1dvvvmmPD09HV4Fwev48eMOx1zqvxFJ8vX1lY+Pj8OYl5eXQkNDC+3r5eWlM2fOXHXdgLNxSw2Amy4kJERubm5KS0srtO3o0aOSpLJly0qS5syZo4SEBE2bNs1hv6Kuy7pebDabhgwZouTkZO3ateuK+8+dO1eenp5avHixQ5BYuHBhsT+z4LizZ886jF8cYiSpbt26mjt3rowx2rFjh2bNmqXk5GSVKVNGw4cPv+xnhISE6P7779f777+vF154QTNnzpSPj48eeeQRh/3uuOMO3XHHHcrLy9PWrVv15ptvavDgwYqIiNDDDz9c7J7++LkFq6f9+/e/5D5Vq1Z1eP/HmzeA0oqVNQA3nZ+fn5o2bar58+c7rDbl5+drzpw5qlixomJiYiRd+Mf64udy7dixo9DzvK7VpYKjdCE8ZmVl2Vf8pAurdZdaJSt4rMQfT8P+/vvv+uCDDwrte7k5Cu4K3bFjh8P4okWLLlu7zWZT/fr19frrrys4OFjffvvtZfct8Pjjj+vo0aNaunSp5syZoy5duig4OPiS+7q7u6tp06b2OzaLM/+l+Pr66q677tL27dtVr149NWrUqNDr4pVRAKysAbiBVq5cWegRFJLUoUMHTZgwQe3atdNdd92lYcOGycvLS1OnTtWuXbv08ccf21dUOnbsqH/84x8aM2aMWrdurX379ik5OVlVq1ZVbm7udau1T58+OnnypB544AHFxcXJ3d1d33//vV5//XW5ubnpueees+9bt25dzZ8/X9OmTdPtt98uNzc3NWrUSImJiZo0aZIeffRR9enTRxkZGXr11Vcv+RDYglWxTz75xP4bE+rWravGjRurZs2aGjZsmHJzcxUSEqIFCxbom2++cTh+8eLFmjp1qjp37qxq1arJGKP58+fr5MmTateu3RX7bd++vSpWrKh+/frp2LFjDqdApQvXCa5cuVKJiYmqXLmyzpw5o/fee0+S1LZt26v5iiVJU6ZMUatWrXTHHXfob3/7m6Kjo3Xq1CkdOHBAn3/+uVauXHnVcwMuy8k3OABwQQV3NF7uVXCn49dff23atGlj/Pz8TJkyZUyzZs3M559/7jDX2bNnzbBhw0yFChWMj4+PadiwoVm4cKFJSkpyuCOz4G7QV155pVA9ksyYMWOKrHnZsmWmd+/epnbt2iYoKMh4eHiYyMhI07VrV7NhwwaHfU+cOGG6detmgoODjc1mM3/8q/S9994zNWvWNN7e3qZatWpmwoQJZsaMGYXu8Dx06JBp3769CQgIMJIcetm/f79p3769CQwMNOXKlTMDBw40S5Yscbgb9PvvvzePPPKIqV69uilTpowJCgoyTZo0MbNmzSqyzz8aOXKkkWQqVapk8vLyHLZt2LDBdOnSxVSpUsV4e3ubsLAw07p1a7No0aJiz29M4btBjbnws+rdu7epUKGC8fT0NOXKlTMtWrQwL7zwgn2fgrtBP/vss0JzJiUlGT8/v0LjrVu3NnXq1Ck0XqVKFZOYmFiiugErsRnDY7kBAACsimvWAAAALIywBgAAYGGENQAAAAsjrAEAAFgYYQ0AAMDCCGsAAAAWxkNxXUB+fr6OHj2qgIAAfjULAAC3CGOMTp06paioKLm5XX79jLDmAo4ePapKlSo5uwwAAHAVfv75Z1WsWPGy2wlrLiAgIEDShR92YGCgk6sBAADFkZWVpUqVKtn/Hb8cwpoLKDj1GRgYSFgDAOAWc6VLmLjBAAAAwMIIawAAABZGWAMAALAwwhoAAICFEdYAAAAsjLAGAABgYYQ1AAAACyOsAQAAWBhhDQAAwMIIawAAABZGWAMAALAwwhoAAICFEdYAAAAsjLAGAABgYYQ1AAAACyOsAQAAWJiHswvA9XPn8x/L3buMs8sAAMBlbHulp7NLYGUNAADAy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2k0wa9YsBQcHO7sMAABwC3JqWJs2bZrq1aunwMBABQYGqnnz5vrPf/5TaL+9e/fqT3/6k4KCghQQEKBmzZopNTXVCRVfWXR0tCZPnuzsMgAAgItwalirWLGiJk6cqK1bt2rr1q1q06aN7r//fu3evdu+z48//qhWrVqpVq1aWr16tb777jv9/e9/l4+PjxMrBwAAuDmcGtY6deqkDh06KCYmRjExMXrxxRfl7++vjRs32vcZNWqUOnTooJdfflnx8fGqVq2aEhMTFR4eftl5e/Xqpc6dO2v8+PGKiIhQcHCwxo0bp9zcXD3zzDMKDQ1VxYoV9d577zkct3PnTrVp00ZlypRRWFiY+vTpo9OnTxea99VXX1VkZKTCwsLUv39/nT9/XpKUkJCgw4cPa8iQIbLZbLLZbA7zL1u2TLGxsfL399e9996rtLQ0+7bVq1erSZMm8vPzU3BwsFq2bKnDhw9f0/cLAABufZa5Zi0vL09z585Vdna2mjdvLknKz8/XkiVLFBMTo3vuuUfh4eFq2rSpFi5ceMX5Vq5cqaNHj2rt2rWaNGmSxo4dq44dOyokJESbNm1S37591bdvX/3888+SpJycHN17770KCQnRli1b9Nlnn+nLL7/UgAEDHOZdtWqVfvzxR61atUqzZ8/WrFmzNGvWLEnS/PnzVbFiRSUnJystLc0hjOXk5OjVV1/VBx98oLVr1yo1NVXDhg2TJOXm5qpz585q3bq1duzYoQ0bNqhPnz6Fwh4AACh9nB7Wdu7cKX9/f3l7e6tv375asGCBateuLUlKT0/X6dOnNXHiRN17771avny5unTpoq5du2rNmjVFzhsaGqo33nhDNWvWVO/evVWzZk3l5ORo5MiRqlGjhkaMGCEvLy+tW7dOkvThhx/q999/1/vvv6+4uDi1adNGb731lj744AP9+uuv9nlDQkL01ltvqVatWurYsaMSExP11Vdf2T/T3d1dAQEBKl++vMqXL28/7vz585o+fboaNWqkhg0basCAAfbjsrKylJmZqY4dO6p69eqKjY1VUlKSKleufMnezp49q6ysLIcXAABwTR7OLqBmzZpKSUnRyZMnNW/ePCUlJWnNmjWqXbu28vPzJUn333+/hgwZIklq0KCB1q9fr+nTp6t169aXnbdOnTpyc/tfFo2IiFBcXJz9vbu7u8LCwpSeni7pwk0M9evXl5+fn32fli1bKj8/X/v27VNERIR9Xnd3d/s+kZGR2rlz5xX79PX1VfXq1R2OK/js0NBQ9erVS/fcc4/atWuntm3b6s9//rMiIyMvOdeECRM0bty4QuMf+k9RgI/7JY4AABRX5dFX/jsduJmcvrLm5eWl2267TY0aNdKECRNUv359TZkyRZJUtmxZeXh42FfaCsTGxl7xblBPT0+H9zab7ZJjBYHQGHPZ045/HC9qjpLWY4yxv585c6Y2bNigFi1a6JNPPlFMTIzDtXt/NGLECGVmZtpfBadyAQCA63F6WLuYMUZnz56VdCHINW7cWPv27XPYZ//+/apSpcp1/dzatWsrJSVF2dnZ9rF169bJzc1NMTExxZ7Hy8tLeXl5V1VDfHy8RowYofXr1ysuLk4fffTRJffz9va2P+6k4AUAAFyTU8PayJEj9fXXX+vQoUPauXOnRo0apdWrV6t79+72fZ555hl98skneuedd3TgwAG99dZb+vzzz9WvX7/rWkv37t3l4+OjpKQk7dq1S6tWrdLAgQPVo0cP+ynQ4oiOjtbatWt15MgRHT9+vFjHHDx4UCNGjNCGDRt0+PBhLV++XPv371dsbOzVtgMAAFyEU69Z+/XXX9WjRw+lpaUpKChI9erV0xdffKF27drZ9+nSpYumT5+uCRMm6KmnnlLNmjU1b948tWrV6rrW4uvrq2XLlmnQoEFq3LixfH199cADD2jSpEklmic5OVlPPvmkqlevrrNnzzqc6izqs7///nvNnj1bGRkZioyM1IABA/Tkk09ebTsAAMBF2Exx0gQsLSsrS0FBQdo1IpYbDADgGnGDAW6Wgn+/MzMzi7ykyXLXrAEAAOB/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A9nF4Drp9LwjQoMDHR2GQAA4DpiZQ0AAMDCCGsAAAAWRlgDAACwMMIaAACAhRHWAAAALKzEd4OeOXNGb775platWqX09HTl5+c7bP/222+vW3EAAAClXYnDWu/evbVixQp169ZNTZo0kc1muxF1AQAAQFcR1pYsWaKlS5eqZcuWN6IeAAAA/EGJr1mrUKGCAgICbkQtAAAAuEiJw9prr72m5557TocPH74R9QAAAOAPSnwatFGjRjpz5oyqVasmX19feXp6Omw/ceLEdSsOAACgtCtxWHvkkUd05MgRjR8/XhEREdxgAAAAcAOVOKytX79eGzZsUP369W9EPQAAAPiDEl+zVqtWLf3+++83ohYAAABcpMRhbeLEiXr66ae1evVqZWRkKCsry+EFAACA68dmjDElOcDN7UK+u/haNWOMbDab8vLyrl91KJasrCwFBQUpMzNTgYGBzi4HAAAUQ3H//S7xNWurVq26psIAAABQfCUKa+fPn9fYsWP1r3/9SzExMTeqJgAAAPx/JbpmzdPTU7t27eJxHQAAADdJiW8w6Nmzp2bMmHEjagEAAMBFSnzN2rlz5/Tuu+9qxYoVatSokfz8/By2T5o06boVBwAAUNqVOKzt2rVLDRs2lCTt37/fYRunRwEAAK4v7gYFAACwsBJfs1bgwIEDWrZsmf23GZTwcW0AAAAohhKHtYyMDN19992KiYlRhw4dlJaWJkn661//qqeffvq6FwgAAFCalTisDRkyRJ6enkpNTZWvr699/KGHHtIXX3xxXYsDAAAo7Up8zdry5cu1bNkyVaxY0WG8Ro0aOnz48HUrDAAAAFexspadne2wolbg+PHj8vb2vi5FAQAA4IISh7U777xT77//vv29zWZTfn6+XnnlFd11113XtTgAAIDSrsSnQV955RUlJCRo69atOnfunJ599lnt3r1bJ06c0Lp1625EjQAAAKVWiVfW/P39lZKSoiZNmqhdu3bKzs5W165dtX37dnl6et6IGgEAAEotmynhA9Lc3d2Vlpam8PBwh/GMjAyFh4crLy/vuhaIK8vKylJQUJAyMzMVGBjo7HIAAEAxFPff7xKvrF0u250+fVo+Pj4lnQ4AAABFKPY1a0OHDpV04YaC0aNHO9wRmpeXp02bNqlBgwbXvUAAAIDSrNhhbfv27ZIurKzt3LlTXl5e9m1eXl6qX7++hg0bdv0rBAAAKMWKHdYKfoH7448/rilTpnBtFAAAwE1Q4hsMYD0FFyjWHzhd7t5lnF0OnGjbKz2dXQIAoJhu2A0GAAAAuHk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ZuglmzZik4ONjZZQAAgFuQ08PakSNH9NhjjyksLEy+vr5q0KCBtm3bZt9ujNHYsWMVFRWlMmXKKCEhQbt373ZixUWLjo7W5MmTnV0GAABwEU4Na7/99ptatmwpT09P/ec//9GePXv02muvOaxCvfzyy5o0aZLeeustbdmyReXLl1e7du106tQp5xUOAABwkzg1rL300kuqVKmSZs6cqSZNmig6Olp33323qlevLunCqtrkyZM1atQode3aVXFxcZo9e7ZycnL00UcfXXbeXr16qXPnzho/frwiIiIUHByscePGKTc3V88884xCQ0NVsWJFvffeew7H7dy5U23atFGZMmUUFhamPn366PTp04XmffXVVxUZGamwsDD1799f58+flyQlJCTo8OHDGjJkiGw2m2w2m8P8y5YtU2xsrPz9/XXvvfcqLS3Nvm316tVq0qSJ/Pz8FBwcrJYtW+rw4cPX/B0DAIBbm1PD2qJFi9SoUSM9+OCDCg8PV3x8vN555x379oMHD+rYsWNq3769fczb21utW7fW+vXri5x75cqVOnr0qNauXatJkyZp7Nix6tixo0JCQrRp0yb17dtXffv21c8//yxJysnJ0b333quQkBBt2bJFn332mb788ksNGDDAYd5Vq1bpxx9/1KpVqzR79mzNmjVLs2bNkiTNnz9fFStWVHJystLS0hzCWE5Ojl599VV98MEHWrt2rVJTUzVs2DBJUm5urjp37qzWrVtrx44d2rBhg/r06VMo7BU4e/assrKyHF4AAMA1eTjzw3/66SdNmzZNQ4cO1ciRI7V582Y99dRT8vb2Vs+ePXXs2DFJUkREhMNxERERV1x1Cg0N1RtvvCE3NzfVrFlTL7/8snJycjRy5EhJ0ogRIzRx4kStW7dODz/8sD788EP9/vvvev/99+Xn5ydJeuutt9SpUye99NJL9hpCQkL01ltvyd3dXbVq1VJiYqK++uorPfHEEwoNDZW7u7sCAgJUvnx5h3rOnz+v6dOn21cNBwwYoOTkZElSVlaWMjMz1bFjR/v22NjYy/Y2YcIEjRs3rtD4h/5TFODjXuT3AteWmvyKs0uARVQevdPZJQC4Tpy6spafn6+GDRtq/Pjxio+P15NPPqknnnhC06ZNc9jv4hUmY8xlV50K1KlTR25u/2svIiJCdevWtb93d3dXWFiY0tPTJUl79+5V/fr17UFNklq2bKn8/Hzt27fPYV539/8FosjISPscRfH19bUHsYuPCw0NVa9evXTPPfeoU6dOmjJlisOq3MVGjBihzMxM+6tgdRAAALgep4a1yMhI1a5d22EsNjZWqampkmRfnSpYYSuQnp5eaLXtYp6eng7vbTbbJcfy8/MlFR0A/zhe1BwlrccYY38/c+ZMbdiwQS1atNAnn3yimJgYbdy48ZJzeXt7KzAw0OEFAABck1PDWsuWLR1WrSRp//79qlKliiSpatWqKl++vFasWGHffu7cOa1Zs0YtWrS4rrXUrl1bKSkpys7Oto+tW7dObm5uiomJKfY8Xl5eysvLu6oa4uPjNWLECK1fv15xcXFF3kQBAABKB6eGtSFDhmjjxo0aP368Dhw4oI8++khvv/22+vfvL+nC6tPgwYM1fvx4LViwQLt27VKvXr3k6+urRx999LrW0r17d/n4+CgpKUm7du3SqlWrNHDgQPXo0eOKq3h/FB0drbVr1+rIkSM6fvx4sY45ePCgRowYoQ0bNujw4cNavny59u/fX+R1awAAoHRw6g0GjRs31oIFCzRixAglJyeratWqmjx5srp3727f59lnn9Xvv/+ufv366bffflPTpk21fPlyBQQEXNdafH19tWzZMg0aNEiNGzeWr6+vHnjgAU2aNKlE8yQnJ+vJJ59U9erVdfbsWYdTnUV99vfff6/Zs2crIyNDkZGRGjBggJ588smrbQcAALgImylOmoClZWVlKSgoSLtGxHI3KABJ3A0K3AoK/v3OzMws8vpzp/+6KQAAAFweYQ0AAMDCCGsAAAAWRlgDAACwMMIaAACAhRHWAAAALIywBgAAYGGENQAAAAsjrAEAAFgYYQ0AAMDCCGsAAAAW5tRf5A4AAG6+3NxcnTt3ztlluDwvLy95eFx71CKsAQBQShhjlJqaquPHjzu7lFKjbNmyqly5smw221XPQVgDAKCUKAhqFSpUkL+/v9zcuBrqRsnPz9fp06d15MgRGWMUHR191XMR1gAAKAVyc3PtQa18+fLOLqdU8Pf3lyQdOXJEJ06cUHx8/FWtsBGpAQAoBQquUSsIELg5Cr7vzZs3KyUl5armIKwBAFCKcOrz5ir4vm02m7777jsZY0o+x/UuCgAAAI68vb2Vk5Oj3NzcEh9LWAMAALjBruVuUMIaAABQr1691LlzZ2eXUcj27dvVsWNHhYeHy8fHR9HR0XrooYfsjx9ZvXq1bDabTp48WaJ5Dx06JJvNdtXXkd1MhDUAAGBJ6enpatu2rcqWLatly5Zp7969eu+99xQZGamcnBxnl3fTENYAAMAVrVmzRk2aNJG3t7ciIyM1fPhwh+uvvvjiC7Vq1UrBwcEKCwtTx44d9eOPP9q3F6xkzZ8/X3fddZd8fX1Vv359bdiw4bKfuX79emVlZendd99VfHy8qlatqjZt2mjy5MmqXLmyDh06pLvuukuSFBISIpvNpl69ehWrnqpVq0qS/XEaCQkJkqSEhAQNHjzYoY7OnTvb55WkqVOnqkaNGvLx8VFERIS6det2NV9psRHWAABAkY4cOaIOHTqocePG+u677zRt2jTNmDFDL7zwgn2f7OxsDR06VFu2bNFXX30lNzc3denSRfn5+Q5zjRo1SsOGDVNKSopiYmL0yCOPXPai+/Llyys3N1cLFiy45F2UlSpV0rx58yRJ+/btU1pamqZMmVKsejZv3ixJ+vLLL5WWlqb58+cX67vYunWrnnrqKSUnJ2vfvn364osvdOeddxbr2KvFQ3EBAECRpk6dqkqVKumtt96SzWZTrVq1dPToUT333HMaPXq03Nzc9MADDzgcM2PGDIWHh2vPnj2Ki4uzjw8bNkyJiYmSpHHjxqlOnTo6cOCAatWqVehzmzVrppEjR+rRRx9V37591aRJE7Vp00Y9e/ZURESE3N3dFRoaKkkKDw9XcHCw/dgr1VOuXDlJUlhYWIkeEpyamio/Pz917NhRAQEBqlKliuLj44t9/NVgZQ0AABRp7969at68ucMdjS1bttTp06f1yy+/SJJ+/PFHPfroo6pWrZoCAwPtpxlTU1Md5qpXr579z5GRkZIuXJt2OS+++KKOHTum6dOnq3bt2po+fbpq1aqlnTt3FllzcespqXbt2qlKlSqqVq2aevTooQ8//PCGXz9HWAMAAEUyxhR69ETBacmC8U6dOikjI0PvvPOONm3apE2bNkn6329OKODp6Wn/c8GxF58qvVhYWJgefPBBvfbaa9q7d6+ioqL06quvFnlMceu5mJubW6FTrufPn7f/OSAgQN9++60+/vhjRUZGavTo0apfv36J70YtCcIaAAAoUu3atbV+/XqHELN+/XoFBASoQoUKysjI0N69e/X888/r7rvvVmxsrH777bcbUouXl5eqV6+u7Oxs+3tJysvLs+9TnHoudZwklStXTmlpafb3eXl52rVrl8M+Hh4eatu2rV5++WXt2LFDhw4d0sqVK69fkxfhmjUAACBJyszMLPTcsdDQUPXr10+TJ0/WwIEDNWDAAO3bt09jxozR0KFD5ebmppCQEIWFhentt99WZGSkUlNTNXz48GuuZ/HixZo7d64efvhhxcTEyBijzz//XEuXLtXMmTMlSVWqVJHNZtPixYvVoUMHlSlTplj1hIeHq0yZMvriiy9UsWJF+fj4KCgoSG3atNHQoUO1ZMkSVa9eXa+//rrDqtnixYv1008/6c4771RISIiWLl2q/Px81axZ85r7vRxW1gAAgKQLD5iNj493eI0ePVoVKlTQ0qVLtXnzZtWvX199+/bVX/7yFz3//POSLpw6nDt3rrZt26a4uDgNGTJEr7zyyjXXU7t2bfn6+urpp59WgwYN1KxZM3366ad699131aNHD0lShQoVNG7cOA0fPlwREREaMGBAserx8PDQG2+8oX/961+KiorS/fffL0nq3bu3kpKS1LNnT7Vu3VpVq1a1Px5EkoKDgzV//ny1adNGsbGxmj59uj7++GPVqVPnmvu9HJu5mt8oCkvJyspSUFCQdo2IVYCPu7PLAWABlUcXffE1Sp+cnBzt3btXsbGx8vX1dXY5pUbB975r1y5lZ2friSeesF+3V/Dvd2ZmpgIDAy87BytrAAAAFkZYAwAAsDDCGgAAgIUR1gAAACyMsAYAAGBhhDUAAAALI6wBAABYGGENAADAwghrAAAAFkZYAwAApcbUqVNVtWpV+fj46Pbbb9fXX3/t7JKuiF/kDgAArtntz7x/Uz9v2ys9S3zMJ598osGDB2vq1Klq2bKl/vWvf+m+++7Tnj17VLly5RtQ5fXByhoAACgVJk2apL/85S/661//qtjYWE2ePFmVKlXStGnTnF1akQhrAADA5Z07d07btm1T+/btHcbbt2+v9evXO6mq4iGsAQAAl3f8+HHl5eUpIiLCYTwiIkLHjh1zUlXFQ1gDAAClhs1mc3hvjCk0ZjWENQAA4PLKli0rd3f3Qqto6enphVbbrIawBgAAXJ6Xl5duv/12rVixwmF8xYoVatGihZOqKh4e3QEAAEqFoUOHqkePHmrUqJGaN2+ut99+W6mpqerbt6+zSysSYQ0AAJQKDz30kDIyMpScnKy0tDTFxcVp6dKlqlKlirNLKxJhDQAAXLOreUitM/Tr10/9+vVzdhklwjVrAAAAFkZYAwAAsDDCGgAAgIUR1gAAACyMsAYAAGBhhDUAAAALI6wBAABYGGENAADAwghrAAAAFkZYAwAAsDDCGgAAKBXWrl2rTp06KSoqSjabTQsXLnR2ScXC7wYFAADXLDW57k39vMqjd5b4mOzsbNWvX1+PP/64HnjggRtQ1Y1BWAMAAKXCfffdp/vuu8/ZZZQYp0EBAAAsjLAGAABgYYQ1AAAACyOsAQAAWBg3GLiQSsM3KjAw0NllAACA64iwBgAASoXTp0/rwIED9vcHDx5USkqKQkNDVblyZSdWVjTCGgAAKBW2bt2qu+66y/5+6NChkqSkpCTNmjXLSVVdGWENAABcs6t5SO3NlpCQIGOMs8soMW4wAAAAsDDCGgAAgIUR1gAAACyMsAYAAGBhhDUAAAALI6wBAFCK5OfnO7uEUqXg+76Wu1AJawAAlAJeXl6SLjwYFjdPwfd97ty5q56D56wBAFAKeHh4qGzZsjpy5Igkyd/fX25urNncKPn5+Tp9+rSOHDmikydPKjc396rnIqwBAFBKFPxKpYLAhhvv5MmT+vXXX3X27FkFBgbKw6Pk0YuwBgBAKWGz2VSlShWFhoZq+fLlOnr0qEJCQq4qQKBoxhidO3dO+fn5ys7O1rlz5xQbGyubzVbiufjpAABQygQEBKhdu3ZasmSJ0tPTr+kUHYpms9nk5eWlli1bqlmzZlc1B2ENAIBSKDAwUA8++KBOnTp1TRe/o2g2m02+vr7y8/O7qlU1ibAGAECp5eHhoZCQEGeXgSvgNhAAAAALY2XNBRQ8aC8rK8vJlQAAgOIq+Hf7Sg/MJay5gIyMDElSpUqVnFwJAAAoqVOnTikoKOiy2wlrLiA0NFSSlJqaWuQP21VkZWWpUqVK+vnnnxUYGOjscm44+nV9pa1n+nVtpa1f6ep7Nsbo1KlTioqKKnI/wpoLKHgCdVBQUKn5H0O6cCcT/bqu0tavVPp6pl/XVtr6la6u5+IssnCDAQAAgIUR1gAAACyMsOYCvL29NWbMGHl7ezu7lJuCfl1baetXKn09069rK239Sje+Z5u50v2iAAAAcBpW1gAAACyMsAYAAGBhhDUAAAALI6wBAABYGGHtFjd16lRVrVpVPj4+uv322/X11187u6TrYu3aterUqZOioqJks9m0cOFCh+3GGI0dO1ZRUVEqU6aMEhIStHv3bucUex1MmDBBjRs3VkBAgMLDw9W5c2ft27fPYR9X6nnatGmqV6+e/QGSzZs313/+8x/7dlfq9VImTJggm82mwYMH28dcreexY8fKZrM5vMqXL2/f7mr9StKRI0f02GOPKSwsTL6+vmrQoIG2bdtm3+5qPUdHRxf6GdtsNvXv31+S6/Wbm5ur559/XlWrVlWZMmVUrVo1JScnKz8/377PDevZ4JY1d+5c4+npad555x2zZ88eM2jQIOPn52cOHz7s7NKu2dKlS82oUaPMvHnzjCSzYMECh+0TJ040AQEBZt68eWbnzp3moYceMpGRkSYrK8s5BV+je+65x8ycOdPs2rXLpKSkmMTERFO5cmVz+vRp+z6u1POiRYvMkiVLzL59+8y+ffvMyJEjjaenp9m1a5cxxrV6vdjmzZtNdHS0qVevnhk0aJB93NV6HjNmjKlTp45JS0uzv9LT0+3bXa3fEydOmCpVqphevXqZTZs2mYMHD5ovv/zSHDhwwL6Pq/Wcnp7u8PNdsWKFkWRWrVpljHG9fl944QUTFhZmFi9ebA4ePGg+++wz4+/vbyZPnmzf50b1TFi7hTVp0sT07dvXYaxWrVpm+PDhTqroxrg4rOXn55vy5cubiRMn2sfOnDljgoKCzPTp051Q4fWXnp5uJJk1a9YYY0pHzyEhIebdd9916V5PnTplatSoYVasWGFat25tD2uu2POYMWNM/fr1L7nNFft97rnnTKtWrS673RV7vtigQYNM9erVTX5+vkv2m5iYaHr37u0w1rVrV/PYY48ZY27sz5jToLeoc+fOadu2bWrfvr3DePv27bV+/XonVXVzHDx4UMeOHXPo3dvbW61bt3aZ3jMzMyVJoaGhkly757y8PM2dO1fZ2dlq3ry5S/fav39/JSYmqm3btg7jrtrzDz/8oKioKFWtWlUPP/ywfvrpJ0mu2e+iRYvUqFEjPfjggwoPD1d8fLzeeecd+3ZX7PmPzp07pzlz5qh3796y2Wwu2W+rVq301Vdfaf/+/ZKk7777Tt988406dOgg6cb+jPlF7reo48ePKy8vTxEREQ7jEREROnbsmJOqujkK+rtU74cPH3ZGSdeVMUZDhw5Vq1atFBcXJ8k1e965c6eaN2+uM2fOyN/fXwsWLFDt2rXtf6m5Uq+SNHfuXH377bfasmVLoW2u+PNt2rSp3n//fcXExOjXX3/VCy+8oBYtWmj37t0u2e9PP/2kadOmaejQoRo5cqQ2b96sp556St7e3urZs6dL9vxHCxcu1MmTJ9WrVy9Jrvnf9HPPPafMzEzVqlVL7u7uysvL04svvqhHHnlE0o3tmbB2i7PZbA7vjTGFxlyVq/Y+YMAA7dixQ998802hba7Uc82aNZWSkqKTJ09q3rx5SkpK0po1a+zbXanXn3/+WYMGDdLy5cvl4+Nz2f1cqef77rvP/ue6deuqefPmql69umbPnq1mzZpJcq1+8/Pz1ahRI40fP16SFB8fr927d2vatGnq2bOnfT9X6vmPZsyYofvuu09RUVEO467U7yeffKI5c+boo48+Up06dZSSkqLBgwcrKipKSUlJ9v1uRM+cBr1FlS1bVu7u7oVW0dLT0wuleldTcEeZK/Y+cOBALVq0SKtWrVLFihXt467Ys5eXl2677TY1atRIEyZMUP369TVlyhSX7HXbtm1KT0/X7bffLg8PD3l4eGjNmjV644035OHhYe/LlXq+mJ+fn+rWrasffvjBJX/GkZGRql27tsNYbGysUlNTJbnm/8MFDh8+rC+//FJ//etf7WOu2O8zzzyj4cOH6+GHH1bdunXVo0cPDRkyRBMmTJB0Y3smrN2ivLy8dPvtt2vFihUO4ytWrFCLFi2cVNXNUbVqVZUvX96h93PnzmnNmjW3bO/GGA0YMEDz58/XypUrVbVqVYftrtjzxYwxOnv2rEv2evfdd2vnzp1KSUmxvxo1aqTu3bsrJSVF1apVc7meL3b27Fnt3btXkZGRLvkzbtmyZaHH7ezfv19VqlSR5Nr/D8+cOVPh4eFKTEy0j7livzk5OXJzc4xN7u7u9kd33NCer+n2BDhVwaM7ZsyYYfbs2WMGDx5s/Pz8zKFDh5xd2jU7deqU2b59u9m+fbuRZCZNmmS2b99ufyzJxIkTTVBQkJk/f77ZuXOneeSRR27pW8L/9re/maCgILN69WqHW+FzcnLs+7hSzyNGjDBr1641Bw8eNDt27DAjR440bm5uZvny5cYY1+r1cv54N6gxrtfz008/bVavXm1++ukns3HjRtOxY0cTEBBg//vJ1frdvHmz8fDwMC+++KL54YcfzIcffmh8fX3NnDlz7Pu4Ws/GGJOXl2cqV65snnvuuULbXK3fpKQkU6FCBfujO+bPn2/Kli1rnn32Wfs+N6pnwtot7p///KepUqWK8fLyMg0bNrQ/6uFWt2rVKiOp0CspKckYc+EW6TFjxpjy5csbb29vc+edd5qdO3c6t+hrcKleJZmZM2fa93Glnnv37m3/77ZcuXLm7rvvtgc1Y1yr18u5OKy5Ws8Fz5fy9PQ0UVFRpmvXrmb37t327a7WrzHGfP755yYuLs54e3ubWrVqmbffftthuyv2vGzZMiPJ7Nu3r9A2V+s3KyvLDBo0yFSuXNn4+PiYatWqmVGjRpmzZ8/a97lRPduMMeba1uYAAABwo3DNGgAAgIUR1gAAACyMsAYAAGBhhDUAAAALI6wBAABYGGENAADAwghrAAAAFkZYAwAAsDDCGgCUQjabTQsXLnR2GQCKgbAGABaRl5dn/6XQAFCAsAYAVykhIUEDBgzQgAEDFBwcrLCwMD3//PMq+C1+586d07PPPqsKFSrIz89PTZs21erVq+3Hz5o1S8HBwVq8eLFq164tb29vHT58WGfPntWzzz6rSpUqydvbWzVq1NCMGTPsx+3Zs0cdOnSQv7+/IiIi1KNHDx0/ftyhrqeeekrPPvusQkNDVb58eY0dO9a+PTo6WpLUpUsX2Ww2+3sA1kRYA4BrMHv2bHl4eGjTpk1644039Prrr+vdd9+VJD3++ONat26d5s6dqx07dujBBx/Uvffeqx9++MF+fE5OjiZMmKB3331Xu3fvVnh4uHr27Km5c+fqjTfe0N69ezV9+nT5+/tLktLS0tS6dWs1aNBAW7du1RdffKFff/1Vf/7znwvV5efnp02bNunll19WcnKyVqxYIUnasmWLJGnmzJlKS0uzvwdgTfwidwC4SgkJCUpPT9fu3btls9kkScOHD9eiRYv0+eefq0aNGvrll18UFRVlP6Zt27Zq0qSJxo8fr1mzZunxxx9XSkqK6tevL0nav3+/atasqRUrVqht27aFPnP06NHatGmTli1bZh/75ZdfVKlSJe3bt08xMTFKSEhQXl6evv76a/s+TZo0UZs2bTRx4kRJF65ZW7BggTp37nwjvhoA15GHswsAgFtZs2bN7EFNkpo3b67XXntNW7dulTFGMTExDvufPXtWYWFh9vdeXl6qV6+e/X1KSorc3d3VunXrS37etm3btGrVKvtK2x/9+OOP9s/745ySFBkZqfT09JI3CMDpCGsAcIO4u7tr27Ztcnd3dxj/Y9AqU6aMQ9grU6ZMkXPm5+erU6dOeumllwpti4yMtP/Z09PTYZvNZuPmBeAWRVgDgGuwcePGQu9r1Kih+Ph45eXlKT09XXfccUex56tbt67y8/O1Zs2aS54GbdiwoebNm6fo6Gh5eFz9X+Genp7Ky8u76uMB3DzcYAAA1+Dnn3/W0KFDtW/fPn388cd68803NWjQIMXExKh79+7q2bOn5s+fr4MHD2rLli166aWXtHTp0svOFx0draSkJPXu3VsLFy7UwYMHtXr1an366aeSpP79++vEiRN65JFHtHnzZv30009avny5evfuXaLwFR0dra+++krHjh3Tb7/9ds3fA4Abh7AGANegZ8+e+v3339WkSRP1799fAwcOVJ8+fSRduNuyZ8+eevrpp1WzZk396U9/0qZNm1SpUqUi55w2bZq6deumfv36qVatWnriiSeUnZ0tSYqKitK6deuUl5ene+65R3FxcRo0aJCCgoLk5lb8v9Jfe+01rVixQpUqVVJ8fPzVfwEAbjjuBgWAq5SQkKAGDRpo8uTJzi4FgAtjZQ0AAMDCCGsAAAAWxmlQAAAAC2NlDQAAwMIIawAAABZGWAMAALAwwhoAAICFEdYAAAAsjLAGAABgYYQ1AAAACyOsAQAAWBhhDQAAwML+HxSMFjE3FJgPAAAAAElFTkSuQmCC"/>
          <p:cNvSpPr>
            <a:spLocks noChangeAspect="1" noChangeArrowheads="1"/>
          </p:cNvSpPr>
          <p:nvPr/>
        </p:nvSpPr>
        <p:spPr bwMode="auto">
          <a:xfrm>
            <a:off x="165683" y="-156033"/>
            <a:ext cx="324604" cy="329213"/>
          </a:xfrm>
          <a:prstGeom prst="rect">
            <a:avLst/>
          </a:prstGeom>
          <a:noFill/>
        </p:spPr>
        <p:txBody>
          <a:bodyPr vert="horz" wrap="square" lIns="97877" tIns="48939" rIns="97877" bIns="4893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32043" y="1796527"/>
            <a:ext cx="6456766" cy="5389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40720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8B6999-6448-E0FC-FF99-45D758FA1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72B1345C-BECF-413D-ECFB-4BBD6973ABFB}"/>
              </a:ext>
            </a:extLst>
          </p:cNvPr>
          <p:cNvSpPr txBox="1">
            <a:spLocks/>
          </p:cNvSpPr>
          <p:nvPr/>
        </p:nvSpPr>
        <p:spPr>
          <a:xfrm>
            <a:off x="753035" y="1907574"/>
            <a:ext cx="11715077" cy="1684272"/>
          </a:xfrm>
          <a:prstGeom prst="rect">
            <a:avLst/>
          </a:prstGeom>
        </p:spPr>
        <p:txBody>
          <a:bodyPr vert="horz" lIns="0" tIns="48939" rIns="0" bIns="48939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1800" dirty="0" smtClean="0"/>
              <a:t>Our analysis </a:t>
            </a:r>
            <a:r>
              <a:rPr lang="en-US" sz="1800" dirty="0" smtClean="0"/>
              <a:t>with respect to the charged off loans </a:t>
            </a:r>
            <a:r>
              <a:rPr lang="en-US" sz="1800" dirty="0" err="1" smtClean="0"/>
              <a:t>vs</a:t>
            </a:r>
            <a:r>
              <a:rPr lang="en-US" sz="1800" dirty="0" smtClean="0"/>
              <a:t> Full Paid Loans for each variable suggests the following</a:t>
            </a:r>
            <a:r>
              <a:rPr lang="en-US" sz="1800" dirty="0" smtClean="0"/>
              <a:t>. There </a:t>
            </a:r>
            <a:r>
              <a:rPr lang="en-US" sz="1800" dirty="0" smtClean="0"/>
              <a:t>is a more probability of defaulting when :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/>
              <a:t>Applicants having </a:t>
            </a:r>
            <a:r>
              <a:rPr lang="en-US" sz="1600" dirty="0" smtClean="0"/>
              <a:t>house ownership </a:t>
            </a:r>
            <a:r>
              <a:rPr lang="en-US" sz="1600" dirty="0" smtClean="0"/>
              <a:t>as 'RENT'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/>
              <a:t>Applicants who use the loan to clear other debts or who have applied for small business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/>
              <a:t>Applicants who receive interest at the rate of 15-25%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/>
              <a:t>Applicants who have an income of range 0k -60k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/>
              <a:t>Applicants with </a:t>
            </a:r>
            <a:r>
              <a:rPr lang="en-US" sz="1600" dirty="0" smtClean="0"/>
              <a:t>employment </a:t>
            </a:r>
            <a:r>
              <a:rPr lang="en-US" sz="1600" dirty="0" smtClean="0"/>
              <a:t>length of 10 +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/>
              <a:t>When funded amount by investor is between 15000-19999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/>
              <a:t>Loan amount is between 15000-29999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/>
              <a:t>DTI </a:t>
            </a:r>
            <a:r>
              <a:rPr lang="en-US" sz="1600" dirty="0" smtClean="0"/>
              <a:t>is between 15-19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/>
              <a:t>When monthly installments are between 400-600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/>
              <a:t>Term of 60 months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/>
              <a:t>When the loan status is Verified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/>
              <a:t>Grade is 'C','D','E','F','G'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/>
              <a:t>Issued on weekday no 3 and 6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/>
              <a:t>Issued in Dec month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/>
              <a:t>Issued in 2011 </a:t>
            </a:r>
            <a:r>
              <a:rPr lang="en-US" sz="1600" dirty="0" smtClean="0"/>
              <a:t>year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4092385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2CF523-8849-9601-EF08-023395593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 details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685AC9-7AFF-2BA2-EE02-DCED9357C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451" y="2317573"/>
            <a:ext cx="10711934" cy="43456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91E42"/>
                </a:solidFill>
              </a:rPr>
              <a:t>The data given contains information about past loan applicants and whether they ‘defaulted’ or not. Data has details regarding approved loan not the rejected ones. It </a:t>
            </a:r>
            <a:r>
              <a:rPr lang="en-US" sz="2400" dirty="0" smtClean="0">
                <a:solidFill>
                  <a:srgbClr val="091E42"/>
                </a:solidFill>
              </a:rPr>
              <a:t>has 3 status of loan which is –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91E42"/>
                </a:solidFill>
              </a:rPr>
              <a:t>1. Fully Paid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91E42"/>
                </a:solidFill>
              </a:rPr>
              <a:t>2</a:t>
            </a:r>
            <a:r>
              <a:rPr lang="en-US" sz="2400" dirty="0" smtClean="0">
                <a:solidFill>
                  <a:srgbClr val="091E42"/>
                </a:solidFill>
              </a:rPr>
              <a:t>. </a:t>
            </a:r>
            <a:r>
              <a:rPr lang="en-US" sz="2400" dirty="0" smtClean="0">
                <a:solidFill>
                  <a:srgbClr val="091E42"/>
                </a:solidFill>
              </a:rPr>
              <a:t>Current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91E42"/>
                </a:solidFill>
              </a:rPr>
              <a:t>3. Charged-Off. 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91E42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91E42"/>
                </a:solidFill>
              </a:rPr>
              <a:t>The case study is divided into 4 parts 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91E42"/>
                </a:solidFill>
              </a:rPr>
              <a:t>1. Data Understanding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91E42"/>
                </a:solidFill>
              </a:rPr>
              <a:t>2. Data Cleaning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91E42"/>
                </a:solidFill>
              </a:rPr>
              <a:t>3. Data Analysis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91E42"/>
                </a:solidFill>
              </a:rPr>
              <a:t>4. Recommendations </a:t>
            </a:r>
            <a:endParaRPr lang="en-US" sz="2400" dirty="0" smtClean="0">
              <a:solidFill>
                <a:srgbClr val="091E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8230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08" y="862770"/>
            <a:ext cx="11685747" cy="5548788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Bivariate Analysis</a:t>
            </a:r>
            <a:endParaRPr lang="en-US" sz="6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6792CE-8BD6-F52E-DB88-21B42480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Loan Status and </a:t>
            </a:r>
            <a:r>
              <a:rPr lang="en-IN" dirty="0" smtClean="0"/>
              <a:t>Purpose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481B4D95-2CFD-901A-1653-8FBB6D3214B4}"/>
              </a:ext>
            </a:extLst>
          </p:cNvPr>
          <p:cNvSpPr txBox="1">
            <a:spLocks/>
          </p:cNvSpPr>
          <p:nvPr/>
        </p:nvSpPr>
        <p:spPr>
          <a:xfrm>
            <a:off x="6524543" y="4631405"/>
            <a:ext cx="5172309" cy="1710074"/>
          </a:xfrm>
          <a:prstGeom prst="rect">
            <a:avLst/>
          </a:prstGeom>
        </p:spPr>
        <p:txBody>
          <a:bodyPr vert="horz" lIns="0" tIns="48939" rIns="0" bIns="48939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10248" name="AutoShape 8" descr="data:image/png;base64,iVBORw0KGgoAAAANSUhEUgAAAqwAAAHFCAYAAAA30as/AAAAOXRFWHRTb2Z0d2FyZQBNYXRwbG90bGliIHZlcnNpb24zLjcuMCwgaHR0cHM6Ly9tYXRwbG90bGliLm9yZy88F64QAAAACXBIWXMAAA9hAAAPYQGoP6dpAAB+u0lEQVR4nO3dd1hUx/s28HtpC7I0EQGRKoKgIiIW1AAqSmzRGGON2KKx90Zs2HtNosaKicYSC19jDaIQFUVAsYGoCKIJBisIGgT2vH/4cn6uFBHBXeD+XNde4cyZM+eZgSv7ODtnViIIggAiIiIiIhWlpuwAiIiIiIiKwoSViIiIiFQaE1YiIiIiUmlMWImIiIhIpTFhJSIiIiKVxoSViIiIiFQaE1YiIiIiUmlMWImIiIhIpTFhJSIiIiKVxoSViOg9AgMDIZFIEBUVpexQPkhcXBz69esHOzs7aGtro1q1anBzc8OoUaOQnp4u1vvtt9+wevXqj7rXunXrEBgY+HEBqyhvb29IJBLxpaOjgwYNGmD16tWQy+XKDo+oUmDCSkRUAV2+fBmNGjVCbGwsZs2ahePHj2PDhg3o2LEjTpw4gadPn4p1mbC+n52dHc6fP4/z589jz549sLCwwPjx4+Hv76/s0IgqBQ1lB0BERKVv9erVUFNTQ2hoKPT09MTy7t27Y968eRAEQYnRlT86Ojpo1qyZeNy+fXvUqVMHP/74I+bPnw9NTc2Pav/ly5eoUqXKx4ZJVGFxhpWIqJScPXsWbdq0gZ6eHqpUqYLmzZvjyJEjCnUePXqEESNGwNnZGTKZDNWrV0fr1q1x5swZhXpJSUmQSCRYvnw5Vq5cCVtbW8hkMnh4eODChQvvjeXJkyfQ19eHTCYr8LxEIgHw5uPuI0eO4N69ewofe+eZM2cOmjZtiqpVq0JfXx9ubm7YsmWLQsJrY2ODGzduICwsTLzexsYGwP8tp0hKSlK4f2hoKCQSCUJDQ8Wyy5cvo1OnTqhevTqkUilq1KiBjh074sGDB4X2c9y4cdDV1VVY4pCnZ8+eMDU1RXZ2NgDg1KlT8Pb2hrGxMXR0dGBlZYWvvvoKL1++LHIsC6KpqYlGjRrh5cuXePTokfj7KmiWWSKRICAgQDwOCAiARCLBpUuX0L17dxgZGaFWrVoAgAEDBkAmk+HGjRto06YNdHV1YWJiglGjRuWL87///oO/vz9sbW2hpaUFCwsLjBw5Es+fP1eoV5x+v379GvPnz0edOnUglUphYmKCgQMH4tGjRx88NkRlgQkrEVEpCAsLQ+vWrZGWloYtW7Zg165d0NPTQ+fOnbFnzx6xXt5H8bNnz8aRI0ewbds22NnZwdvbWyF5y/PTTz8hODgYq1evxs6dO5GZmYkOHTogLS2tyHg8PDyQkpKCvn37IiwsDK9evSqw3rp169CiRQuYmZmJH3mfP39ePJ+UlITvvvsOe/fuxYEDB9CtWzeMHj0a8+bNE+scPHgQdnZ2aNiwoXj9wYMHP2T4kJmZibZt2+Lff/9V6LOVlRVevHhR6HWDBg3Cy5cvsXfvXoXy58+f43//+x+++eYbaGpqIikpCR07doSWlha2bt2K48ePY/HixdDV1cXr168/KNY8CQkJ0NDQgJGRUYmu79atG+zt7fH7779jw4YNYnl2djY6dOiANm3aICgoCKNGjcLPP/+Mnj17inUEQUDXrl2xfPly9OvXD0eOHMGECROwfft2tG7dGllZWQBQrH7L5XJ06dIFixcvRp8+fXDkyBEsXrwYwcHB8Pb2LvRvh+iTEoiIqEjbtm0TAAiRkZGF1mnWrJlQvXp14cWLF2JZTk6OUK9ePaFmzZqCXC4v8LqcnBwhOztbaNOmjfDll1+K5YmJiQIAoX79+kJOTo5YfvHiRQGAsGvXriJj/u+//4SuXbsKAAQAgrq6utCwYUNh+vTpQmpqqkLdjh07CtbW1kW2JwiCkJubK2RnZwtz584VjI2NFfpUt25dwcvLK981eWOXmJioUH769GkBgHD69GlBEAQhKipKACAEBQW9N453ubm5Cc2bN1coW7dunQBAuHbtmiAIgrBv3z4BgBATE/PB7Xt5eQl169YVsrOzhezsbOGff/4Rpk2bJgAQvv76a0EQ/u/3tW3btnzXAxBmz54tHs+ePVsAIMyaNStf3f79+wsAhDVr1iiUL1iwQAAgnD17VhAEQTh+/LgAQFi6dKlCvT179ggAhI0bNxa737t27RIACPv371coj4yMFAAI69atK3xwiD4RzrASEX2kzMxMREREoHv37gofwaurq6Nfv3548OAB4uPjxfINGzbAzc0N2tra0NDQgKamJkJCQhAXF5ev7Y4dO0JdXV08dnFxAQDcu3evyJikUikOHjyI2NhYrFq1Cr169cKjR4+wYMECODk5KcRTlFOnTsHHxwcGBgZQV1eHpqYmZs2ahSdPniA1NbVYbRSHvb09jIyMMHXqVGzYsAGxsbHFvnbgwIEIDw9X6NO2bdvQuHFj1KtXDwDg6uoKLS0tDB06FNu3b8fdu3c/KL4bN25AU1MTmpqaqFGjBlasWIG+ffti06ZNH9TO27766qtCz/Xt21fhuE+fPgCA06dPA3jzewHeLCF429dffw1dXV2EhIQAKF6/Dx8+DENDQ3Tu3Bk5OTniy9XVFWZmZgXO/BN9akxYiYg+0rNnzyAIAszNzfOdq1GjBoA3a0oBYOXKlRg+fDiaNm2K/fv348KFC4iMjMTnn39e4EevxsbGCsdSqRQAiv0xrZOTE8aNG4cdO3YgOTkZK1euxJMnTzBz5sz3Xnvx4kW0a9cOALBp0yacO3cOkZGRmD59+gfFUBwGBgYICwuDq6srvv/+e9StWxc1atTA7NmzxTWohenbty+kUqm4fjQ2NhaRkZEYOHCgWKdWrVo4efIkqlevjpEjR6JWrVqoVasW1qxZU6z4atWqhcjISERFReH69et4/vw5duzYAQMDgxL3uaC/FwDQ0NDI93s3MzMD8H9/R0+ePIGGhgZMTEwU6kkkEpiZmYn1itPvf//9F8+fP4eWlpaYlOe9Hj58iMePH5e4j0SlhbsEEBF9JCMjI6ipqSElJSXfuX/++QcAUK1aNQDAjh074O3tjfXr1yvUK2qdZmmRSCQYP3485s6di+vXr7+3/u7du6GpqYnDhw9DW1tbLA8KCir2PfOuy1tTmaegJKh+/frYvXs3BEHA1atXERgYiLlz50JHRwfTpk0r9B5GRkbo0qULfvnlF8yfPx/btm2DtrY2evfurVDvs88+w2effYbc3FxERUXhhx9+wLhx42BqaopevXq9tx/u7u4f3M+8xLEgbz/c9racnBw8efJEIWl9+PAhgP/7B4yxsTFycnLw6NEjhaRVEAQ8fPgQjRs3Fsve1+9q1arB2NgYx48fLzCet3eZIFIWzrASEX0kXV1dNG3aFAcOHFCYdZTL5dixYwdq1qwJBwcHAG+SlLxZ0jxXr15VeNCpNBSUPANvEuj09HRx5hd4M2tb0GypRCKBhoaGwpKEV69e4ddff81Xt7A28nYLuHr1qkL5oUOHCo1dIpGgQYMGWLVqFQwNDXHp0qVC6+YZOHAg/vnnHxw9ehQ7duzAl19+CUNDwwLrqquro2nTpvjpp58AoFjtv4+pqSm0tbXz9fN///tfidrbuXOnwvFvv/0G4M2uDgDQpk0bAG/+AfS2/fv3IzMzUzz/tsL63alTJzx58gS5ublwd3fP93J0dCxRH4hKE2dYiYiK6dSpU/m2ZwKADh06YNGiRWjbti1atWqFSZMmQUtLC+vWrcP169exa9cucTatU6dOmDdvHmbPng0vLy/Ex8dj7ty5sLW1RU5OTqnFOnToUDx//hxfffUV6tWrB3V1ddy8eROrVq2Cmpoapk6dKtatX78+Dhw4gPXr16NRo0ZQU1ODu7s7OnbsiJUrV6JPnz4YOnQonjx5guXLl+dLuPPa2L17N/bs2SN+s1b9+vXRuHFjODo6YtKkScjJyYGRkREOHjyIs2fPKlx/+PBhrFu3Dl27doWdnR0EQcCBAwfw/PlztG3b9r39bdeuHWrWrIkRI0bg4cOHCssBgDfrhk+dOoWOHTvCysoK//33H7Zu3QoA8PHxKckQK5BIJPjmm2+wdetW1KpVCw0aNMDFixfFRPNDaGlpYcWKFcjIyEDjxo0RHh6O+fPno3379mjZsiUAoG3btvD19cXUqVORnp6OFi1a4OrVq5g9ezYaNmyIfv36FbvfvXr1ws6dO9GhQweMHTsWTZo0gaamJh48eIDTp0+jS5cu+PLLLz96jIg+inKf+SIiUn15T7oX9sp7Av7MmTNC69atBV1dXUFHR0do1qyZ8Mcffyi0lZWVJUyaNEmwsLAQtLW1BTc3NyEoKEjo37+/wpP6eU+dL1u2LF88eOep84KcOHFCGDRokODs7CwYGBgIGhoagrm5udCtWzfh/PnzCnWfPn0qdO/eXTA0NBQkEonw9lvD1q1bBUdHR0EqlQp2dnbCokWLhC1btuR78j8pKUlo166doKenJwBQ6MutW7eEdu3aCfr6+oKJiYkwevRo4ciRIwq7BNy8eVPo3bu3UKtWLUFHR0cwMDAQmjRpIgQGBhbZz7d9//33AgDB0tJSyM3NVTh3/vx54csvvxSsra0FqVQqGBsbC15eXsKhQ4fe227eLgHvk5aWJnz77beCqampoKurK3Tu3FlISkoqdJeAR48e5Wujf//+gq6urnD16lXB29tb0NHREapWrSoMHz5cyMjIUKj76tUrYerUqYK1tbWgqakpmJubC8OHDxeePXv2wf3Ozs4Wli9fLjRo0EDQ1tYWZDKZUKdOHeG7774Tbt++/d6+E5U1iSDw606IiIhUwYABA7Bv3z5kZGQoOxQilcI1rERERESk0piwEhEREZFK45IAIiIiIlJpnGElIiIiIpXGhJWIiIiIVBoTViIiIiJSafziAKoQ5HI5/vnnH+jp6RX6dYdERESkWgRBwIsXL1CjRg2oqRU+j8qElSqEf/75B5aWlsoOg4iIiErg/v37qFmzZqHnmbBShaCnpwfgzR+8vr6+kqMhIiKi4khPT4elpaX4Pl4YJqxUIeQtA9DX12fCSkREVM68bzkfE1aqUDxn7IK6VEfZYRAREX0S0cv8lB3CJ8FdAoiIiIhIpTFhJSIiIiKVxoSViIiIiFQaE1YiIiIiUmnlMmH19vbGuHHjilU3MDAQhoaGZRqPKgoICICrq6t4PGDAAHTt2rXIaz5kXD9FO0REREQAdwkA8Ca5CwoKQkxMjLJDKTNr1qyBIAil2mZoaChatWqFZ8+eKfyj4MCBA9DU1CzVexEREVHlxYS1kjAwMPhk96pateonuxcRERFVfCq/JCAzMxN+fn6QyWQwNzfHihUrFM6/fv0aU6ZMgYWFBXR1ddG0aVOEhobmaycoKAgODg7Q1tZG27Ztcf/+fQBvlgzMmTMHV65cgUQigUQiQWBg4Hvjev78OYYOHQpTU1Noa2ujXr16OHz4sHh+//79qFu3LqRSKWxsbPLFbWNjg4ULF2LQoEHQ09ODlZUVNm7cqNCvUaNGwdzcHNra2rCxscGiRYvE88nJyejSpQtkMhn09fXRo0cP/Pvvv4XG++6SgPeNKwDs2LED7u7u0NPTg5mZGfr06YPU1FQAQFJSElq1agUAMDIygkQiwYABAwDkXxLw7Nkz+Pn5wcjICFWqVEH79u1x+/Zt8Xzeso0TJ07AyckJMpkMn3/+OVJSUor4DRAREVFlofIJ6+TJk3H69GkcPHgQf/75J0JDQxEdHS2eHzhwIM6dO4fdu3fj6tWr+Prrr/H5558rJEQvX77EggULsH37dpw7dw7p6eno1asXAKBnz56YOHEi6tati5SUFKSkpKBnz55FxiSXy9G+fXuEh4djx44diI2NxeLFi6Gurg4AiI6ORo8ePdCrVy9cu3YNAQEBmDlzZr5EeMWKFXB3d8fly5cxYsQIDB8+HDdv3gQArF27FocOHcLevXsRHx+PHTt2wMbGBgAgCAK6du2Kp0+fIiwsDMHBwUhISHhv3B8yrsCbpHnevHm4cuUKgoKCkJiYKCallpaW2L9/PwAgPj4eKSkpWLNmTYH3GjBgAKKionDo0CGcP38egiCgQ4cOyM7OFuu8fPkSy5cvx6+//oq//voLycnJmDRpUqHxZ2VlIT09XeFFREREFZNKLwnIyMjAli1b8Msvv6Bt27YAgO3bt6NmzZoAgISEBOzatQsPHjxAjRo1AACTJk3C8ePHsW3bNixcuBAAkJ2djR9//BFNmzYV23BycsLFixfRpEkTyGQyaGhowMzMrFhxnTx5EhcvXkRcXBwcHBwAAHZ2duL5lStXok2bNpg5cyYAwMHBAbGxsVi2bJmY8AFAhw4dMGLECADA1KlTsWrVKoSGhqJOnTpITk5G7dq10bJlS0gkElhbWyvc/+rVq0hMTISlpSUA4Ndff0XdunURGRmJxo0bf9S45hk0aJD4s52dHdauXYsmTZogIyMDMplM/Oi/evXqhT7Ydvv2bRw6dAjnzp1D8+bNAQA7d+6EpaUlgoKC8PXXXwN48zvasGEDatWqBQAYNWoU5s6dW2gfFi1ahDlz5uQr3ylbAz1t9SL7T0REVFEkz11W5vewmnWtzO/xPio9w5qQkIDXr1/Dw8NDLKtatSocHR0BAJcuXYIgCHBwcIBMJhNfYWFhSEhIEK/R0NCAu7u7eFynTh0YGhoiLi6uRHHFxMSgZs2aYrL6rri4OLRo0UKhrEWLFrh9+zZyc3PFMhcXF/FniUQCMzMz8SP3AQMGICYmBo6OjhgzZgz+/PNPhfYtLS3FZBUAnJ2di92n941rnsuXL6NLly6wtraGnp4evL29AbxZjlBccXFx0NDQEP+xAADGxsZwdHRUiLVKlSpisgoA5ubm4lgUxN/fH2lpaeIrb4kHERERVTwqPcP6vqfa5XI51NXVER0dLX4cn0cmkykcSySSfNcXVFYcOjpFf1e9IAj52i6oL+8+SS+RSCCXywEAbm5uSExMxLFjx3Dy5En06NEDPj4+2LdvX4HtF3bfwuJ7n8zMTLRr1w7t2rXDjh07YGJiguTkZPj6+uL169fvvf5993o31oLGoqg4pVIppFJpseMgIiKi8kulZ1jt7e2hqamJCxcuiGXPnj3DrVu3AAANGzZEbm4uUlNTYW9vr/B6++P9nJwcREVFicfx8fF4/vw56tSpAwDQ0tJSmPl8HxcXFzx48ECM413Ozs44e/asQll4eDgcHBzyJdZF0dfXR8+ePbFp0ybs2bMH+/fvx9OnT+Hs7Izk5GSFWcXY2FikpaXBycnpve2+b1wB4ObNm3j8+DEWL16Mzz77DHXq1Mk346mlpQUARY6ds7MzcnJyEBERIZY9efIEt27dKlasRERERCqdsMpkMgwePBiTJ09GSEgIrl+/jgEDBkBN7U3YDg4O6Nu3L/z8/HDgwAEkJiYiMjISS5YswdGjR8V2NDU1MXr0aERERODSpUsYOHAgmjVrhiZNmgB488R+YmIiYmJi8PjxY2RlZRUZl5eXFzw9PfHVV18hODhYnAk9fvw4AGDixIkICQnBvHnzcOvWLWzfvh0//vhjkQ8RvWvVqlXYvXs3bt68iVu3buH333+HmZkZDA0N4ePjAxcXF/Tt2xeXLl3CxYsX4efnBy8vL4WlDyUdVwCwsrKClpYWfvjhB9y9exeHDh3CvHnzFNqxtraGRCLB4cOH8ejRI2RkZOS7V+3atdGlSxcMGTIEZ8+exZUrV/DNN9/AwsICXbp0KfZ4EBERUeWl0gkrACxbtgyenp744osv4OPjg5YtW6JRo0bi+W3btsHPzw8TJ06Eo6MjvvjiC0RERCis76xSpQqmTp2KPn36wMPDAzo6Oti9e7d4/quvvsLnn3+OVq1awcTEBLt27XpvXPv370fjxo3Ru3dvODs7Y8qUKeJMo5ubG/bu3Yvdu3ejXr16mDVrFubOnavwwNX7yGQyLFmyBO7u7mjcuDGSkpJw9OhRqKmpQSKRICgoCEZGRvD09ISPjw/s7OywZ8+eYrf/vnE1MTFBYGAgfv/9dzg7O2Px4sVYvny5QhsWFhaYM2cOpk2bBlNTU4waNarAe23btg2NGjVCp06d4OHhAUEQcPToUX65ABERERWLRCjtrz8iUoL09HQYGBjgur8TdwkgIiIqRWW5S0De+3daWhr09fULrafyM6xEREREVLkxYS3Azp07FbbJevtVt25dZYdHREREVKmo9LZWyvLFF18o7Bv6Nq67JCIiIvq0mLAWQE9PD3p6esoOg4iIiIjAhJUqGMtpF4pctE1ERETlD9ewEhEREZFKY8JKRERERCqNCSsRERERqTQmrERERESk0vjQFVUonjN2QV2qo+wwSImil/kpOwQiIiplnGElIiIiIpXGhJWIiIiIVBoTViIiIiJSaUxYiYiIiEilMWElIiIiIpXGhLWCSkpKgkQiQUxMDAAgNDQUEokEz58/V2pcxfFu7ERERFS5MWGtJJo3b46UlBQYGBgAAAIDA2FoaKjcoIiIiIiKgQmrisvOzi6VdrS0tGBmZgaJRFIq7ZWG169fKzsEIiIiKgeYsCqBXC7HkiVLYG9vD6lUCisrKyxYsED8KHzv3r3w9vaGtrY2duzYAQDYtm0bnJycoK2tjTp16mDdunUKbV68eBENGzaEtrY23N3dcfnyZYXzby8JCA0NxcCBA5GWlgaJRAKJRIKAgID3xp2VlYUpU6bA0tISUqkUtWvXxpYtWwAAubm5GDx4MGxtbaGjowNHR0esWbNG4foBAwaga9euWLRoEWrUqAEHB4dixU5ERESVG7/pSgn8/f2xadMmrFq1Ci1btkRKSgpu3rwpnp86dSpWrFiBbdu2QSqVYtOmTZg9ezZ+/PFHNGzYEJcvX8aQIUOgq6uL/v37IzMzE506dULr1q2xY8cOJCYmYuzYsYXev3nz5li9ejVmzZqF+Ph4AIBMJntv3H5+fjh//jzWrl2LBg0aIDExEY8fPwbwJgmvWbMm9u7di2rVqiE8PBxDhw6Fubk5evToIbYREhICfX19BAcHQxCED449T1ZWFrKyssTj9PT0915DRERE5RMT1k/sxYsXWLNmDX788Uf0798fAFCrVi20bNkSSUlJAIBx48ahW7du4jXz5s3DihUrxDJbW1vExsbi559/Rv/+/bFz507k5uZi69atqFKlCurWrYsHDx5g+PDhBcagpaUFAwMDSCQSmJmZFSvuW7duYe/evQgODoaPjw8AwM7OTjyvqamJOXPmiMe2trYIDw/H3r17FRJWXV1dbN68GVpaWgCAjRs3flDseRYtWqRwvzw7ZWugp61erD7Rx7GadU3ZIRARUSXBhPUTi4uLQ1ZWFtq0aVNoHXd3d/HnR48e4f79+xg8eDCGDBkilufk5IgPUMXFxaFBgwaoUqWKeN7Dw6NU446JiYG6ujq8vLwKrbNhwwZs3rwZ9+7dw6tXr/D69Wu4uroq1Klfv76YrH5M7P7+/pgwYYJ4nJ6eDktLyw/oEREREZUXTFg/MR0dnffW0dXVFX+Wy+UAgE2bNqFp06YK9dTV38wkCoJQihEW7H1x7927F+PHj8eKFSvg4eEBPT09LFu2DBEREQr13u4bUPLYpVIppFJpia4lIiKi8oUPXX1itWvXho6ODkJCQopV39TUFBYWFrh79y7s7e0VXra2tgAAZ2dnXLlyBa9evRKvu3DhQpHtamlpITc3t9hx169fH3K5HGFhYQWeP3PmDJo3b44RI0agYcOGsLe3R0JCwnvbLUnsREREVLkwYf3EtLW1MXXqVEyZMgW//PILEhIScOHCBfFp+4IEBARg0aJFWLNmDW7duoVr165h27ZtWLlyJQCgT58+UFNTw+DBgxEbG4ujR49i+fLlRcZhY2ODjIwMhISE4PHjx3j58uV76/fv3x+DBg1CUFAQEhMTERoair179wIA7O3tERUVhRMnTuDWrVuYOXMmIiMj3zseJYmdiIiIKhcmrEowc+ZMTJw4EbNmzYKTkxN69uyJ1NTUQut/++232Lx5MwIDA1G/fn14eXkhMDBQnGGVyWT4448/EBsbi4YNG2L69OlYsmRJkTE0b94cw4YNQ8+ePWFiYoKlS5e+N+7169eje/fuGDFiBOrUqYMhQ4YgMzMTADBs2DB069YNPXv2RNOmTfHkyROMGDHivW2WJHYiIiKqXCTCp1gASVTG0tPTYWBggOv+Ttwl4BPhLgFERPSx8t6/09LSoK+vX2g9zrASERERkUpjwkoA3jw0JZPJCn0RERERKQu3tSIAb/Z+jYmJUXYYRERERPlwDStVCMVdA0NERESqg2tYiYiIiKhCYMJKRERERCqNCSsRERERqTQmrERERESk0piwEhEREZFK47ZWVKF4ztgFdamOssOoNKKX+Sk7BCIiqgQ4w0pEREREKo0JKxERERGpNCasRERERKTSmLASERERkUpjwkqlxtvbG+PGjVN2GERERFTBMGGlDxYaGgqJRILnz58rOxQiIiKqBJiwkkrLzs5WdghERESkZExYqUBZWVkYM2YMqlevDm1tbbRs2RKRkZFISkpCq1atAABGRkaQSCQYMGCAeJ1cLseUKVNQtWpVmJmZISAgQKHdtLQ0DB06FNWrV4e+vj5at26NK1euiOcDAgLg6uqKrVu3ws7ODlKpFIIgfIouExERkYpiwkoFmjJlCvbv34/t27fj0qVLsLe3h6+vL/T09LB//34AQHx8PFJSUrBmzRrxuu3bt0NXVxcRERFYunQp5s6di+DgYACAIAjo2LEjHj58iKNHjyI6Ohpubm5o06YNnj59KrZx584d7N27F/v370dMTEyB8WVlZSE9PV3hRURERBWTROD0Fb0jMzMTRkZGCAwMRJ8+fQC8+WjexsYG48aNQ+PGjdGqVSs8e/YMhoaG4nXe3t7Izc3FmTNnxLImTZqgdevWWLx4MU6dOoUvv/wSqampkEqlYh17e3tMmTIFQ4cORUBAABYuXIi///4bJiYmhcYYEBCAOXPm5Cu/7u8EPW31UhgFKitWs64pOwQiIlIR6enpMDAwQFpaGvT19QutxxlWyichIQHZ2dlo0aKFWKapqYkmTZogLi6uyGtdXFwUjs3NzZGamgoAiI6ORkZGBoyNjSGTycRXYmIiEhISxGusra2LTFYBwN/fH2lpaeLr/v37H9pNIiIiKic0lB0AqZ68SXeJRJKv/N2yd2lqaiocSyQSyOVyAG/Wt5qbmyM0NDTfdW/P1Orq6r43RqlUqjBLS0RERBUXZ1gpH3t7e2hpaeHs2bNiWXZ2NqKiouDk5AQtLS0AQG5u7ge16+bmhocPH0JDQwP29vYKr2rVqpVqH4iIiKjiYMJK+ejq6mL48OGYPHkyjh8/jtjYWAwZMgQvX77E4MGDYW1tDYlEgsOHD+PRo0fIyMgoVrs+Pj7w8PBA165dceLECSQlJSE8PBwzZsxAVFRUGfeKiIiIyismrFSgxYsX46uvvkK/fv3g5uaGO3fu4MSJEzAyMoKFhQXmzJmDadOmwdTUFKNGjSpWmxKJBEePHoWnpycGDRoEBwcH9OrVC0lJSTA1NS3jHhEREVF5xV0CqELIe8qQuwSoPu4SQEREebhLABERERFVCExYiYiIiEilMWElIiIiIpXGhJWIiIiIVBq/OIAqFMtpF4pctE1ERETlD2dYiYiIiEilMWElIiIiIpXGhJWIiIiIVBoTViIiIiJSaXzoiioUzxm7oC7VUXYYKiF6mZ+yQyAiIioVnGElIiIiIpXGhJWIiIiIVBoTViIiIiJSaUxYiYiIiEilKTVh9fb2xrhx45QZwgcLCAiAq6urssMgIiIiqjQ4w/qBJk2ahJCQEGWHUWGVx3/EEBERUdnitlYfSCaTQSaTffL7CoKA3NxcaGjwV0ZERESVi9JnWOVyOaZMmYKqVavCzMwMAQEB4rnk5GR06dIFMpkM+vr66NGjB/7991/xfN7H81u3boWVlRVkMhmGDx+O3NxcLF26FGZmZqhevToWLFigcM+0tDQMHToU1atXh76+Plq3bo0rV64UK953lwQMGDAAXbt2xcKFC2FqagpDQ0PMmTMHOTk5mDx5MqpWrYqaNWti69at4jVJSUmQSCTYvXs3mjdvDm1tbdStWxehoaFindDQUEgkEpw4cQLu7u6QSqU4c+YMsrKyMGbMGFSvXh3a2tpo2bIlIiMjxbGsWbMmNmzYoBDzpUuXIJFIcPfu3WL1v6zGNa/dX3/9FTY2NjAwMECvXr3w4sULcSzDwsKwZs0aSCQSSCQSJCUlFev3QkRERBWX0hPW7du3Q1dXFxEREVi6dCnmzp2L4OBgCIKArl274unTpwgLC0NwcDASEhLQs2dPhesTEhJw7NgxHD9+HLt27cLWrVvRsWNHPHjwAGFhYViyZAlmzJiBCxcuAHgzU9mxY0c8fPgQR48eRXR0NNzc3NCmTRs8ffq0RH04deoU/vnnH/z1119YuXIlAgIC0KlTJxgZGSEiIgLDhg3DsGHDcP/+fYXrJk+ejIkTJ+Ly5cto3rw5vvjiCzx58kShzpQpU7Bo0SLExcXBxcUFU6ZMwf79+7F9+3ZcunQJ9vb28PX1xdOnT6GmpoZevXph586dCm389ttv8PDwgJ2dXbH7X1bjmpCQgKCgIBw+fBiHDx9GWFgYFi9eDABYs2YNPDw8MGTIEKSkpCAlJQWWlpYl+p0QERFRxaH0hNXFxQWzZ89G7dq14efnB3d3d4SEhODkyZO4evUqfvvtNzRq1AhNmzbFr7/+irCwMHFGEXgzq7h161Y4Ozujc+fOaNWqFeLj47F69Wo4Ojpi4MCBcHR0FGcvT58+jWvXruH333+Hu7s7ateujeXLl8PQ0BD79u0rUR+qVq2KtWvXwtHREYMGDYKjoyNevnyJ77//HrVr14a/vz+0tLRw7tw5hetGjRqFr776Ck5OTli/fj0MDAywZcsWhTpz585F27ZtUatWLWhra2P9+vVYtmwZ2rdvD2dnZ2zatAk6OjridX379sW5c+dw7949cXx2796Nb7755oP6X1bjKpfLERgYiHr16uGzzz5Dv379xDXBBgYG0NLSQpUqVWBmZgYzMzOoq6sXOOZZWVlIT09XeBEREVHFpPQFkS4uLgrH5ubmSE1NRVxcHCwtLRVm2JydnWFoaIi4uDg0btwYAGBjYwM9PT2xjqmpKdTV1aGmpqZQlpqaCgCIjo5GRkYGjI2NFe776tUrJCQklKgPdevWzXe/evXqicfq6uowNjYWY8jj4eEh/qyhoQF3d3fExcUp1HF3dxd/TkhIQHZ2Nlq0aCGWaWpqokmTJuJ1DRs2RJ06dbBr1y5MmzYNYWFhSE1NRY8ePT6o/2U1ru+2m/f7/lCLFi3CnDlz8pXvlK2BnnbBSW55ZzXrmrJDICIiUgqlJ6yampoKxxKJBHK5HIIgQCKR5Kv/bnlB1xfWJvBmhs/c3FxhvWgeQ0PDUutDUTEU5d0+6+rqij8LglBgnXfHpG/fvvjtt98wbdo0/Pbbb/D19UW1atUAFL//ZTWuJR2Xd/n7+2PChAnicXp6OpcPEBERVVBKT1gL4+zsjOTkZNy/f19MRGJjY5GWlgYnJ6cSt+vm5oaHDx9CQ0MDNjY2pRRtyVy4cAGenp4AgJycHERHR2PUqFGF1re3t4eWlhbOnj2LPn36AACys7MRFRWlsBVUnz59MGPGDERHR2Pfvn1Yv369eK6s+l9a7WppaSE3N/e99aRSKaRSaYnvQ0REROWH0tewFsbHxwcuLi7o27cvLl26hIsXL8LPzw9eXl4KH5OXpF0PDw907doVJ06cQFJSEsLDwzFjxgxERUWVYg/e76effsLBgwdx8+ZNjBw5Es+ePcOgQYMKra+rq4vhw4dj8uTJOH78OGJjYzFkyBC8fPkSgwcPFuvZ2tqiefPmGDx4MHJyctClSxfxXFn1v7TatbGxQUREBJKSkvD48eMSzb4SERFRxaKyCatEIkFQUBCMjIzg6ekJHx8f2NnZYc+ePR/d7tGjR+Hp6YlBgwbBwcEBvXr1QlJSEkxNTUsp+uJZvHgxlixZggYNGuDMmTP43//+J350X9Q1X331Ffr16wc3NzfcuXMHJ06cgJGRkUK9vn374sqVK+jWrRt0dHTE8rLqf2m1O2nSJKirq8PZ2RkmJiZITk4ucUxERERUMUiEvIWR9MkkJSXB1tYWly9f5te8lpL09HQYGBjgur8TH7oiIiIqJ/Lev9PS0qCvr19oPZWdYSUiIiIiApiw5lO3bl3x61fffb27IT8RERERlT2V3SVAWY4ePYrs7OwCz5XWGlcbGxtwJQYRERFR8TBhfYe1tbWyQyAiIiKitzBhpQrFctqFIhdtExERUfnDNaxEREREpNKYsBIRERGRSmPCSkREREQqjQkrEREREak0PnRFFYrnjF1Ql+q8v2I5FL3MT9khEBERKQVnWImIiIhIpTFhJSIiIiKVxoSViIiIiFQaE1YiIiIiUmlMWImIiIhIpTFh/UgBAQFwdXVVdhhlZsCAAejatauywyAiIqJKjAnrR5o0aRJCQkKUHQYRERFRhcWE9SPJZDIYGxt/VBvZ2dmlFM2Hef36tVLuS0RERPQhKlXC6u3tjdGjR2PcuHEwMjKCqakpNm7ciMzMTAwcOBB6enqoVasWjh07BgDIzc3F4MGDYWtrCx0dHTg6OmLNmjUKbb67JEAul2Pu3LmoWbMmpFIpXF1dcfz4cfF8UlISJBIJ9u7dC29vb2hra2PHjh1Fxh0YGAhDQ0MEBQXBwcEB2traaNu2Le7fvy/WKeij+3HjxsHb21uh/6NGjcKECRNQrVo1tG3bFgBw48YNdOzYEfr6+tDT08Nnn32GhIQEhbaWL18Oc3NzGBsbY+TIkQpJ9o4dO+Du7g49PT2YmZmhT58+SE1NFc8/e/YMffv2hYmJCXR0dFC7dm1s27ZNPP/333+jZ8+eMDIygrGxMbp06YKkpKQix4SIiIgqj0qVsALA9u3bUa1aNVy8eBGjR4/G8OHD8fXXX6N58+a4dOkSfH190a9fP7x8+RJyuRw1a9bE3r17ERsbi1mzZuH777/H3r17C21/zZo1WLFiBZYvX46rV6/C19cXX3zxBW7fvq1Qb+rUqRgzZgzi4uLg6+v73rhfvnyJBQsWYPv27Th37hzS09PRq1evEvVfQ0MD586dw88//4y///4bnp6e0NbWxqlTpxAdHY1BgwYhJydHvOb06dNISEjA6dOnsX37dgQGBiIwMFA8//r1a8ybNw9XrlxBUFAQEhMTMWDAAPH8zJkzERsbi2PHjiEuLg7r169HtWrVxH61atUKMpkMf/31F86ePQuZTIbPP/+8yBngrKwspKenK7yIiIioYpIIgiAoO4hPxdvbG7m5uThz5gyANzOoBgYG6NatG3755RcAwMOHD2Fubo7z58+jWbNm+doYOXIk/v33X+zbtw/AmxnWoKAgxMTEAAAsLCwwcuRIfP/99+I1TZo0QePGjfHTTz8hKSkJtra2WL16NcaOHVusuAMDAzFw4EBcuHABTZs2BQDcvHkTTk5OiIiIQJMmTTBgwAA8f/4cQUFB4nXjxo1DTEwMQkNDxf6npaXh8uXLYp3vv/8eu3fvRnx8PDQ1NfPde8CAAQgNDUVCQgLU1dUBAD169ICamhp2795dYLyRkZFo0qQJXrx4AZlMhi+++ALVqlXD1q1b89XdunUrli5diri4OEgkEgBvEuC8GeV27doVeI+AgADMmTMnX/l1fyfoaasXeI2yWM26puwQiIiIVFJ6ejoMDAyQlpYGfX39QutVuhlWFxcX8Wd1dXUYGxujfv36YpmpqSkAiB9pb9iwAe7u7jAxMYFMJsOmTZuQnJxcYNvp6en4559/0KJFC4XyFi1aIC4uTqHM3d39g+LW0NBQuKZOnTowNDTM1+77vHvfmJgYfPbZZwUmq3nq1q0rJqsAYG5urvCR/+XLl9GlSxdYW1tDT09PXIaQN07Dhw/H7t274erqiilTpiA8PFy8Njo6Gnfu3IGenh5kMhlkMhmqVq2K//77L9+yhLf5+/sjLS1NfL29PIKIiIgqFg1lB/CpvZuYSSQShbK8WT65XI69e/di/PjxWLFiBTw8PKCnp4dly5YhIiKiyHvktZFHEIR8Zbq6uh8c+7ttvF2mpqaGdyfLC3qY69376ujovPe+BY2ZXC4HAGRmZqJdu3Zo164dduzYARMTEyQnJ8PX11f8SL99+/a4d+8ejhw5gpMnT6JNmzYYOXIkli9fDrlcjkaNGmHnzp357mtiYlJoTFKpFFKp9L2xExERUflX6WZYP8SZM2fQvHlzjBgxAg0bNoS9vX2Rs376+vqoUaMGzp49q1AeHh4OJyenj4olJycHUVFR4nF8fDyeP3+OOnXqAHiT3KWkpChck7dMoSguLi44c+ZMiXcquHnzJh4/fozFixfjs88+Q506dRRmX/OYmJhgwIAB2LFjB1avXo2NGzcCANzc3HD79m1Ur14d9vb2Ci8DA4MSxUREREQVCxPWItjb2yMqKgonTpzArVu3MHPmTERGRhZ5zeTJk7FkyRLs2bMH8fHxmDZtGmJiYoq9XrUwmpqaGD16NCIiInDp0iUMHDgQzZo1Q5MmTQAArVu3RlRUFH755Rfcvn0bs2fPxvXr19/b7qhRo8QHuKKionD79m38+uuviI+PL1ZcVlZW0NLSwg8//IC7d+/i0KFDmDdvnkKdWbNm4X//+x/u3LmDGzdu4PDhw2IC37dvX1SrVg1dunTBmTNnkJiYiLCwMIwdOxYPHjz4wFEiIiKiiogJaxGGDRuGbt26oWfPnmjatCmePHmCESNGFHnNmDFjMHHiREycOBH169fH8ePHcejQIdSuXfujYqlSpQqmTp2KPn36wMPDAzo6OgoPPfn6+mLmzJmYMmUKGjdujBcvXsDPz++97RobG+PUqVPIyMiAl5cXGjVqhE2bNhW5pvVtJiYmCAwMxO+//w5nZ2csXrwYy5cvV6ijpaUFf39/uLi4wNPTE+rq6mLsVapUwV9//QUrKyt069YNTk5OGDRoEF69elXk4msiIiKqPCrVLgFlwd/fH2fOnMm3DKA0BQYGYty4cXj+/HmZ3aO8y3vKkLsEEBERlR/cJaCMCYKAhIQEhISEoG7dusoOh4iIiKjCYsJaQmlpaXB2doaWlpbCnqsl0b59e3FLp3dfCxcuLKWIiYiIiMqnSretVWkxNDREVlZWqbS1efNmvHr1qsBzVatWRdWqVRW+OYqIiIioMmHCqgIsLCyUHUKFYTntAh/WIiIiqmC4JICIiIiIVBoTViIiIiJSaUxYiYiIiEilMWElIiIiIpXGhJWIiIiIVBp3CaAKxXPGLqhLdZQdRj7Ry97/NblERERUMM6wEhEREZFKY8JKRERERCqNCSsRERERqTQmrERERESk0piwEhEREZFKY8JKRERERCqNCSuptOzsbGWHQERERErGhJVKnVwux5IlS2Bvbw+pVAorKyssWLAAADB16lQ4ODigSpUqsLOzw8yZMxWS0oCAALi6umLr1q2ws7ODVCqFIAjK6goRERGpAH5xAJU6f39/bNq0CatWrULLli2RkpKCmzdvAgD09PQQGBiIGjVq4Nq1axgyZAj09PQwZcoU8fo7d+5g79692L9/P9TV1Qu8R1ZWFrKyssTj9PT0su0UERERKY1E4PQVlaIXL17AxMQEP/74I7799tv31l+2bBn27NmDqKgoAG9mWBcuXIi///4bJiYmhV4XEBCAOXPm5Cu/7u8EPe2Ck9zSZjXr2ie5DxERUUWVnp4OAwMDpKWlQV9fv9B6XBJApSouLg5ZWVlo06ZNgef37duHli1bwszMDDKZDDNnzkRycrJCHWtr6yKTVeDNLG5aWpr4un//fqn1gYiIiFQLE1YqVTo6OoWeu3DhAnr16oX27dvj8OHDuHz5MqZPn47Xr18r1NPV1X3vfaRSKfT19RVeREREVDExYaVSVbt2bejo6CAkJCTfuXPnzsHa2hrTp0+Hu7s7ateujXv37ikhSiIiIipP+NAVlSptbW1MnToVU6ZMgZaWFlq0aIFHjx7hxo0bsLe3R3JyMnbv3o3GjRvjyJEjOHjwoLJDJiIiIhXHGVYqdTNnzsTEiRMxa9YsODk5oWfPnkhNTUWXLl0wfvx4jBo1Cq6urggPD8fMmTOVHS4RERGpOO4SQBVC3lOG3CWAiIio/OAuAURERERUITBhJSIiIiKVxoSViIiIiFQaE1YiIiIiUmnc1ooqFMtpF/glAkRERBUMZ1iJiIiISKUxYSUiIiIilcaElYiIiIhUWokT1oSEBMyYMQO9e/dGamoqAOD48eO4ceNGqQVHRERERFSih67CwsLQvn17tGjRAn/99RcWLFiA6tWr4+rVq9i8eTP27dtX2nESFYvnjF1Ql+ooOwxEL/NTdghEREQVRolmWKdNm4b58+cjODgYWlpaYnmrVq1w/vz5UguOiIiIiKhECeu1a9fw5Zdf5is3MTHBkydPPjooIiIiIqI8JUpYDQ0NkZKSkq/88uXLsLCw+OigiIiIiIjylChh7dOnD6ZOnYqHDx9CIpFALpfj3LlzmDRpEvz8uHaPiIiIiEpPiRLWBQsWwMrKChYWFsjIyICzszM8PT3RvHlzzJgxo7RjJCIiIqJKrEQJq6amJnbu3Inbt29j79692LFjB27evIlff/0V6urqpR1jhRUQEABXV1fxeMCAAejatWuxrvX29sa4cePKJK48EokEQUFBZXoPIiIiovcp0bZWeezs7GBnZ4fc3Fxcu3YNz549g5GRUWnFRkqWkpLC3ycREREpXYlmWMeNG4ctW7YAAHJzc+Hl5QU3NzdYWloiNDS0NOMjJTIzM4NUKlV2GERERFTJlShh3bdvHxo0aAAA+OOPP3D37l3cvHkT48aNw/Tp00s1wE9p3759qF+/PnR0dGBsbAwfHx9kZmaKH9UvXLgQpqamMDQ0xJw5c5CTk4PJkyejatWqqFmzJrZu3arQ3tSpU+Hg4IAqVarAzs4OM2fORHZ2dqnFm5OTg1GjRsHQ0BDGxsaYMWMGBEEQzxf0kb6hoSECAwMBAK9fv8aoUaNgbm4ObW1t2NjYYNGiRQVen5SUBIlEggMHDqBVq1aoUqUKGjRokG/f3fDwcHh6ekJHRweWlpYYM2YMMjMzxfPr1q1D7dq1oa2tDVNTU3Tv3l08V9j4ExERUeVWooT18ePHMDMzAwAcPXoUPXr0gIODAwYPHoxr166VaoCfSkpKCnr37o1BgwYhLi4OoaGh6Natm5gAnjp1Cv/88w/++usvrFy5EgEBAejUqROMjIwQERGBYcOGYdiwYbh//77Ypp6eHgIDAxEbG4s1a9Zg06ZNWLVqVanFvH37dmhoaCAiIgJr167FqlWrsHnz5mJfv3btWhw6dAh79+5FfHw8duzYARsbmyKvmT59OiZNmoSYmBg4ODigd+/eyMnJAfBmf15fX19069YNV69exZ49e3D27FmMGjUKABAVFYUxY8Zg7ty5iI+Px/Hjx+Hp6Qng/eP/rqysLKSnpyu8iIiIqGIq0RpWU1NTxMbGwtzcHMePH8e6desAAC9fviy3D12lpKQgJycH3bp1g7W1NQCgfv364vmqVati7dq1UFNTg6OjI5YuXYqXL1/i+++/BwD4+/tj8eLFOHfuHHr16gUACjsm2NjYYOLEidizZw+mTJlSKjFbWlpi1apVkEgkcHR0xLVr17Bq1SoMGTKkWNcnJyejdu3aaNmyJSQSidjvokyaNAkdO3YEAMyZMwd169bFnTt3UKdOHSxbtgx9+vQRHwarXbs21q5dCy8vL6xfvx7JycnQ1dVFp06doKenB2trazRs2BDA+8f/XYsWLcKcOXPyle+UrYGetvL/BpPnLlN2CB/Ealb5/IcmERFVDiWaYR04cCB69OiBevXqQSKRoG3btgCAiIgI1KlTp1QD/FQaNGiANm3aoH79+vj666+xadMmPHv2TDxft25dqKn933CZmpoqJFTq6uowNjZGamqqWLZv3z60bNkSZmZmkMlkmDlzJpKTk0st5mbNmkEikYjHHh4euH37NnJzc4t1/YABAxATEwNHR0eMGTMGf/7553uvcXFxEX82NzcHALHP0dHRCAwMhEwmE1++vr6Qy+VITExE27ZtYW1tDTs7O/Tr1w87d+7Ey5cvAbx//N/l7++PtLQ08fX2zDYRERFVLCVKWAMCArB582YMHToU586dEx/MUVdXx7Rp00o1wE9FXV0dwcHBOHbsGJydnfHDDz/A0dERiYmJAN5s5fU2iURSYJlcLgcAXLhwAb169UL79u1x+PBhXL58GdOnT8fr168/TYf+fzzvfqT+9hpaNzc3JCYmYt68eXj16hV69OihsKa0IG/3OS9ZzuuzXC7Hd999h5iYGPF15coV3L59G7Vq1YKenh4uXbqEXbt2wdzcHLNmzUKDBg3w/Pnz947/u6RSKfT19RVeREREVDGVeFurghKb/v37f1QwyiaRSNCiRQu0aNECs2bNgrW1NQ4ePFiits6dOwdra2uFh9Du3btXWqECeJMUv3tcu3ZtcVmGiYmJwlfo3r59W5zRzKOvr4+ePXuiZ8+e6N69Oz7//HM8ffoUVatW/eB43NzccOPGDdjb2xdaR0NDAz4+PvDx8cHs2bNhaGiIU6dOoVu3boWO/4QJEz44FiIiIqo4SpywhoWFYfny5YiLi4NEIoGTkxMmT56Mzz77rDTj+2QiIiIQEhKCdu3aoXr16oiIiMCjR4/g5OSEq1evfnB79vb2SE5Oxu7du9G4cWMcOXKkxMlvYe7fv48JEybgu+++w6VLl/DDDz9gxYoV4vnWrVvjxx9/RLNmzSCXyzF16lSFGdJVq1bB3Nwcrq6uUFNTw++//w4zMzMYGhqWKJ6pU6eiWbNmGDlyJIYMGQJdXV3ExcUhODgYP/zwAw4fPoy7d+/C09MTRkZGOHr0KORyORwdHYscfyIiIqrcSrQkYMeOHfDx8UGVKlUwZswYjBo1Cjo6OmjTpg1+++230o7xk9DX18dff/2FDh06wMHBATNmzMCKFSvQvn37ErXXpUsXjB8/HqNGjYKrqyvCw8Mxc+bMUo3Zz88Pr169QpMmTTBy5EiMHj0aQ4cOFc+vWLEClpaW8PT0RJ8+fTBp0iRUqVJFPC+TybBkyRK4u7ujcePGSEpKwtGjRxXW6n4IFxcXhIWF4fbt2/jss8/QsGFDzJw5U1zramhoiAMHDqB169ZwcnLChg0bsGvXLtStW7fUx5+IiIgqDolQ2L5BRXBycsLQoUMxfvx4hfKVK1di06ZNiIuLK7UAiYojPT0dBgYGuO7vpBK7BJQ33CWAiIiUIe/9Oy0trcjnUUo0lXb37l107tw5X/kXX3xR6EMyREREREQlUaKE1dLSEiEhIfnKQ0JCYGlp+dFBVXbJyckKW0O9+yrNrbGIiIiIVF2JHrqaOHEixowZg5iYGDRv3hwSiQRnz55FYGAg1qxZU9oxVjo1atRATExMkeeJiIiIKosSrWEFgIMHD2LFihXietW8XQK6dOlSqgESFUdx18AQERGR6iju+3eJE1YiVcKElYiIqPwp7vt3ifdhBYCoqCiFfVgbNWr0Mc0REREREeVTooT1wYMH6N27N86dOyduMv/8+XM0b94cu3bt4oNXRERERFRqSrRLwKBBg5CdnY24uDg8ffoUT58+RVxcHARBwODBg0s7RiIiIiKqxEq0hlVHRwfh4eFo2LChQvmlS5fQokULvHr1qtQCJCoOrmElIiIqf8p0DauVlRWys7Pzlefk5MDCwqIkTRKVCs8Zu6Au1SmTtqOX+ZVJu0RERFS0Ei0JWLp0KUaPHo2oqCjkTdBGRUVh7NixWL58eakGSERERESVW4mWBBgZGeHly5fIycmBhsabSdq8n3V1dRXqPn36tHQiJSpC3kcKDUZv4AwrERFROVGmSwJWr15d0riIiIiIiD7IByesOTk5AABfX1+YmZmVekBERERERG/74DWsGhoaGD58OLKyssoiHlIxNjY2751Rl0gkCAoKAgAkJSVBIpEgJiamzGMjIiKiyqFED101bdoUly9fLu1YqAKwtLRESkoK6tWrp+xQiIiIqIIo0RrWESNGYOLEiXjw4AEaNWqU70ErFxeXUgmOyh91dXUuFSEiIqJSVaIZ1p49eyIxMRFjxoxBixYt4OrqioYNG4r/pU/jjz/+gKGhIeRyOQAgJiYGEokEkydPFut899136N27NwAgPDwcnp6e0NHRgaWlJcaMGYPMzEyxbmpqKjp37gwdHR3Y2tpi586d+e55+/ZteHp6QltbG87OzggODlY4/+6SgNDQUEgkEoSEhMDd3R1VqlRB8+bNER8fr3Dd/PnzUb16dejp6eHbb7/FtGnT4OrqWhrDREREROVciRLWxMTEfK+7d++K/6VPw9PTEy9evBCXZ4SFhaFatWoICwsT64SGhsLLywvXrl2Dr68vunXrhqtXr2LPnj04e/YsRo0aJdYdMGAAkpKScOrUKezbtw/r1q1DamqqeF4ul6Nbt25QV1fHhQsXsGHDBkydOrVYsU6fPh0rVqxAVFQUNDQ0MGjQIPHczp07sWDBAixZsgTR0dGwsrLC+vXri2wvKysL6enpCi8iIiKqmEq0JMDa2rq046ASMDAwgKurK0JDQ9GoUSOEhoZi/PjxmDNnDl68eIHMzEzcunUL3t7eWLhwIfr06YNx48YBAGrXro21a9fCy8sL69evR3JyMo4dO4YLFy6gadOmAIAtW7bAyclJvN/JkycRFxeHpKQk1KxZEwCwcOFCtG/f/r2xLliwAF5eXgCAadOmoWPHjvjvv/+gra2NH374AYMHD8bAgQMBALNmzcKff/6JjIyMQttbtGgR5syZk698p2wN9LTVizeA77Cada1E1xEREVHZKlHC+ssvvxR53s+PG6x/Kt7e3ggNDcWECRNw5swZzJ8/H/v378fZs2fx/PlzmJqaok6dOoiOjsadO3cUPuYXBAFyuRyJiYm4desWNDQ04O7uLp6vU6cODA0NxeO4uDhYWVmJySoAeHh4FCvOt9c1m5ubA3izBMHKygrx8fEYMWKEQv0mTZrg1KlThbbn7++PCRMmiMfp6emwtLQsVixERERUvpQoYR07dqzCcXZ2Nl6+fAktLS1UqVKFCesn5O3tjS1btuDKlStQU1ODs7MzvLy8EBYWhmfPnomzmnK5HN999x3GjBmTr428pBF4s0VVYQr6UrSi6r9NU1Mz3zV5a28Laud9X8AmlUohlUqLdW8iIiIq30q0hvXZs2cKr4yMDMTHx6Nly5bYtWtXacdIRchbx7p69Wp4eXlBIpHAy8sLoaGh4vpVAHBzc8ONGzdgb2+f76WlpQUnJyfk5OQgKipKbDs+Ph7Pnz8Xj52dnZGcnIx//vlHLDt//vxH98HR0REXL15UKHs7DiIiIqrcSpSwFqR27dpYvHhxvtlXKlt561h37NgBb29vAG+S2EuXLonrVwFg6tSpOH/+PEaOHImYmBjcvn0bhw4dwujRowG8SRo///xzDBkyBBEREYiOjsa3334LHR0d8V4+Pj5wdHSEn58frly5gjNnzmD69Okf3YfRo0djy5Yt2L59O27fvo358+fj6tWrxZ69JSIiooqt1BJW4M0enG/PvtGn0apVK+Tm5orJqZGREZydnWFiYiI+NOXi4oKwsDDcvn0bn332GRo2bIiZM2eK60kBYNu2bbC0tISXlxe6deuGoUOHonr16uJ5NTU1HDx4EFlZWWjSpAm+/fZbLFiw4KPj79u3L/z9/TFp0iS4ubkhMTERAwYMgLa29ke3TUREROWfRHjfYsECHDp0SOFYEASkpKTgxx9/hKWlJY4dO1ZqAVLl1LZtW5iZmeHXX38tVv309HQYGBjgur8TdwkgIiIqJ/Lev9PS0qCvr19ovRI9dNW1a1eFY4lEAhMTE7Ru3RorVqwoSZNUib18+RIbNmyAr68v1NXVsWvXLpw8eTLflxIQERFR5VSihPXtp7vzflZTK9XVBVSJSCQSHD16FPPnz0dWVhYcHR2xf/9++Pj4KDs0IiIiUgElzjK3bNmCevXqQUdHBzo6OqhXrx42b95cmrFRJaGjo4OTJ0/i6dOnyMzMxKVLl9CtWzdlh0VEREQqokQzrDNnzsSqVaswevRoceP48+fPY/z48UhKSsL8+fNLNUgiIiIiqrxK9NBVtWrV8MMPP6B3794K5bt27cLo0aPx+PHjUguQqDiKu2ibiIiIVEdx379LtCQgNzdX4Ss88zRq1Ag5OTklaZKIiIiIqEAlSli/+eYbrF+/Pl/5xo0b0bdv348OioiIiIgoT4nWsAJvHrr6888/0axZMwDAhQsXcP/+ffj5+WHChAlivZUrV358lERERERUaZUoYb1+/Trc3NwAAAkJCQAAExMTmJiY4Pr162I9frUmEREREX2sEiWsp0+fLu04iEqF54xdUJfqlOja6GV+pRwNERERlQbu9k9EREREKo0JKxERERGpNCasRERERKTSmLASERERkUpjwkofzNvbG+PGjROPbWxssHr16jJrn4iIiCq3Eu/DSpQnMjISurq6yg6DiIiIKigmrPTRTExMlB0CERERVWBcElCBeHt7Y/To0Rg3bhyMjIxgamqKjRs3IjMzEwMHDoSenh5q1aqFY8eOidfExsaiQ4cOkMlkMDU1Rb9+/fD48WPxfGZmJvz8/CCTyWBubo4VK1bku++7SwKeP3+OoUOHwtTUFNra2qhXrx4OHz4MAHjy5Al69+6NmjVrokqVKqhfvz527dpVdoNCRERE5R4T1gpm+/btqFatGi5evIjRo0dj+PDh+Prrr9G8eXNcunQJvr6+6NevH16+fImUlBR4eXnB1dUVUVFROH78OP7991/06NFDbG/y5Mk4ffo0Dh48iD///BOhoaGIjo4u9P5yuRzt27dHeHg4duzYgdjYWCxevBjq6uoAgP/++w+NGjXC4cOHcf36dQwdOhT9+vVDREREmY8NERERlU9cElDBNGjQADNmzAAA+Pv7Y/HixahWrRqGDBkCAJg1axbWr1+Pq1ev4ujRo3Bzc8PChQvF67du3QpLS0vcunULNWrUwJYtW/DLL7+gbdu2AN4kxDVr1iz0/idPnsTFixcRFxcHBwcHAICdnZ143sLCApMmTRKPR48ejePHj+P3339H06ZNi93PrKwsZGVlicfp6enFvpaIiIjKFyasFYyLi4v4s7q6OoyNjVG/fn2xzNTUFACQmpqK6OhonD59GjKZLF87CQkJePXqFV6/fg0PDw+xvGrVqnB0dCz0/jExMahZs6aYrL4rNzcXixcvxp49e/D333+LieeHPrS1aNEizJkzJ1/5Ttka6Gmrf1BbeZLnLgMAWM26VqLriYiIqGwwYa1gNDU1FY4lEolCmUQiAfDmo3u5XI7OnTtjyZIl+doxNzfH7du3P/j+Ojo6RZ5fsWIFVq1ahdWrV6N+/frQ1dXFuHHj8Pr16w+6j7+/PyZMmCAep6enw9LS8oPjJSIiItXHhLUSc3Nzw/79+2FjYwMNjfx/Cvb29tDU1MSFCxdgZWUFAHj27Blu3boFLy+vAtt0cXHBgwcPcOvWrQJnWc+cOYMuXbrgm2++AfAmcb59+zacnJw+KHapVAqpVPpB1xAREVH5xIeuKrGRI0fi6dOn6N27Ny5evIi7d+/izz//xKBBg5CbmwuZTIbBgwdj8uTJCAkJwfXr1zFgwACoqRX+Z+Pl5QVPT0989dVXCA4ORmJiIo4dO4bjx48DeJMEBwcHIzw8HHFxcfjuu+/w8OHDT9VlIiIiKoeYsFZiNWrUwLlz55CbmwtfX1/Uq1cPY8eOhYGBgZiULlu2DJ6envjiiy/g4+ODli1bolGjRkW2u3//fjRu3Bi9e/eGs7MzpkyZgtzcXADAzJkz4ebmBl9fX3h7e8PMzAxdu3Yt664SERFROSYRBEFQdhBEHys9PR0GBga47u9U4oeu8vChKyIiok8j7/07LS0N+vr6hdbjDCsRERERqTQmrERERESk0piwEhEREZFKY8JKRERERCqN+7BShWI57UKRi7aJiIio/OEMKxERERGpNCasRERERKTSmLASERERkUpjwkpEREREKo0PXVGF4jljF9SlOh90TfQyvzKKhoiIiEoDZ1iJiIiISKUxYSUiIiIilcaElYiIiIhUGhNWIiIiIlJpTFiJiIiISKUxYaVSFRAQAFdXV2WHQURERBUIE1YqVZMmTUJISIiywyAiIqIKhPuwUqmSyWSQyWTKDoOIiIgqEM6wVmDe3t4YPXo0xo0bByMjI5iammLjxo3IzMzEwIEDoaenh1q1auHYsWPiNWFhYWjSpAmkUinMzc0xbdo05OTkAAB+/vlnWFhYQC6XK9zniy++QP/+/QHkXxIwYMAAdO3aFcuXL4e5uTmMjY0xcuRIZGdni3VSUlLQsWNH6OjowNbWFr/99htsbGywevXqshscIiIiKjeYsFZw27dvR7Vq1XDx4kWMHj0aw4cPx9dff43mzZvj0qVL8PX1Rb9+/fDy5Uv8/fff6NChAxo3bowrV65g/fr12LJlC+bPnw8A+Prrr/H48WOcPn1abP/Zs2c4ceIE+vbtW2gMp0+fRkJCAk6fPo3t27cjMDAQgYGB4nk/Pz/8888/CA0Nxf79+7Fx40akpqYW2a+srCykp6crvIiIiKhikgiCICg7CCob3t7eyM3NxZkzZwAAubm5MDAwQLdu3fDLL78AAB4+fAhzc3OcP38ef/zxB/bv34+4uDhIJBIAwLp16zB16lSkpaVBTU0NXbp0QbVq1bBlyxYAwMaNGzF79mw8ePAA6urqCAgIQFBQEGJiYgC8mWENDQ1FQkIC1NXVAQA9evSAmpoadu/ejZs3b8LJyQmRkZFwd3cHANy5cwe1a9fGqlWrMG7cuAL7FhAQgDlz5uQrv+7vBD1t9Q8eK6tZ1z74GiIiIvo46enpMDAwQFpaGvT19QutxxnWCs7FxUX8WV1dHcbGxqhfv75YZmpqCgBITU1FXFwcPDw8xGQVAFq0aIGMjAw8ePAAANC3b1/s378fWVlZAICdO3eiV69eYjJakLp16yqcNzc3F2dQ4+PjoaGhATc3N/G8vb09jIyMiuyXv78/0tLSxNf9+/ffOxZERERUPvGhqwpOU1NT4VgikSiU5SWncrkcgiAoJKsAkDcBn1feuXNnyOVyHDlyBI0bN8aZM2ewcuXKD44hbx1sYRP875v4l0qlkEqlRdYhIiKiioEzrCRydnZGeHi4QrIYHh4OPT09WFhYAAB0dHTQrVs37Ny5E7t27YKDgwMaNWpU4nvWqVMHOTk5uHz5slh2584dPH/+vMRtEhERUcXChJVEI0aMwP379zF69GjcvHkT//vf/zB79mxMmDABamr/96fSt29fHDlyBFu3bsU333zzUfesU6cOfHx8MHToUFy8eBGXL1/G0KFDoaOjk2+2l4iIiConJqwksrCwwNGjR3Hx4kU0aNAAw4YNw+DBgzFjxgyFeq1bt0bVqlURHx+PPn36fPR9f/nlF5iamsLT0xNffvklhgwZAj09PWhra39020RERFT+cZcAUjkPHjyApaUlTp48iTZt2hTrmrynDLlLABERUflR3F0C+NAVKd2pU6eQkZGB+vXrIyUlBVOmTIGNjQ08PT2VHRoRERGpACaspHTZ2dn4/vvvcffuXejp6aF58+bYuXNnvt0FiIiIqHJiwkpK5+vrC19fX2WHQURERCqKCStVKJbTLhS5BoaIiIjKH+4SQEREREQqjQkrEREREak0JqxEREREpNKYsBIRERGRSmPCSkREREQqjbsEUIXiOWMX1KU6hZ6PXub3CaMhIiKi0sAZViIiIiJSaUxYiYiIiEilMWElIiIiIpXGhJWIiIiIVBoTVipVSUlJkEgkiImJUXYoREREVEFwlwAqsQEDBuD58+cICgoSyywtLZGSkoJq1aopLzAiIiKqUJiwUqlSV1eHmZmZssMgIiKiCoRLAsqpn3/+GRYWFpDL5QrlX3zxBfr374+EhAR06dIFpqamkMlkaNy4MU6ePKlQNysrC1OmTIGlpSWkUilq166NLVu2AAByc3MxePBg2NraQkdHB46OjlizZo14bUBAALZv347//e9/kEgkkEgkCA0NLXBJQFhYGJo0aQKpVApzc3NMmzYNOTk54nlvb2+MGTMGU6ZMQdWqVWFmZoaAgIDSHzQiIiIql5iwllNff/01Hj9+jNOnT4tlz549w4kTJ9C3b19kZGSgQ4cOOHnyJC5fvgxfX1907twZycnJYn0/Pz/s3r0ba9euRVxcHDZs2ACZTAYAkMvlqFmzJvbu3YvY2FjMmjUL33//Pfbu3QsAmDRpEnr06IHPP/8cKSkpSElJQfPmzfPF+ffff6NDhw5o3Lgxrly5gvXr12PLli2YP3++Qr3t27dDV1cXERERWLp0KebOnYvg4OBC+5+VlYX09HSFFxEREVVMEkEQBGUHQSXTpUsXVKtWTZwV3bhxI2bPno0HDx5AXV09X/26deti+PDhGDVqFG7dugVHR0cEBwfDx8enWPcbOXIk/v33X+zbtw9AwWtYk5KSYGtri8uXL8PV1RXTp0/H/v37ERcXB4lEAgBYt24dpk6dirS0NKipqcHb2xu5ubk4c+aM2E6TJk3QunVrLF68uMBYAgICMGfOnHzl1/2doKedv+95rGZdK1ZfiYiIqOylp6fDwMAAaWlp0NfXL7QeZ1jLsb59+2L//v3IysoCAOzcuRO9evWCuro6MjMzMWXKFDg7O8PQ0BAymQw3b94UZ1hjYmKgrq4OLy+vQtvfsGED3N3dYWJiAplMhk2bNinM0BZHXFwcPDw8xGQVAFq0aIGMjAw8ePBALHNxcVG4ztzcHKmpqYW26+/vj7S0NPF1//79D4qLiIiIyg8+dFWOde7cGXK5HEeOHEHjxo1x5swZrFy5EgAwefJknDhxAsuXL4e9vT10dHTQvXt3vH79GgCgo6NTZNt79+7F+PHjsWLFCnh4eEBPTw/Lli1DRETEB8UoCIJCsppXBkChXFNTU6GORCLJtz73bVKpFFKp9INiISIiovKJCWs5pqOjg27dumHnzp24c+cOHBwc0KhRIwDAmTNnMGDAAHz55ZcAgIyMDCQlJYnX1q9fH3K5HGFhYQUuCThz5gyaN2+OESNGiGUJCQkKdbS0tJCbm1tkjM7Ozti/f79C4hoeHg49PT1YWFiUqN9ERERUuXBJQDnXt29fHDlyBFu3bsU333wjltvb2+PAgQOIiYnBlStX0KdPH4UZSxsbG/Tv3x+DBg1CUFAQEhMTERoaKj5UZW9vj6ioKJw4cQK3bt3CzJkzERkZqXBvGxsbXL16FfHx8Xj8+DGys7PzxTdixAjcv38fo0ePxs2bN/G///0Ps2fPxoQJE6Cmxj8/IiIiej9mDOVc69atUbVqVcTHx6NPnz5i+apVq2BkZITmzZujc+fO8PX1hZubm8K169evR/fu3TFixAjUqVMHQ4YMQWZmJgBg2LBh6NatG3r27ImmTZviyZMnCrOtADBkyBA4OjqK61zPnTuXLz4LCwscPXoUFy9eRIMGDTBs2DAMHjwYM2bMKIPRICIiooqIuwRQhZD3lCF3CSAiIio/uEsAEREREVUITFiJiIiISKUxYSUiIiIilcaElYiIiIhUGvdhpQrFctqFIhdtExERUfnDGVYiIiIiUmlMWImIiIhIpTFhJSIiIiKVxoSViIiIiFQaH7qiCsVzxi6oS3UKPBe9zO8TR0NERESlgTOsRERERKTSOMNKRERElVJOTg5ev36t7DAqNC0tLWhofHy6yYSViIiIKhVBEJCcnIzHjx8rO5RKoVq1arCysoJEIilxG0xYiYiIqFLJS1YtLCwgk8mgpsYVkmVBLpcjIyMDf//9N+RyOWxtbUvcFhNWgre3N1xdXbF69Wplh0JERFSmcnJyxGTVzMxM2eFUeDKZDADw999/486dO/D29oampuYHt8N/UhAREVGlkbdmNS+RorKXN9Y3b97EqVOnkJub+8FtMGElIiKiSofLAD6dvLE2MDBAXFwc0tLSPryN0g6Kyie5XI4pU6agatWqMDMzQ0BAgHguOTkZXbp0gUwmg76+Pnr06IF///1XPD9gwAB07dpVob1x48bB29tbPN63bx/q168PHR0dGBsbw8fHB5mZmeL5bdu2wcnJCdra2qhTpw7WrVtXVl0lIiIiJZBKpcjOzsbLly8/+FomrAQA2L59O3R1dREREYGlS5di7ty5CA4OhiAI6Nq1K54+fYqwsDAEBwcjISEBPXv2LHbbKSkp6N27NwYNGoS4uDiEhoaiW7duEAQBALBp0yZMnz4dCxYsQFxcHBYuXIiZM2di+/btZdVdIiIi+sS4SwB9NBcXF8yePRsAULt2bfz4448ICQkBAFy9ehWJiYmwtLQEAPz666+oW7cuIiMj0bhx4/e2nZKSgpycHHTr1g3W1tYAgPr164vn582bhxUrVqBbt24AAFtbW8TGxuLnn39G//79C2wzKysLWVlZ4nF6enoJek1ERPR/BgwYgOfPnyMoKEjZoSi4fPkyZs6ciYsXLyI9PR1mZmZo2rQpfvrpJ1SrVg2hoaFo1aoVnj17BkNDw2K3m5SUBFtbW1y+fBmurq5lFn9pYMJKAN4krG8zNzdHamoq4uLiYGlpKSarAODs7AxDQ0PExcUVK2Ft0KAB2rRpg/r168PX1xft2rVD9+7dYWRkhEePHuH+/fsYPHgwhgwZIl6Tk5MDAwODQttctGgR5syZk698p2wN9LTVC7wmee4yWM269t54iYiIVEVqaip8fHzQuXNnnDhxAoaGhkhMTMShQ4dK9NF6ecUlAQQA+baYkEgkkMvlEAShwCn8t8vV1NTEj/fzZGdniz+rq6sjODgYx44dg7OzM3744Qc4OjoiMTERcrkcwJtlATExMeLr+vXruHDhQqHx+vv7Iy0tTXzdv3+/xH0nIiIqjrCwMDRp0gRSqRTm5uaYNm0acnJyxPPHjx9Hy5YtYWhoCGNjY3Tq1AkJCQni+aSkJEgkEhw4cACtWrVClSpV0KBBA5w/f77Qe4aHhyM9PR2bN29Gw4YNYWtri9atW2P16tWwsrJCUlISWrVqBQAwMjKCRCLBgAEDihVP3r6oDRs2hEQiEZ898fb2xrhx4xTi6Nq1q9guAKxbtw61a9eGtrY2TE1N0b1795IMabExYaUiOTs7Izk5WSEhjI2NRVpaGpycnAAAJiYmSElJUbguJiZG4VgikaBFixaYM2cOLl++DC0tLRw8eBCmpqawsLDA3bt3YW9vr/AqaoNhqVQKfX19hRcREVFZ+fvvv9GhQwc0btwYV65cwfr167FlyxbMnz9frJOZmYkJEyYgMjISISEhUFNTw5dffilOzuSZPn06Jk2ahJiYGDg4OKB3794Kie/bzMzMkJOTg4MHD+abHAIAS0tL7N+/HwAQHx+PlJQUrFmzpljxXLx4EQBw8uRJpKSk4MCBA8Uai6ioKIwZMwZz585FfHw8jh8/Dk9Pz2JdW1JcEkBF8vHxgYuLC/r27YvVq1cjJycHI0aMgJeXF9zd3QEArVu3xrJly/DLL7/Aw8MDO3bswPXr19GwYUMAQEREBEJCQtCuXTtUr14dERERePTokZjwBgQEYMyYMdDX10f79u2RlZWFqKgoPHv2DBMmTFBa34mIiPKsW7cOlpaW+PHHHyGRSFCnTh38888/mDp1KmbNmgU1NTV89dVXCtds2bIF1atXR2xsLOrVqyeWT5o0CR07dgQAzJkzB3Xr1sWdO3dQp06dfPdt1qwZvv/+e/Tp0wfDhg1DkyZN0Lp1a/j5+cHU1BTq6uqoWrUqAKB69eoKa1jfF4+JiQkAwNjY+IO+RCE5ORm6urro1KkT9PT0YG1tLb7nlxXOsFKRJBIJgoKCYGRkBE9PT/j4+MDOzg579uwR6/j6+mLmzJmYMmUKGjdujBcvXsDPz088r6+vj7/++gsdOnSAg4MDZsyYgRUrVqB9+/YAgG+//RabN29GYGAg6tevDy8vLwQGBn7UV7gRERGVpri4OHh4eCgsk2vRogUyMjLw4MEDAEBCQgL69OkDOzs76Ovri+9jycnJCm29/dyIubk5gDdrVQuzYMECPHz4EBs2bICzszM2bNiAOnXq4Nq1op/LKG48H6pt27awtraGnZ0d+vXrh507d5b5elrOsBJCQ0Pzlb39hKSVlRX+97//FdnGnDlzCnwICgCcnJxw/PjxIq/v06cP+vTp895YiYiIlKGgZzryPqLPK+/cuTMsLS2xadMm1KhRA3K5HPXq1RO/XSvP28+N5F377rKBdxkbG+Prr7/G119/jUWLFqFhw4ZYvnx5kVtAFjeed73v2RQ9PT1cunQJoaGh+PPPPzFr1iwEBAQgMjLyg3Yp+BCcYSUiIiJ6D2dnZ4SHhyskcuHh4dDT04OFhQWePHmCuLg4zJgxA23atIGTkxOePXtWJrFoaWmhVq1a4hfwaGlpAYDCV54WJ56CrgPyP5uSm5uL69evK9TR0NCAj48Pli5diqtXryIpKQmnTp0qvU6+gzOsRERERP9fWlpavgeHq1atihEjRmD16tUYPXo0Ro0ahfj4eMyePRsTJkyAmpoajIyMYGxsjI0bN8Lc3BzJycmYNm3aR8dz+PBh7N69G7169YKDgwMEQcAff/yBo0ePYtu2bQAAa2trSCQSHD58GB06dICOjk6x4qlevTp0dHRw/Phx1KxZE9ra2jAwMEDr1q0xYcIEHDlyBLVq1cKqVavw/PlzhZju3r0LT09PGBkZ4ejRo5DL5XB0dPzo/haGM6xERERE/19oaCgaNmyo8Jo1axYsLCxw9OhRXLx4EQ0aNMCwYcMwePBgzJgxA8Cbj9F3796N6Oho1KtXD+PHj8eyZcs+Oh5nZ2dUqVIFEydOhKurK5o1a4a9e/di8+bN6NevHwDAwsICc+bMwbRp02BqaopRo0YVKx4NDQ2sXbsWP//8M2rUqIEuXboAAAYNGoT+/fvDz88PXl5esLW1FbfOAgBDQ0McOHAArVu3hpOTEzZs2IBdu3ahbt26H93fwkiEgvZIICpn0tPTYWBggOv+ToV+cQAAfnEAEVEl9/LlS8TFxcHJyQlVqlRRdjiVQt6YJyQk4N69e+jduzdq1qwJ4P/ev9PS0orcopJLAqhCsZx2gXuyEhERVTBcEkBEREREKo0JKxERERGpNCasRERERKTSmLASERERkUpjwkpEREREKo27BFCF4jljF9SlOvnKo5f5KSEaIiIiKg2cYSUiIiIilcaElYiIiIhUGhNWIiIiokpk3bp1sLW1hba2Nho1aoQzZ84oO6T34hpWIiIiolLQaPIvn/R+JXk+Y8+ePRg3bhzWrVuHFi1a4Oeff0b79u0RGxsLKyurMoiydHCGVQWFhoZCIpHg+fPnyg4FNjY2WL169Se9Z1JSEiQSCWJiYj7pfYmIiCq6lStXYvDgwfj222/h5OSE1atXw9LSEuvXr1d2aEViwkoAgMDAQBgaGuYrj4yMxNChQz99QERERFSqXr9+jejoaLRr106hvF27dggPD1dSVMXDJQFUJBMTE2WHQERERKXg8ePHyM3NhampqUK5qakpHj58qKSoioczrJ+AIAhYunQp7OzsoKOjgwYNGmDfvn3i+aNHj8LBwQE6Ojpo1aoVkpKSFK4PCAiAq6urQtnq1athY2OjULZ161bUrVsXUqkU5ubmGDVqlHhu5cqVqF+/PnR1dWFpaYkRI0YgIyMDwJslCAMHDkRaWhokEgkkEgkCAgIA5F8SkJycjC5dukAmk0FfXx89evTAv//+my/WX3/9FTY2NjAwMECvXr3w4sULsc7x48fRsmVLGBoawtjYGJ06dUJCQkIJRpaIiIg+lEQiUTgWBCFfmaphwvoJzJgxA9u2bcP69etx48YNjB8/Ht988w3CwsJw//59dOvWDR06dEBMTAy+/fZbTJs27YPvsX79eowcORJDhw7FtWvXcOjQIdjb24vn1dTUsHbtWly/fh3bt2/HqVOnMGXKFABA8+bNsXr1aujr6yMlJQUpKSmYNGlSvnsIgoCuXbvi6dOnCAsLQ3BwMBISEtCzZ0+FegkJCQgKCsLhw4dx+PBhhIWFYfHixeL5zMxMTJgwAZGRkQgJCYGamhq+/PJLyOXyYvc3KysL6enpCi8iIiIqXLVq1aCurp5vNjU1NTXfrKuq4ZKAMpaZmYmVK1fi1KlT8PDwAADY2dnh7Nmz+Pnnn2FjYwM7OzusWrUKEokEjo6OuHbtGpYsWfJB95k/fz4mTpyIsWPHimWNGzcWfx43bpz4s62tLebNm4fhw4dj3bp10NLSgoGBASQSCczMzAq9x8mTJ3H16lUkJibC0tISAPDrr7+ibt26iIyMFO8nl8sRGBgIPT09AEC/fv0QEhKCBQsWAAC++uorhXa3bNmC6tWrIzY2FvXq1StWfxctWoQ5c+bkK98pWwM9bfV85clzlwEArGZdK1b7REREFY2WlhYaNWqE4OBgfPnll2J5cHAwunTposTI3o8zrGUsNjYW//33H9q2bQuZTCa+fvnlFyQkJCAuLg7NmjVTmIrPS2yLKzU1Ff/88w/atGlTaJ3Tp0+jbdu2sLCwgJ6eHvz8/PDkyRNkZmYW+z5xcXGwtLQUk1UAcHZ2hqGhIeLi4sQyGxsbMVkFAHNzc6SmporHCQkJ6NOnD+zs7KCvrw9bW1sAb5YbFJe/vz/S0tLE1/3794t9LRERUWU1YcIEbN68GVu3bkVcXBzGjx+P5ORkDBs2TNmhFYkzrGUs72PuI0eOwMLCQuGcVCrF6NGj39uGmpoaBEFQKMvOzhZ/1tHRKfL6e/fuoUOHDhg2bBjmzZuHqlWr4uzZsxg8eLBCO+9T2BqXd8s1NTUVzkskEoWP+zt37gxLS0ts2rQJNWrUgFwuR7169fD69etixyKVSiGVSotdn4iIiICePXviyZMnmDt3LlJSUlCvXj0cPXoU1tbWyg6tSExYy5izszOkUimSk5Ph5eVV4PmgoCCFsgsXLigcm5iY4OHDhwqJ4dt7lOrp6cHGxgYhISFo1apVvntERUUhJycHK1asgJram0n1vXv3KtTR0tJCbm7ue/uSnJyM+/fvi7OssbGxSEtLg5OTU5HX5nny5Ani4uLw888/47PPPgMAnD17tljXEhERqbKSbOSvDCNGjMCIESOUHcYHYcJaxvT09DBp0iSMHz8ecrkcLVu2RHp6OsLDwyGTyTBs2DCsWLECEyZMwHfffYfo6GgEBgYqtOHt7Y1Hjx5h6dKl6N69O44fP45jx45BX19frBMQEIBhw4ahevXqaN++PV68eIFz585h9OjRqFWrFnJycvDDDz+gc+fOOHfuHDZs2KBwDxsbG2RkZCAkJAQNGjRAlSpVUKVKFYU6Pj4+cHFxQd++fbF69Wrk5ORgxIgR8PLygru7e7HGw8jICMbGxti4cSPMzc2RnJxcoofMiIiIqPLgGtZPYN68eZg1axYWLVoEJycn+Pr64o8//oCtrS2srKywf/9+/PHHH2jQoAE2bNiAhQsXKlzv5OSEdevW4aeffkKDBg1w8eLFfE/x9+/fH6tXr8a6detQt25ddOrUCbdv3wYAuLq6YuXKlViyZAnq1auHnTt3YtGiRQrXN2/eHMOGDUPPnj1hYmKCpUuX5uuHRCJBUFAQjIyM4OnpCR8fH9jZ2WHPnj3FHgs1NTXs3r0b0dHRqFevHsaPH49ly5YV+3oiIiKqfCTCu4sjicqh9PR0GBgY4Lq/U4G7BOThLgFERJXby5cvERcXBycnp3yfJFLZyBvzhIQE3Lt3D71790bNmjUB/N/7d1pamsInx+/iDCsRERERqTQmrERERESk0piwEhEREZFKY8JKRERERCqN21pRhWI57UKRi7aJiIio/OEMKxERERGpNCasRERERKTSmLASERERVRJ//fUXOnfujBo1aohfCFQecA0rERERUSlInlv/k96vJF+Gk5mZiQYNGmDgwIH46quvyiCqssGElSoUzxm7ELP2O2WHQUREpJLat2+P9u3bKzuMD8YlAURERESk0piwEhEREZFKY8JKRERERCqNCSsRERERqTQmrJ9YQEAAXF1di6wzYMAAdO3a9ZPEQ0RERKTquEsAERERUSWRkZGBO3fuiMeJiYmIiYlB1apVYWVlpcTIilZuE9bXr19DS0tL2WFQIbKzs6GpqansMIiIiOgtUVFRaNWqlXg8YcIEAED//v0RGBiopKiKQSgnvLy8hJEjRwrjx48XjI2NBU9PT+HGjRtC+/btBV1dXaF69erCN998Izx69EjhmtGjRwuTJ08WjIyMBFNTU2H27NkK7T5//lwYMmSIYGJiIujp6QmtWrUSYmJixHNqampCVFSUIAiCIJfLBSMjI8Hd3V28/rfffhPMzMzE4ylTpgi1a9cWdHR0BFtbW2HGjBnC69evxfOzZ88WGjRoIGzYsEGoWbOmoKOjI3Tv3l149uyZWKd///5Cly5dxGO5XC4sWbJEsLW1FbS1tQUXFxfh999/L/bYlfU4vd2vLVu2CLa2toJEIhHkcrkQFxcntGjRQpBKpYKTk5MQHBwsABAOHjwoCIIgtGrVShg5cqTCvR4/fixoaWkJISEhxe5jWlqaAEBoMHpDsa8hIqLKJzMzU4iKihIyMzOVHUqlkTfme/bsEZYuXSrcv39fPJf3/p2WllZkG+VqDev27duhoaGBc+fOYfHixfDy8oKrqyuioqJw/Phx/Pvvv+jRo0e+a3R1dREREYGlS5di7ty5CA4OBgAIgoCOHTvi4cOHOHr0KKKjo+Hm5oY2bdrg6dOnMDAwgKurK0JDQwEAV69eFf+bnp4OAAgNDYWXl5d4Pz09PQQGBiI2NhZr1qzBpk2bsGrVKoWY7ty5g7179+KPP/7A8ePHERMTg5EjRxba7xkzZmDbtm1Yv349bty4gfHjx+Obb75BWFjYe8csJSWlzMfp3X7t378fMTExkMvl6Nq1K6pUqYKIiAhs3LgR06dPV7jvt99+i99++w1ZWVli2c6dO1GjRg2FfwESERFRJVa2OXXp8fLyElxdXcXjmTNnCu3atVOoc//+fQGAEB8fL17TsmVLhTqNGzcWpk6dKgiCIISEhAj6+vrCf//9p1CnVq1aws8//ywIgiBMmDBB6NSpkyAIgrB69Wqhe/fugpubm3DkyBFBEATBwcFBWL9+faFxL126VGjUqJF4PHv2bEFdXV3hXxfHjh0T1NTUhJSUFEEQFGdYMzIyBG1tbSE8PFyh3cGDBwu9e/cu9L55PtU4zZ49W9DU1BRSU1MV+qWhoSH2SxCEfDOs//33n1C1alVhz549Yh1XV1chICCgyH79999/QlpamvjK6xNnWImIqCicYf30SmOGtVytYXV3dxd/jo6OxunTpyGTyfLVS0hIgIODAwDAxcVF4Zy5uTlSU1PFNjIyMmBsbKxQ59WrV0hISAAAeHt7Y8uWLZDL5QgLC0ObNm1gZWWFsLAwuLm54datWwozrPv27cPq1atx584dZGRkICcnB/r6+grtW1lZoWbNmuKxh4cH5HI54uPjYWZmplA3NjYW//33H9q2batQ/vr1azRs2LDoAfuE4wQA1tbWMDExEY/j4+NhaWmp0KcmTZootCGVSvHNN99g69at6NGjB2JiYnDlyhUEBQUV2a9FixZhzpw5+cp3ytYgee6PJfp+ZSIiIlJN5Sph1dXVFX+Wy+Xo3LkzlixZkq+eubm5+PO7D/5IJBLI5XKxDXNzc/Ej/7cZGhoCADw9PfHixQtcunQJZ86cwbx582BpaYmFCxfC1dUV1atXh5OTEwDgwoUL6NWrF+bMmQNfX18YGBhg9+7dWLFiRZH9kkgkCv99W16sR44cgYWFhcI5qVRaZLt513+KcQIUfz/Am6UEBfXpXd9++y1cXV3x4MEDbN26FW3atIG1tXWR1/j7+4sLxQEgPT0dlpaW770XERERlT/lKmF9m5ubG/bv3w8bGxtoaJSsG25ubnj48CE0NDRgY2NTYJ28daw//vgjJBIJnJ2dUaNGDVy+fBmHDx9WmF09d+4crK2tFdZp3rt3L1+bycnJ+Oeff1CjRg0AwPnz56GmpibOdr7N2dkZUqkUycnJCvf6kD5+inEqSJ06dZCcnIx///0XpqamAIDIyMh89erXrw93d3ds2rQJv/32G3744Yf3ti2VSouVsBMREVH5V64eunrbyJEj8fTpU/Tu3RsXL17E3bt38eeff2LQoEHIzc0tVhs+Pj7w8PBA165dceLECSQlJSE8PBwzZsxAVFSUWM/b2xs7duyAl5cXJBIJjIyM4OzsjD179sDb21usZ29vj+TkZOzevRsJCQlYu3YtDh48mO++2tra6N+/P65cuYIzZ85gzJgx6NGjR77lAMCbh7gmTZqE8ePHY/v27UhISMDly5fx008/Yfv27So1Tu9q27YtatWqhf79++Pq1as4d+6cmMy/O/P67bffYvHixcjNzcWXX35ZrLiIiIhKKu9TRCp7eWMtCEKJ2yi3CWuNGjVw7tw55ObmwtfXF/Xq1cPYsWNhYGAANbXidUsikeDo0aPw9PTEoEGD4ODggF69eiEpKUmcEQSAVq1aITc3VyE59fLyQm5ursKsZ5cuXTB+/HiMGjUKrq6uCA8Px8yZM/Pd197eHt26dUOHDh3Qrl071KtXD+vWrSs0znnz5mHWrFlYtGgRnJyc4Ovriz/++AO2trYqNU7vUldXR1BQEDIyMtC4cWN8++23mDFjBoA3SfvbevfuDQ0NDfTp0yffOSIiotKSt4d7RkaGkiOpPPLGOjs7u8RtSISPSXeJPtC5c+fQsmVL3LlzB7Vq1RLL79+/DxsbG0RGRsLNze2D201PT4eBgQGu+ztBT1udD10REVGh7t27h8ePH8PCwgIymazYEzj0YeRyOTIyMvD333/j+fPnePDgAVJTU9G7d2/x4fO89++0tLR8D6m/rdyuYaXy4eDBg5DJZKhduzbu3LmDsWPHokWLFmKymp2djZSUFEybNg3NmjUrUbJKRET0IaysrJCTk4O///5b2aFUCs+fP8e///6LrKwsaGhoQEdH54PbYMJazg0bNgw7duwo8Nw333yDDRs2fOKIFL148QJTpkzB/fv3Ua1aNfj4+CjsmnDu3Dm0atUKDg4O2LdvnxIjJSKiykIikcDOzg7BwcGIj4+Hvr4+H+QtA4Ig4PXr15DL5Xj9+jWePHkCZ2fnImdSC8MlAeVcamqq+K1b79LX10f16tU/cUTKwSUBRET0obKzs3Hq1CnEx8cjJyfnox4KoqJpaGjA2toan3/+ucKzKlwSUElUr1690iSlREREpUlTUxNt27aFh4cHXr16pexwKjRtbW3IZDKoq6uX6HomrFShWE67UKKPGoiIqHJSU1ODvr4+3ztUHB+LIyIiIiKVxhlWqhDy1h0Vtp6XiIiIVE/e+/b71g8zYaUK4cmTJwAAS0tLJUdCREREH+rFixcwMDAo9DwTVqoQqlatCgBITk4u8g+eSl96ejosLS1x//59rgFTAo6/8nDslYdjr1ylOf6CIODFixeoUaNGkfWYsFKFkPctJQYGBvyfl5LwoQXl4vgrD8deeTj2ylVa41+ciSY+dEVEREREKo0JKxERERGpNCasVCFIpVLMnj2bX62nBBx75eL4Kw/HXnk49sqljPHnV7MSERERkUrjDCsRERERqTQmrERERESk0piwEhEREZFKY8JKRERERCqNCSuVe+vWrYOtrS20tbXRqFEjnDlzRtkhVUh//fUXOnfujBo1akAikSAoKEjhvCAICAgIQI0aNaCjowNvb2/cuHFDOcFWMIsWLULjxo2hp6eH6tWro2vXroiPj1eow/EvG+vXr4eLi4u4QbqHhweOHTsmnue4fzqLFi2CRCLBuHHjxDKOf9kJCAiARCJReJmZmYnnP/XYM2Glcm3Pnj0YN24cpk+fjsuXL+Ozzz5D+/btkZycrOzQKpzMzEw0aNAAP/74Y4Hnly5dipUrV+LHH39EZGQkzMzM0LZtW7x48eITR1rxhIWFYeTIkbhw4QKCg4ORk5ODdu3aITMzU6zD8S8bNWvWxOLFixEVFYWoqCi0bt0aXbp0Ed+YOe6fRmRkJDZu3AgXFxeFco5/2apbty5SUlLE17Vr18Rzn3zsBaJyrEmTJsKwYcMUyurUqSNMmzZNSRFVDgCEgwcPisdyuVwwMzMTFi9eLJb9999/goGBgbBhwwYlRFixpaamCgCEsLAwQRA4/p+akZGRsHnzZo77J/LixQuhdu3aQnBwsODl5SWMHTtWEAT+3Ze12bNnCw0aNCjwnDLGnjOsVG69fv0a0dHRaNeunUJ5u3btEB4erqSoKqfExEQ8fPhQ4XchlUrh5eXF30UZSEtLAwBUrVoVAMf/U8nNzcXu3buRmZkJDw8PjvsnMnLkSHTs2BE+Pj4K5Rz/snf79m3UqFEDtra26NWrF+7evQtAOWOvUSatEn0Cjx8/Rm5uLkxNTRXKTU1N8fDhQyVFVTnljXdBv4t79+4pI6QKSxAETJgwAS1btkS9evUAcPzL2rVr1+Dh4YH//vsPMpkMBw8ehLOzs/jGzHEvO7t378alS5cQGRmZ7xz/7stW06ZN8csvv8DBwQH//vsv5s+fj+bNm+PGjRtKGXsmrFTuSSQShWNBEPKV0afB30XZGzVqFK5evYqzZ8/mO8fxLxuOjo6IiYnB8+fPsX//fvTv3x9hYWHieY572bh//z7Gjh2LP//8E9ra2oXW4/iXjfbt24s/169fHx4eHqhVqxa2b9+OZs2aAfi0Y88lAVRuVatWDerq6vlmU1NTU/P9q4/KVt6To/xdlK3Ro0fj0KFDOH36NGrWrCmWc/zLlpaWFuzt7eHu7o5FixahQYMGWLNmDce9jEVHRyM1NRWNGjWChoYGNDQ0EBYWhrVr10JDQ0McY47/p6Grq4v69evj9u3bSvnbZ8JK5ZaWlhYaNWqE4OBghfLg4GA0b95cSVFVTra2tjAzM1P4Xbx+/RphYWH8XZQCQRAwatQoHDhwAKdOnYKtra3CeY7/pyUIArKysjjuZaxNmza4du0aYmJixJe7uzv69u2LmJgY2NnZcfw/oaysLMTFxcHc3Fw5f/tl8igX0Seye/duQVNTU9iyZYsQGxsrjBs3TtDV1RWSkpKUHVqF8+LFC+Hy5cvC5cuXBQDCypUrhcuXLwv37t0TBEEQFi9eLBgYGAgHDhwQrl27JvTu3VswNzcX0tPTlRx5+Td8+HDBwMBACA0NFVJSUsTXy5cvxToc/7Lh7+8v/PXXX0JiYqJw9epV4fvvvxfU1NSEP//8UxAEjvun9vYuAYLA8S9LEydOFEJDQ4W7d+8KFy5cEDp16iTo6emJ76+feuyZsFK599NPPwnW1taClpaW4ObmJm71Q6Xr9OnTAoB8r/79+wuC8Gabk9mzZwtmZmaCVCoVPD09hWvXrik36AqioHEHIGzbtk2sw/EvG4MGDRL//2JiYiK0adNGTFYFgeP+qb2bsHL8y07Pnj0Fc3NzQVNTU6hRo4bQrVs34caNG+L5Tz32EkEQhLKZuyUiIiIi+nhcw0pEREREKo0JKxERERGpNCasRERERKTSmLASERERkUpjwkpEREREKo0JKxERERGpNCasRERERKTSmLASERERkUpjwkpERJWSRCJBUFCQssMgomJgwkpERCojNzcXcrlc2WEQkYphwkpERCXm7e2NUaNGYdSoUTA0NISxsTFmzJiBvG/9fv36NaZMmQILCwvo6uqiadOmCA0NFa8PDAyEoaEhDh8+DGdnZ0ilUty7dw9ZWVmYMmUKLC0tIZVKUbt2bWzZskW8LjY2Fh06dIBMJoOpqSn69euHx48fK8Q1ZswYTJkyBVWrVoWZmRkCAgLE8zY2NgCAL7/8EhKJRDwmItXEhJWIiD7K9u3boaGhgYiICKxduxarVq3C5s2bAQADBw7EuXPnsHv3bly9ehVff/01Pv/8c9y+fVu8/uXLl1i0aBE2b96MGzduoHr16vDz88Pu3buxdu1axMXFYcOGDZDJZACAlJQUeHl5wdXVFVFRUTh+/Dj+/fdf9OjRI19curq6iIiIwNKlSzF37lwEBwcDACIjIwEA27ZtQ0pKinhMRKpJIuT9M5iIiOgDeXt7IzU1FTdu3IBEIgEATJs2DYcOHcIff/yB2rVr48GDB6hRo4Z4jY+PD5o0aYKFCxciMDAQAwcORExMDBo0aAAAuHXrFhwdHREcHAwfH59895w1axYiIiJw4sQJsezBgwewtLREfHw8HBwc4O3tjdzcXJw5c0as06RJE7Ru3RqLFy8G8GYN68GDB9G1a9eyGBoiKkUayg6AiIjKt2bNmonJKgB4eHhgxYoViIqKgiAIcHBwUKiflZUFY2Nj8VhLSwsuLi7icUxMDNTV1eHl5VXg/aKjo3H69GlxxvVtCQkJ4v3ebhMAzM3NkZqa+uEdJCKlY8JKRERlRl1dHdHR0VBXV1cofzvZ1NHRUUh4dXR0imxTLpejc+fOWLJkSb5z5ubm4s+ampoK5yQSCR/oIiqnmLASEdFHuXDhQr7j2rVro2HDhsjNzUVqaio+++yzYrdXv359yOVyhIWFFbgkwM3NDfv374eNjQ00NEr+NqapqYnc3NwSX09Enw4fuiIioo9y//59TJgwAfHx8di1axd++OEHjB07Fg4ODujbty/8/Pxw4MABJCYmIjIyEkuWLMHRo0cLbc/Gxgb9+/fHoEGDEBQUhMTERISGhmLv3r0AgJEjR+Lp06fo3bs3Ll68iLt37+LPP//EoEGDPigBtbGxQUhICB4+fIhnz5599DgQUdlhwkpERB/Fz88Pr169QpMmTTBy5EiMHj0aQ4cOBfDmKXw/Pz9MnDgRjo6O+OKLLxAREQFLS8si21y/fj26d++OESNGoE6dOhgyZAgyMzMBADVq1MC5c+eQm5sLX19f1KtXD2PHjoWBgQHU1Ir/trZixQoEBwfD0tISDRs2LPkAEFGZ4y4BRERUYt7e3nB1dcXq1auVHQoRVWCcYSUiIiIilcaElYiIiIhUGpcEEBEREZFK4wwrEREREak0JqxEREREpNKYsBIRERGRSmPCSkREREQqjQkrEREREak0JqxEREREpNKYsBIRERGRSmPCSkREREQqjQkrEREREam0/wcigYWgGYSsbQAAAABJRU5ErkJggg=="/>
          <p:cNvSpPr>
            <a:spLocks noChangeAspect="1" noChangeArrowheads="1"/>
          </p:cNvSpPr>
          <p:nvPr/>
        </p:nvSpPr>
        <p:spPr bwMode="auto">
          <a:xfrm>
            <a:off x="165683" y="-156033"/>
            <a:ext cx="324604" cy="329213"/>
          </a:xfrm>
          <a:prstGeom prst="rect">
            <a:avLst/>
          </a:prstGeom>
          <a:noFill/>
        </p:spPr>
        <p:txBody>
          <a:bodyPr vert="horz" wrap="square" lIns="97877" tIns="48939" rIns="97877" bIns="4893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57" name="Picture 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89256" y="2393945"/>
            <a:ext cx="6112971" cy="434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59" name="AutoShape 19" descr="data:image/png;base64,iVBORw0KGgoAAAANSUhEUgAAAmsAAAHFCAYAAACtsr7nAAAAOXRFWHRTb2Z0d2FyZQBNYXRwbG90bGliIHZlcnNpb24zLjcuMCwgaHR0cHM6Ly9tYXRwbG90bGliLm9yZy88F64QAAAACXBIWXMAAA9hAAAPYQGoP6dpAAA6VklEQVR4nO3dd3RUdf7/8dekk14gIaEFkEAglCAdlIiASmAFxLUgBNkVWYoUUSkuJauADUFdYFUEFBX1S1kEVkBpSgeJVEEUiEIwS5AEEilJPr8/+GXWIRAS2lwmz8c5cw7zufd+5v2eKLzO55bYjDFGAAAAsCQ3ZxcAAACAyyOsAQAAWBhhDQAAwMIIawAAABZGWAMAALAwwhoAAICFEdYAAAAsjLAGAABgYYQ1AAAACyOsAbjuZs2aJZvNpq1btzq7lBLZu3evevTooWrVqsnHx0dly5ZVw4YNNWDAAGVlZdn3++ijjzR58uRr+qypU6dq1qxZ11awxRT83K/0io6OdnapwC3Fw9kFAIAVbN++XS1btlRsbKxGjx6t6OhoHT9+XN99953mzp2rYcOGKTAwUNKFsLZr1y4NHjz4qj9v6tSpKlu2rHr16nV9GrCAxMREbdiwwWGsefPm6tatm55++mn7mLe3980uDbilEdYAQNLkyZPl5uam1atXKyAgwD7erVs3/eMf/xC/RvnKypUrp3LlyhUaj4iIULNmza55/vPnz8tms8nDg3+6ULpwGhSA03zzzTe6++67FRAQIF9fX7Vo0UJLlixx2Oe///2v+vXrp9q1a8vf31/h4eFq06aNvv76a4f9Dh06JJvNpldffVWTJk1S1apV5e/vr+bNm2vjxo1XrCUjI0OBgYHy9/e/5HabzSZJSkhI0JIlS3T48GGHU3sFxo0bp6ZNmyo0NFSBgYFq2LChZsyY4RD2oqOjtXv3bq1Zs6bQqcGCU4mHDh1y+PzVq1fLZrNp9erV9rHt27erY8eOCg8Pl7e3t6KiopSYmKhffvnlsn0OHjxYfn5+Dqd1Czz00EOKiIjQ+fPnJUkrV65UQkKCwsLCVKZMGVWuXFkPPPCAcnJyivwur+SHH37Qo48+aq87NjZW//znPy/Z7wcffKCnn35aFSpUkLe3tw4cOKBevXrJ399f33//ve655x75+fkpMjJSEydOlCRt3LhRrVq1kp+fn2JiYjR79uxrqhdwNsIaAKdYs2aN2rRpo8zMTM2YMUMff/yxAgIC1KlTJ33yySf2/U6cOCFJGjNmjJYsWaKZM2eqWrVqSkhIcAguBf75z39qxYoVmjx5sj788ENlZ2erQ4cOyszMLLKe5s2bKy0tTd27d9eaNWv0+++/X3K/qVOnqmXLlipfvrw2bNhgfxU4dOiQnnzySX366aeaP3++unbtqoEDB+of//iHfZ8FCxaoWrVqio+Ptx+/YMGCknx9ys7OVrt27fTrr7869Fy5cmWdOnXqssf17t1bOTk5+vTTTx3GT548qX//+9967LHH5OnpqUOHDikxMVFeXl5677339MUXX2jixIny8/PTuXPnSlTrH+3Zs0eNGzfWrl279Nprr2nx4sVKTEzUU089pXHjxhXaf8SIEUpNTdX06dP1+eefKzw8XNKFVbauXbsqMTFR//73v3XfffdpxIgRGjlypJKSktS7d28tWLBANWvWVK9evbRt27arrhlwOgMA19nMmTONJLNly5bL7tOsWTMTHh5uTp06ZR/Lzc01cXFxpmLFiiY/P/+Sx+Xm5prz58+bu+++23Tp0sU+fvDgQSPJ1K1b1+Tm5trHN2/ebCSZjz/+uMiaz5w5Yzp37mwkGUnG3d3dxMfHm1GjRpn09HSHfRMTE02VKlWKnM8YY/Ly8sz58+dNcnKyCQsLc+ipTp06pnXr1oWOKfjuDh486DC+atUqI8msWrXKGGPM1q1bjSSzcOHCK9ZxsYYNG5oWLVo4jE2dOtVIMjt37jTGGPN///d/RpJJSUkp8fx/JMn079/f/v6ee+4xFStWNJmZmQ77DRgwwPj4+JgTJ04YY/7X75133llozqSkJCPJzJs3zz52/vx5U65cOSPJfPvtt/bxjIwM4+7uboYOHXpNfQDOxMoagJsuOztbmzZtUrdu3RxOO7q7u6tHjx765ZdftG/fPvv49OnT1bBhQ/n4+MjDw0Oenp766quvtHfv3kJzJyYmyt3d3f6+Xr16kqTDhw8XWZO3t7cWLFigPXv26PXXX9fDDz+s//73v3rxxRcVGxvrUE9RVq5cqbZt2yooKEju7u7y9PTU6NGjlZGRofT09GLNURy33XabQkJC9Nxzz2n69Onas2dPsY99/PHHtX79eoeeZs6cqcaNGysuLk6S1KBBA3l5ealPnz6aPXu2fvrpp2uu+cyZM/rqq6/UpUsX+fr6Kjc31/7q0KGDzpw5U+iU9QMPPHDJuWw2mzp06GB/7+Hhodtuu02RkZGKj4+3j4eGhio8PPyKP3/AyghrAG663377TcYYRUZGFtoWFRUl6cI1ZJI0adIk/e1vf1PTpk01b948bdy4UVu2bNG99957yVOVYWFhDu8L7jy83GnNi8XGxmrw4MGaM2eOUlNTNWnSJGVkZOjvf//7FY/dvHmz2rdvL0l65513tG7dOm3ZskWjRo0qUQ3FERQUpDVr1qhBgwYaOXKk6tSpo6ioKI0ZM8Z+zdnldO/eXd7e3vZHh+zZs0dbtmzR448/bt+nevXq+vLLLxUeHq7+/furevXqql69uqZMmXLVNWdkZCg3N1dvvvmmPD09HV4Fwev48eMOx1zqvxFJ8vX1lY+Pj8OYl5eXQkNDC+3r5eWlM2fOXHXdgLNxSw2Amy4kJERubm5KS0srtO3o0aOSpLJly0qS5syZo4SEBE2bNs1hv6Kuy7pebDabhgwZouTkZO3ateuK+8+dO1eenp5avHixQ5BYuHBhsT+z4LizZ886jF8cYiSpbt26mjt3rowx2rFjh2bNmqXk5GSVKVNGw4cPv+xnhISE6P7779f777+vF154QTNnzpSPj48eeeQRh/3uuOMO3XHHHcrLy9PWrVv15ptvavDgwYqIiNDDDz9c7J7++LkFq6f9+/e/5D5Vq1Z1eP/HmzeA0oqVNQA3nZ+fn5o2bar58+c7rDbl5+drzpw5qlixomJiYiRd+Mf64udy7dixo9DzvK7VpYKjdCE8ZmVl2Vf8pAurdZdaJSt4rMQfT8P+/vvv+uCDDwrte7k5Cu4K3bFjh8P4okWLLlu7zWZT/fr19frrrys4OFjffvvtZfct8Pjjj+vo0aNaunSp5syZoy5duig4OPiS+7q7u6tp06b2OzaLM/+l+Pr66q677tL27dtVr149NWrUqNDr4pVRAKysAbiBVq5cWegRFJLUoUMHTZgwQe3atdNdd92lYcOGycvLS1OnTtWuXbv08ccf21dUOnbsqH/84x8aM2aMWrdurX379ik5OVlVq1ZVbm7udau1T58+OnnypB544AHFxcXJ3d1d33//vV5//XW5ubnpueees+9bt25dzZ8/X9OmTdPtt98uNzc3NWrUSImJiZo0aZIeffRR9enTRxkZGXr11Vcv+RDYglWxTz75xP4bE+rWravGjRurZs2aGjZsmHJzcxUSEqIFCxbom2++cTh+8eLFmjp1qjp37qxq1arJGKP58+fr5MmTateu3RX7bd++vSpWrKh+/frp2LFjDqdApQvXCa5cuVKJiYmqXLmyzpw5o/fee0+S1LZt26v5iiVJU6ZMUatWrXTHHXfob3/7m6Kjo3Xq1CkdOHBAn3/+uVauXHnVcwMuy8k3OABwQQV3NF7uVXCn49dff23atGlj/Pz8TJkyZUyzZs3M559/7jDX2bNnzbBhw0yFChWMj4+PadiwoVm4cKFJSkpyuCOz4G7QV155pVA9ksyYMWOKrHnZsmWmd+/epnbt2iYoKMh4eHiYyMhI07VrV7NhwwaHfU+cOGG6detmgoODjc1mM3/8q/S9994zNWvWNN7e3qZatWpmwoQJZsaMGYXu8Dx06JBp3769CQgIMJIcetm/f79p3769CQwMNOXKlTMDBw40S5Yscbgb9PvvvzePPPKIqV69uilTpowJCgoyTZo0MbNmzSqyzz8aOXKkkWQqVapk8vLyHLZt2LDBdOnSxVSpUsV4e3ubsLAw07p1a7No0aJiz29M4btBjbnws+rdu7epUKGC8fT0NOXKlTMtWrQwL7zwgn2fgrtBP/vss0JzJiUlGT8/v0LjrVu3NnXq1Ck0XqVKFZOYmFiiugErsRnDY7kBAACsimvWAAAALIywBgAAYGGENQAAAAsjrAEAAFgYYQ0AAMDCCGsAAAAWxkNxXUB+fr6OHj2qgIAAfjULAAC3CGOMTp06paioKLm5XX79jLDmAo4ePapKlSo5uwwAAHAVfv75Z1WsWPGy2wlrLiAgIEDShR92YGCgk6sBAADFkZWVpUqVKtn/Hb8cwpoLKDj1GRgYSFgDAOAWc6VLmLjBAAAAwMIIawAAABZGWAMAALAwwhoAAICFEdYAAAAsjLAGAABgYYQ1AAAACyOsAQAAWBhhDQAAwMIIawAAABZGWAMAALAwwhoAAICFEdYAAAAsjLAGAABgYYQ1AAAACyOsAQAAWJiHswvA9XPn8x/L3buMs8sAAMBlbHulp7NLYGUNAADAy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2k0wa9YsBQcHO7sMAABwC3JqWJs2bZrq1aunwMBABQYGqnnz5vrPf/5TaL+9e/fqT3/6k4KCghQQEKBmzZopNTXVCRVfWXR0tCZPnuzsMgAAgItwalirWLGiJk6cqK1bt2rr1q1q06aN7r//fu3evdu+z48//qhWrVqpVq1aWr16tb777jv9/e9/l4+PjxMrBwAAuDmcGtY6deqkDh06KCYmRjExMXrxxRfl7++vjRs32vcZNWqUOnTooJdfflnx8fGqVq2aEhMTFR4eftl5e/Xqpc6dO2v8+PGKiIhQcHCwxo0bp9zcXD3zzDMKDQ1VxYoV9d577zkct3PnTrVp00ZlypRRWFiY+vTpo9OnTxea99VXX1VkZKTCwsLUv39/nT9/XpKUkJCgw4cPa8iQIbLZbLLZbA7zL1u2TLGxsfL399e9996rtLQ0+7bVq1erSZMm8vPzU3BwsFq2bKnDhw9f0/cLAABufZa5Zi0vL09z585Vdna2mjdvLknKz8/XkiVLFBMTo3vuuUfh4eFq2rSpFi5ceMX5Vq5cqaNHj2rt2rWaNGmSxo4dq44dOyokJESbNm1S37591bdvX/3888+SpJycHN17770KCQnRli1b9Nlnn+nLL7/UgAEDHOZdtWqVfvzxR61atUqzZ8/WrFmzNGvWLEnS/PnzVbFiRSUnJystLc0hjOXk5OjVV1/VBx98oLVr1yo1NVXDhg2TJOXm5qpz585q3bq1duzYoQ0bNqhPnz6Fwh4AACh9nB7Wdu7cKX9/f3l7e6tv375asGCBateuLUlKT0/X6dOnNXHiRN17771avny5unTpoq5du2rNmjVFzhsaGqo33nhDNWvWVO/evVWzZk3l5ORo5MiRqlGjhkaMGCEvLy+tW7dOkvThhx/q999/1/vvv6+4uDi1adNGb731lj744AP9+uuv9nlDQkL01ltvqVatWurYsaMSExP11Vdf2T/T3d1dAQEBKl++vMqXL28/7vz585o+fboaNWqkhg0basCAAfbjsrKylJmZqY4dO6p69eqKjY1VUlKSKleufMnezp49q6ysLIcXAABwTR7OLqBmzZpKSUnRyZMnNW/ePCUlJWnNmjWqXbu28vPzJUn333+/hgwZIklq0KCB1q9fr+nTp6t169aXnbdOnTpyc/tfFo2IiFBcXJz9vbu7u8LCwpSeni7pwk0M9evXl5+fn32fli1bKj8/X/v27VNERIR9Xnd3d/s+kZGR2rlz5xX79PX1VfXq1R2OK/js0NBQ9erVS/fcc4/atWuntm3b6s9//rMiIyMvOdeECRM0bty4QuMf+k9RgI/7JY4AABRX5dFX/jsduJmcvrLm5eWl2267TY0aNdKECRNUv359TZkyRZJUtmxZeXh42FfaCsTGxl7xblBPT0+H9zab7ZJjBYHQGHPZ045/HC9qjpLWY4yxv585c6Y2bNigFi1a6JNPPlFMTIzDtXt/NGLECGVmZtpfBadyAQCA63F6WLuYMUZnz56VdCHINW7cWPv27XPYZ//+/apSpcp1/dzatWsrJSVF2dnZ9rF169bJzc1NMTExxZ7Hy8tLeXl5V1VDfHy8RowYofXr1ysuLk4fffTRJffz9va2P+6k4AUAAFyTU8PayJEj9fXXX+vQoUPauXOnRo0apdWrV6t79+72fZ555hl98skneuedd3TgwAG99dZb+vzzz9WvX7/rWkv37t3l4+OjpKQk7dq1S6tWrdLAgQPVo0cP+ynQ4oiOjtbatWt15MgRHT9+vFjHHDx4UCNGjNCGDRt0+PBhLV++XPv371dsbOzVtgMAAFyEU69Z+/XXX9WjRw+lpaUpKChI9erV0xdffKF27drZ9+nSpYumT5+uCRMm6KmnnlLNmjU1b948tWrV6rrW4uvrq2XLlmnQoEFq3LixfH199cADD2jSpEklmic5OVlPPvmkqlevrrNnzzqc6izqs7///nvNnj1bGRkZioyM1IABA/Tkk09ebTsAAMBF2Exx0gQsLSsrS0FBQdo1IpYbDADgGnGDAW6Wgn+/MzMzi7ykyXLXrAEAAOB/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A9nF4Drp9LwjQoMDHR2GQAA4DpiZQ0AAMDCCGsAAAAWRlgDAACwMMIaAACAhRHWAAAALKzEd4OeOXNGb775platWqX09HTl5+c7bP/222+vW3EAAAClXYnDWu/evbVixQp169ZNTZo0kc1muxF1AQAAQFcR1pYsWaKlS5eqZcuWN6IeAAAA/EGJr1mrUKGCAgICbkQtAAAAuEiJw9prr72m5557TocPH74R9QAAAOAPSnwatFGjRjpz5oyqVasmX19feXp6Omw/ceLEdSsOAACgtCtxWHvkkUd05MgRjR8/XhEREdxgAAAAcAOVOKytX79eGzZsUP369W9EPQAAAPiDEl+zVqtWLf3+++83ohYAAABcpMRhbeLEiXr66ae1evVqZWRkKCsry+EFAACA68dmjDElOcDN7UK+u/haNWOMbDab8vLyrl91KJasrCwFBQUpMzNTgYGBzi4HAAAUQ3H//S7xNWurVq26psIAAABQfCUKa+fPn9fYsWP1r3/9SzExMTeqJgAAAPx/JbpmzdPTU7t27eJxHQAAADdJiW8w6Nmzp2bMmHEjagEAAMBFSnzN2rlz5/Tuu+9qxYoVatSokfz8/By2T5o06boVBwAAUNqVOKzt2rVLDRs2lCTt37/fYRunRwEAAK4v7gYFAACwsBJfs1bgwIEDWrZsmf23GZTwcW0AAAAohhKHtYyMDN19992KiYlRhw4dlJaWJkn661//qqeffvq6FwgAAFCalTisDRkyRJ6enkpNTZWvr699/KGHHtIXX3xxXYsDAAAo7Up8zdry5cu1bNkyVaxY0WG8Ro0aOnz48HUrDAAAAFexspadne2wolbg+PHj8vb2vi5FAQAA4IISh7U777xT77//vv29zWZTfn6+XnnlFd11113XtTgAAIDSrsSnQV955RUlJCRo69atOnfunJ599lnt3r1bJ06c0Lp1625EjQAAAKVWiVfW/P39lZKSoiZNmqhdu3bKzs5W165dtX37dnl6et6IGgEAAEotmynhA9Lc3d2Vlpam8PBwh/GMjAyFh4crLy/vuhaIK8vKylJQUJAyMzMVGBjo7HIAAEAxFPff7xKvrF0u250+fVo+Pj4lnQ4AAABFKPY1a0OHDpV04YaC0aNHO9wRmpeXp02bNqlBgwbXvUAAAIDSrNhhbfv27ZIurKzt3LlTXl5e9m1eXl6qX7++hg0bdv0rBAAAKMWKHdYKfoH7448/rilTpnBtFAAAwE1Q4hsMYD0FFyjWHzhd7t5lnF0OnGjbKz2dXQIAoJhu2A0GAAAAuHk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ZuglmzZik4ONjZZQAAgFuQ08PakSNH9NhjjyksLEy+vr5q0KCBtm3bZt9ujNHYsWMVFRWlMmXKKCEhQbt373ZixUWLjo7W5MmTnV0GAABwEU4Na7/99ptatmwpT09P/ec//9GePXv02muvOaxCvfzyy5o0aZLeeustbdmyReXLl1e7du106tQp5xUOAABwkzg1rL300kuqVKmSZs6cqSZNmig6Olp33323qlevLunCqtrkyZM1atQode3aVXFxcZo9e7ZycnL00UcfXXbeXr16qXPnzho/frwiIiIUHByscePGKTc3V88884xCQ0NVsWJFvffeew7H7dy5U23atFGZMmUUFhamPn366PTp04XmffXVVxUZGamwsDD1799f58+flyQlJCTo8OHDGjJkiGw2m2w2m8P8y5YtU2xsrPz9/XXvvfcqLS3Nvm316tVq0qSJ/Pz8FBwcrJYtW+rw4cPX/B0DAIBbm1PD2qJFi9SoUSM9+OCDCg8PV3x8vN555x379oMHD+rYsWNq3769fczb21utW7fW+vXri5x75cqVOnr0qNauXatJkyZp7Nix6tixo0JCQrRp0yb17dtXffv21c8//yxJysnJ0b333quQkBBt2bJFn332mb788ksNGDDAYd5Vq1bpxx9/1KpVqzR79mzNmjVLs2bNkiTNnz9fFStWVHJystLS0hzCWE5Ojl599VV98MEHWrt2rVJTUzVs2DBJUm5urjp37qzWrVtrx44d2rBhg/r06VMo7BU4e/assrKyHF4AAMA1eTjzw3/66SdNmzZNQ4cO1ciRI7V582Y99dRT8vb2Vs+ePXXs2DFJUkREhMNxERERV1x1Cg0N1RtvvCE3NzfVrFlTL7/8snJycjRy5EhJ0ogRIzRx4kStW7dODz/8sD788EP9/vvvev/99+Xn5ydJeuutt9SpUye99NJL9hpCQkL01ltvyd3dXbVq1VJiYqK++uorPfHEEwoNDZW7u7sCAgJUvnx5h3rOnz+v6dOn21cNBwwYoOTkZElSVlaWMjMz1bFjR/v22NjYy/Y2YcIEjRs3rtD4h/5TFODjXuT3AteWmvyKs0uARVQevdPZJQC4Tpy6spafn6+GDRtq/Pjxio+P15NPPqknnnhC06ZNc9jv4hUmY8xlV50K1KlTR25u/2svIiJCdevWtb93d3dXWFiY0tPTJUl79+5V/fr17UFNklq2bKn8/Hzt27fPYV539/8FosjISPscRfH19bUHsYuPCw0NVa9evXTPPfeoU6dOmjJlisOq3MVGjBihzMxM+6tgdRAAALgep4a1yMhI1a5d22EsNjZWqampkmRfnSpYYSuQnp5eaLXtYp6eng7vbTbbJcfy8/MlFR0A/zhe1BwlrccYY38/c+ZMbdiwQS1atNAnn3yimJgYbdy48ZJzeXt7KzAw0OEFAABck1PDWsuWLR1WrSRp//79qlKliiSpatWqKl++vFasWGHffu7cOa1Zs0YtWrS4rrXUrl1bKSkpys7Oto+tW7dObm5uiomJKfY8Xl5eysvLu6oa4uPjNWLECK1fv15xcXFF3kQBAABKB6eGtSFDhmjjxo0aP368Dhw4oI8++khvv/22+vfvL+nC6tPgwYM1fvx4LViwQLt27VKvXr3k6+urRx999LrW0r17d/n4+CgpKUm7du3SqlWrNHDgQPXo0eOKq3h/FB0drbVr1+rIkSM6fvx4sY45ePCgRowYoQ0bNujw4cNavny59u/fX+R1awAAoHRw6g0GjRs31oIFCzRixAglJyeratWqmjx5srp3727f59lnn9Xvv/+ufv366bffflPTpk21fPlyBQQEXNdafH19tWzZMg0aNEiNGzeWr6+vHnjgAU2aNKlE8yQnJ+vJJ59U9erVdfbsWYdTnUV99vfff6/Zs2crIyNDkZGRGjBggJ588smrbQcAALgImylOmoClZWVlKSgoSLtGxHI3KABJ3A0K3AoK/v3OzMws8vpzp/+6KQAAAFweYQ0AAMDCCGsAAAAWRlgDAACwMMIaAACAhRHWAAAALIywBgAAYGGENQAAAAsjrAEAAFgYYQ0AAMDCCGsAAAAW5tRf5A4AAG6+3NxcnTt3ztlluDwvLy95eFx71CKsAQBQShhjlJqaquPHjzu7lFKjbNmyqly5smw221XPQVgDAKCUKAhqFSpUkL+/v9zcuBrqRsnPz9fp06d15MgRGWMUHR191XMR1gAAKAVyc3PtQa18+fLOLqdU8Pf3lyQdOXJEJ06cUHx8/FWtsBGpAQAoBQquUSsIELg5Cr7vzZs3KyUl5armIKwBAFCKcOrz5ir4vm02m7777jsZY0o+x/UuCgAAAI68vb2Vk5Oj3NzcEh9LWAMAALjBruVuUMIaAABQr1691LlzZ2eXUcj27dvVsWNHhYeHy8fHR9HR0XrooYfsjx9ZvXq1bDabTp48WaJ5Dx06JJvNdtXXkd1MhDUAAGBJ6enpatu2rcqWLatly5Zp7969eu+99xQZGamcnBxnl3fTENYAAMAVrVmzRk2aNJG3t7ciIyM1fPhwh+uvvvjiC7Vq1UrBwcEKCwtTx44d9eOPP9q3F6xkzZ8/X3fddZd8fX1Vv359bdiw4bKfuX79emVlZendd99VfHy8qlatqjZt2mjy5MmqXLmyDh06pLvuukuSFBISIpvNpl69ehWrnqpVq0qS/XEaCQkJkqSEhAQNHjzYoY7OnTvb55WkqVOnqkaNGvLx8VFERIS6det2NV9psRHWAABAkY4cOaIOHTqocePG+u677zRt2jTNmDFDL7zwgn2f7OxsDR06VFu2bNFXX30lNzc3denSRfn5+Q5zjRo1SsOGDVNKSopiYmL0yCOPXPai+/Llyys3N1cLFiy45F2UlSpV0rx58yRJ+/btU1pamqZMmVKsejZv3ixJ+vLLL5WWlqb58+cX67vYunWrnnrqKSUnJ2vfvn364osvdOeddxbr2KvFQ3EBAECRpk6dqkqVKumtt96SzWZTrVq1dPToUT333HMaPXq03Nzc9MADDzgcM2PGDIWHh2vPnj2Ki4uzjw8bNkyJiYmSpHHjxqlOnTo6cOCAatWqVehzmzVrppEjR+rRRx9V37591aRJE7Vp00Y9e/ZURESE3N3dFRoaKkkKDw9XcHCw/dgr1VOuXDlJUlhYWIkeEpyamio/Pz917NhRAQEBqlKliuLj44t9/NVgZQ0AABRp7969at68ucMdjS1bttTp06f1yy+/SJJ+/PFHPfroo6pWrZoCAwPtpxlTU1Md5qpXr579z5GRkZIuXJt2OS+++KKOHTum6dOnq3bt2po+fbpq1aqlnTt3FllzcespqXbt2qlKlSqqVq2aevTooQ8//PCGXz9HWAMAAEUyxhR69ETBacmC8U6dOikjI0PvvPOONm3apE2bNkn6329OKODp6Wn/c8GxF58qvVhYWJgefPBBvfbaa9q7d6+ioqL06quvFnlMceu5mJubW6FTrufPn7f/OSAgQN9++60+/vhjRUZGavTo0apfv36J70YtCcIaAAAoUu3atbV+/XqHELN+/XoFBASoQoUKysjI0N69e/X888/r7rvvVmxsrH777bcbUouXl5eqV6+u7Oxs+3tJysvLs+9TnHoudZwklStXTmlpafb3eXl52rVrl8M+Hh4eatu2rV5++WXt2LFDhw4d0sqVK69fkxfhmjUAACBJyszMLPTcsdDQUPXr10+TJ0/WwIEDNWDAAO3bt09jxozR0KFD5ebmppCQEIWFhentt99WZGSkUlNTNXz48GuuZ/HixZo7d64efvhhxcTEyBijzz//XEuXLtXMmTMlSVWqVJHNZtPixYvVoUMHlSlTplj1hIeHq0yZMvriiy9UsWJF+fj4KCgoSG3atNHQoUO1ZMkSVa9eXa+//rrDqtnixYv1008/6c4771RISIiWLl2q/Px81axZ85r7vRxW1gAAgKQLD5iNj493eI0ePVoVKlTQ0qVLtXnzZtWvX199+/bVX/7yFz3//POSLpw6nDt3rrZt26a4uDgNGTJEr7zyyjXXU7t2bfn6+urpp59WgwYN1KxZM3366ad699131aNHD0lShQoVNG7cOA0fPlwREREaMGBAserx8PDQG2+8oX/961+KiorS/fffL0nq3bu3kpKS1LNnT7Vu3VpVq1a1Px5EkoKDgzV//ny1adNGsbGxmj59uj7++GPVqVPnmvu9HJu5mt8oCkvJyspSUFCQdo2IVYCPu7PLAWABlUcXffE1Sp+cnBzt3btXsbGx8vX1dXY5pUbB975r1y5lZ2friSeesF+3V/Dvd2ZmpgIDAy87BytrAAAAFkZYAwAAsDDCGgAAgIUR1gAAACyMsAYAAGBhhDUAAAALI6wBAABYGGENAADAwghrAAAAFkZYAwAApcbUqVNVtWpV+fj46Pbbb9fXX3/t7JKuiF/kDgAArtntz7x/Uz9v2ys9S3zMJ598osGDB2vq1Klq2bKl/vWvf+m+++7Tnj17VLly5RtQ5fXByhoAACgVJk2apL/85S/661//qtjYWE2ePFmVKlXStGnTnF1akQhrAADA5Z07d07btm1T+/btHcbbt2+v9evXO6mq4iGsAQAAl3f8+HHl5eUpIiLCYTwiIkLHjh1zUlXFQ1gDAAClhs1mc3hvjCk0ZjWENQAA4PLKli0rd3f3Qqto6enphVbbrIawBgAAXJ6Xl5duv/12rVixwmF8xYoVatGihZOqKh4e3QEAAEqFoUOHqkePHmrUqJGaN2+ut99+W6mpqerbt6+zSysSYQ0AAJQKDz30kDIyMpScnKy0tDTFxcVp6dKlqlKlirNLKxJhDQAAXLOreUitM/Tr10/9+vVzdhklwjVrAAAAFkZYAwAAsDDCGgAAgIUR1gAAACyMsAYAAGBhhDUAAAALI6wBAABYGGENAADAwghrAAAAFkZYAwAAsDDCGgAAKBXWrl2rTp06KSoqSjabTQsXLnR2ScXC7wYFAADXLDW57k39vMqjd5b4mOzsbNWvX1+PP/64HnjggRtQ1Y1BWAMAAKXCfffdp/vuu8/ZZZQYp0EBAAAsjLAGAABgYYQ1AAAACyOsAQAAWBg3GLiQSsM3KjAw0NllAACA64iwBgAASoXTp0/rwIED9vcHDx5USkqKQkNDVblyZSdWVjTCGgAAKBW2bt2qu+66y/5+6NChkqSkpCTNmjXLSVVdGWENAABcs6t5SO3NlpCQIGOMs8soMW4wAAAAsDDCGgAAgIUR1gAAACyMsAYAAGBhhDUAAAALI6wBAFCK5OfnO7uEUqXg+76Wu1AJawAAlAJeXl6SLjwYFjdPwfd97ty5q56D56wBAFAKeHh4qGzZsjpy5Igkyd/fX25urNncKPn5+Tp9+rSOHDmikydPKjc396rnIqwBAFBKFPxKpYLAhhvv5MmT+vXXX3X27FkFBgbKw6Pk0YuwBgBAKWGz2VSlShWFhoZq+fLlOnr0qEJCQq4qQKBoxhidO3dO+fn5ys7O1rlz5xQbGyubzVbiufjpAABQygQEBKhdu3ZasmSJ0tPTr+kUHYpms9nk5eWlli1bqlmzZlc1B2ENAIBSKDAwUA8++KBOnTp1TRe/o2g2m02+vr7y8/O7qlU1ibAGAECp5eHhoZCQEGeXgSvgNhAAAAALY2XNBRQ8aC8rK8vJlQAAgOIq+Hf7Sg/MJay5gIyMDElSpUqVnFwJAAAoqVOnTikoKOiy2wlrLiA0NFSSlJqaWuQP21VkZWWpUqVK+vnnnxUYGOjscm44+nV9pa1n+nVtpa1f6ep7Nsbo1KlTioqKKnI/wpoLKHgCdVBQUKn5H0O6cCcT/bqu0tavVPp6pl/XVtr6la6u5+IssnCDAQAAgIUR1gAAACyMsOYCvL29NWbMGHl7ezu7lJuCfl1baetXKn09069rK239Sje+Z5u50v2iAAAAcBpW1gAAACyMsAYAAGBhhDUAAAALI6wBAABYGGHtFjd16lRVrVpVPj4+uv322/X11187u6TrYu3aterUqZOioqJks9m0cOFCh+3GGI0dO1ZRUVEqU6aMEhIStHv3bucUex1MmDBBjRs3VkBAgMLDw9W5c2ft27fPYR9X6nnatGmqV6+e/QGSzZs313/+8x/7dlfq9VImTJggm82mwYMH28dcreexY8fKZrM5vMqXL2/f7mr9StKRI0f02GOPKSwsTL6+vmrQoIG2bdtm3+5qPUdHRxf6GdtsNvXv31+S6/Wbm5ur559/XlWrVlWZMmVUrVo1JScnKz8/377PDevZ4JY1d+5c4+npad555x2zZ88eM2jQIOPn52cOHz7s7NKu2dKlS82oUaPMvHnzjCSzYMECh+0TJ040AQEBZt68eWbnzp3moYceMpGRkSYrK8s5BV+je+65x8ycOdPs2rXLpKSkmMTERFO5cmVz+vRp+z6u1POiRYvMkiVLzL59+8y+ffvMyJEjjaenp9m1a5cxxrV6vdjmzZtNdHS0qVevnhk0aJB93NV6HjNmjKlTp45JS0uzv9LT0+3bXa3fEydOmCpVqphevXqZTZs2mYMHD5ovv/zSHDhwwL6Pq/Wcnp7u8PNdsWKFkWRWrVpljHG9fl944QUTFhZmFi9ebA4ePGg+++wz4+/vbyZPnmzf50b1TFi7hTVp0sT07dvXYaxWrVpm+PDhTqroxrg4rOXn55vy5cubiRMn2sfOnDljgoKCzPTp051Q4fWXnp5uJJk1a9YYY0pHzyEhIebdd9916V5PnTplatSoYVasWGFat25tD2uu2POYMWNM/fr1L7nNFft97rnnTKtWrS673RV7vtigQYNM9erVTX5+vkv2m5iYaHr37u0w1rVrV/PYY48ZY27sz5jToLeoc+fOadu2bWrfvr3DePv27bV+/XonVXVzHDx4UMeOHXPo3dvbW61bt3aZ3jMzMyVJoaGhkly757y8PM2dO1fZ2dlq3ry5S/fav39/JSYmqm3btg7jrtrzDz/8oKioKFWtWlUPP/ywfvrpJ0mu2e+iRYvUqFEjPfjggwoPD1d8fLzeeecd+3ZX7PmPzp07pzlz5qh3796y2Wwu2W+rVq301Vdfaf/+/ZKk7777Tt988406dOgg6cb+jPlF7reo48ePKy8vTxEREQ7jEREROnbsmJOqujkK+rtU74cPH3ZGSdeVMUZDhw5Vq1atFBcXJ8k1e965c6eaN2+uM2fOyN/fXwsWLFDt2rXtf6m5Uq+SNHfuXH377bfasmVLoW2u+PNt2rSp3n//fcXExOjXX3/VCy+8oBYtWmj37t0u2e9PP/2kadOmaejQoRo5cqQ2b96sp556St7e3urZs6dL9vxHCxcu1MmTJ9WrVy9Jrvnf9HPPPafMzEzVqlVL7u7uysvL04svvqhHHnlE0o3tmbB2i7PZbA7vjTGFxlyVq/Y+YMAA7dixQ998802hba7Uc82aNZWSkqKTJ09q3rx5SkpK0po1a+zbXanXn3/+WYMGDdLy5cvl4+Nz2f1cqef77rvP/ue6deuqefPmql69umbPnq1mzZpJcq1+8/Pz1ahRI40fP16SFB8fr927d2vatGnq2bOnfT9X6vmPZsyYofvuu09RUVEO467U7yeffKI5c+boo48+Up06dZSSkqLBgwcrKipKSUlJ9v1uRM+cBr1FlS1bVu7u7oVW0dLT0wuleldTcEeZK/Y+cOBALVq0SKtWrVLFihXt467Ys5eXl2677TY1atRIEyZMUP369TVlyhSX7HXbtm1KT0/X7bffLg8PD3l4eGjNmjV644035OHhYe/LlXq+mJ+fn+rWrasffvjBJX/GkZGRql27tsNYbGysUlNTJbnm/8MFDh8+rC+//FJ//etf7WOu2O8zzzyj4cOH6+GHH1bdunXVo0cPDRkyRBMmTJB0Y3smrN2ivLy8dPvtt2vFihUO4ytWrFCLFi2cVNXNUbVqVZUvX96h93PnzmnNmjW3bO/GGA0YMEDz58/XypUrVbVqVYftrtjzxYwxOnv2rEv2evfdd2vnzp1KSUmxvxo1aqTu3bsrJSVF1apVc7meL3b27Fnt3btXkZGRLvkzbtmyZaHH7ezfv19VqlSR5Nr/D8+cOVPh4eFKTEy0j7livzk5OXJzc4xN7u7u9kd33NCer+n2BDhVwaM7ZsyYYfbs2WMGDx5s/Pz8zKFDh5xd2jU7deqU2b59u9m+fbuRZCZNmmS2b99ufyzJxIkTTVBQkJk/f77ZuXOneeSRR27pW8L/9re/maCgILN69WqHW+FzcnLs+7hSzyNGjDBr1641Bw8eNDt27DAjR440bm5uZvny5cYY1+r1cv54N6gxrtfz008/bVavXm1++ukns3HjRtOxY0cTEBBg//vJ1frdvHmz8fDwMC+++KL54YcfzIcffmh8fX3NnDlz7Pu4Ws/GGJOXl2cqV65snnvuuULbXK3fpKQkU6FCBfujO+bPn2/Kli1rnn32Wfs+N6pnwtot7p///KepUqWK8fLyMg0bNrQ/6uFWt2rVKiOp0CspKckYc+EW6TFjxpjy5csbb29vc+edd5qdO3c6t+hrcKleJZmZM2fa93Glnnv37m3/77ZcuXLm7rvvtgc1Y1yr18u5OKy5Ws8Fz5fy9PQ0UVFRpmvXrmb37t327a7WrzHGfP755yYuLs54e3ubWrVqmbffftthuyv2vGzZMiPJ7Nu3r9A2V+s3KyvLDBo0yFSuXNn4+PiYatWqmVGjRpmzZ8/a97lRPduMMeba1uYAAABwo3DNGgAAgIUR1gAAACyMsAYAAGBhhDUAAAALI6wBAABYGGENAADAwghrAAAAFkZYAwAAsDDCGgCUQjabTQsXLnR2GQCKgbAGABaRl5dn/6XQAFCAsAYAVykhIUEDBgzQgAEDFBwcrLCwMD3//PMq+C1+586d07PPPqsKFSrIz89PTZs21erVq+3Hz5o1S8HBwVq8eLFq164tb29vHT58WGfPntWzzz6rSpUqydvbWzVq1NCMGTPsx+3Zs0cdOnSQv7+/IiIi1KNHDx0/ftyhrqeeekrPPvusQkNDVb58eY0dO9a+PTo6WpLUpUsX2Ww2+3sA1kRYA4BrMHv2bHl4eGjTpk1644039Prrr+vdd9+VJD3++ONat26d5s6dqx07dujBBx/Uvffeqx9++MF+fE5OjiZMmKB3331Xu3fvVnh4uHr27Km5c+fqjTfe0N69ezV9+nT5+/tLktLS0tS6dWs1aNBAW7du1RdffKFff/1Vf/7znwvV5efnp02bNunll19WcnKyVqxYIUnasmWLJGnmzJlKS0uzvwdgTfwidwC4SgkJCUpPT9fu3btls9kkScOHD9eiRYv0+eefq0aNGvrll18UFRVlP6Zt27Zq0qSJxo8fr1mzZunxxx9XSkqK6tevL0nav3+/atasqRUrVqht27aFPnP06NHatGmTli1bZh/75ZdfVKlSJe3bt08xMTFKSEhQXl6evv76a/s+TZo0UZs2bTRx4kRJF65ZW7BggTp37nwjvhoA15GHswsAgFtZs2bN7EFNkpo3b67XXntNW7dulTFGMTExDvufPXtWYWFh9vdeXl6qV6+e/X1KSorc3d3VunXrS37etm3btGrVKvtK2x/9+OOP9s/745ySFBkZqfT09JI3CMDpCGsAcIO4u7tr27Ztcnd3dxj/Y9AqU6aMQ9grU6ZMkXPm5+erU6dOeumllwpti4yMtP/Z09PTYZvNZuPmBeAWRVgDgGuwcePGQu9r1Kih+Ph45eXlKT09XXfccUex56tbt67y8/O1Zs2aS54GbdiwoebNm6fo6Gh5eFz9X+Genp7Ky8u76uMB3DzcYAAA1+Dnn3/W0KFDtW/fPn388cd68803NWjQIMXExKh79+7q2bOn5s+fr4MHD2rLli166aWXtHTp0svOFx0draSkJPXu3VsLFy7UwYMHtXr1an366aeSpP79++vEiRN65JFHtHnzZv30009avny5evfuXaLwFR0dra+++krHjh3Tb7/9ds3fA4Abh7AGANegZ8+e+v3339WkSRP1799fAwcOVJ8+fSRduNuyZ8+eevrpp1WzZk396U9/0qZNm1SpUqUi55w2bZq6deumfv36qVatWnriiSeUnZ0tSYqKitK6deuUl5ene+65R3FxcRo0aJCCgoLk5lb8v9Jfe+01rVixQpUqVVJ8fPzVfwEAbjjuBgWAq5SQkKAGDRpo8uTJzi4FgAtjZQ0AAMDCCGsAAAAWxmlQAAAAC2NlDQAAwMIIawAAABZGWAMAALAwwhoAAICFEdYAAAAsjLAGAABgYYQ1AAAACyOsAQAAWBhhDQAAwML+HxSMFjE3FJgPAAAAAElFTkSuQmCC"/>
          <p:cNvSpPr>
            <a:spLocks noChangeAspect="1" noChangeArrowheads="1"/>
          </p:cNvSpPr>
          <p:nvPr/>
        </p:nvSpPr>
        <p:spPr bwMode="auto">
          <a:xfrm>
            <a:off x="165683" y="-156033"/>
            <a:ext cx="324604" cy="329213"/>
          </a:xfrm>
          <a:prstGeom prst="rect">
            <a:avLst/>
          </a:prstGeom>
          <a:noFill/>
        </p:spPr>
        <p:txBody>
          <a:bodyPr vert="horz" wrap="square" lIns="97877" tIns="48939" rIns="97877" bIns="4893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72B1345C-BECF-413D-ECFB-4BBD6973ABFB}"/>
              </a:ext>
            </a:extLst>
          </p:cNvPr>
          <p:cNvSpPr txBox="1">
            <a:spLocks/>
          </p:cNvSpPr>
          <p:nvPr/>
        </p:nvSpPr>
        <p:spPr>
          <a:xfrm>
            <a:off x="819274" y="2305606"/>
            <a:ext cx="4893037" cy="1684272"/>
          </a:xfrm>
          <a:prstGeom prst="rect">
            <a:avLst/>
          </a:prstGeom>
        </p:spPr>
        <p:txBody>
          <a:bodyPr vert="horz" lIns="0" tIns="48939" rIns="0" bIns="48939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8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INFERENCE</a:t>
            </a:r>
            <a:r>
              <a:rPr lang="en-US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: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Charged-Off accounts have high percentage for Small business &amp; Other compared to Fully Paid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0720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6792CE-8BD6-F52E-DB88-21B42480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Loan Status and </a:t>
            </a:r>
            <a:r>
              <a:rPr lang="en-IN" dirty="0" smtClean="0"/>
              <a:t>Term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481B4D95-2CFD-901A-1653-8FBB6D3214B4}"/>
              </a:ext>
            </a:extLst>
          </p:cNvPr>
          <p:cNvSpPr txBox="1">
            <a:spLocks/>
          </p:cNvSpPr>
          <p:nvPr/>
        </p:nvSpPr>
        <p:spPr>
          <a:xfrm>
            <a:off x="6524543" y="4631405"/>
            <a:ext cx="5172309" cy="1710074"/>
          </a:xfrm>
          <a:prstGeom prst="rect">
            <a:avLst/>
          </a:prstGeom>
        </p:spPr>
        <p:txBody>
          <a:bodyPr vert="horz" lIns="0" tIns="48939" rIns="0" bIns="48939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72B1345C-BECF-413D-ECFB-4BBD6973ABFB}"/>
              </a:ext>
            </a:extLst>
          </p:cNvPr>
          <p:cNvSpPr txBox="1">
            <a:spLocks/>
          </p:cNvSpPr>
          <p:nvPr/>
        </p:nvSpPr>
        <p:spPr>
          <a:xfrm>
            <a:off x="819274" y="2305606"/>
            <a:ext cx="5309394" cy="1684272"/>
          </a:xfrm>
          <a:prstGeom prst="rect">
            <a:avLst/>
          </a:prstGeom>
        </p:spPr>
        <p:txBody>
          <a:bodyPr vert="horz" lIns="0" tIns="48939" rIns="0" bIns="48939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214"/>
              </a:spcBef>
              <a:buNone/>
            </a:pPr>
            <a:r>
              <a:rPr lang="en-US" sz="1900" b="1" dirty="0" smtClean="0"/>
              <a:t>INFERENCE</a:t>
            </a:r>
            <a:r>
              <a:rPr lang="en-US" sz="1900" dirty="0" smtClean="0"/>
              <a:t>:</a:t>
            </a:r>
          </a:p>
          <a:p>
            <a:pPr>
              <a:lnSpc>
                <a:spcPct val="120000"/>
              </a:lnSpc>
              <a:spcBef>
                <a:spcPts val="214"/>
              </a:spcBef>
              <a:buFont typeface="Wingdings" pitchFamily="2" charset="2"/>
              <a:buChar char="q"/>
            </a:pPr>
            <a:r>
              <a:rPr lang="en-US" sz="1900" dirty="0" smtClean="0"/>
              <a:t>45% Charged-Off accounts have opted for 60 months and remaining 55% of Charged Off accounts have opted for 36 Terms</a:t>
            </a:r>
          </a:p>
          <a:p>
            <a:pPr>
              <a:lnSpc>
                <a:spcPct val="120000"/>
              </a:lnSpc>
              <a:spcBef>
                <a:spcPts val="214"/>
              </a:spcBef>
              <a:buFont typeface="Wingdings" pitchFamily="2" charset="2"/>
              <a:buChar char="q"/>
            </a:pPr>
            <a:r>
              <a:rPr lang="en-US" sz="1900" dirty="0" smtClean="0"/>
              <a:t>22% Fully Paid accounts have opted for 60 months and remaining 78% Paid Off accounts have opted for 36 Terms</a:t>
            </a:r>
          </a:p>
          <a:p>
            <a:pPr>
              <a:lnSpc>
                <a:spcPct val="120000"/>
              </a:lnSpc>
              <a:spcBef>
                <a:spcPts val="214"/>
              </a:spcBef>
              <a:buFont typeface="Wingdings" pitchFamily="2" charset="2"/>
              <a:buChar char="q"/>
            </a:pPr>
            <a:r>
              <a:rPr lang="en-US" sz="1900" dirty="0" smtClean="0"/>
              <a:t>Based on this we could infer that, People opting for 60 Months are tend to have high probability of Charge Off as compared to fully paid</a:t>
            </a:r>
          </a:p>
          <a:p>
            <a:pPr>
              <a:lnSpc>
                <a:spcPct val="120000"/>
              </a:lnSpc>
              <a:buFont typeface="Wingdings" pitchFamily="2" charset="2"/>
              <a:buChar char="q"/>
            </a:pPr>
            <a:endParaRPr lang="en-IN" sz="1900" dirty="0"/>
          </a:p>
        </p:txBody>
      </p:sp>
      <p:sp>
        <p:nvSpPr>
          <p:cNvPr id="10248" name="AutoShape 8" descr="data:image/png;base64,iVBORw0KGgoAAAANSUhEUgAAAqwAAAHFCAYAAAA30as/AAAAOXRFWHRTb2Z0d2FyZQBNYXRwbG90bGliIHZlcnNpb24zLjcuMCwgaHR0cHM6Ly9tYXRwbG90bGliLm9yZy88F64QAAAACXBIWXMAAA9hAAAPYQGoP6dpAAB+u0lEQVR4nO3dd1hUx/s28HtpC7I0EQGRKoKgIiIW1AAqSmzRGGON2KKx90Zs2HtNosaKicYSC19jDaIQFUVAsYGoCKIJBisIGgT2vH/4cn6uFBHBXeD+XNde4cyZM+eZgSv7ODtnViIIggAiIiIiIhWlpuwAiIiIiIiKwoSViIiIiFQaE1YiIiIiUmlMWImIiIhIpTFhJSIiIiKVxoSViIiIiFQaE1YiIiIiUmlMWImIiIhIpTFhJSIiIiKVxoSViOg9AgMDIZFIEBUVpexQPkhcXBz69esHOzs7aGtro1q1anBzc8OoUaOQnp4u1vvtt9+wevXqj7rXunXrEBgY+HEBqyhvb29IJBLxpaOjgwYNGmD16tWQy+XKDo+oUmDCSkRUAV2+fBmNGjVCbGwsZs2ahePHj2PDhg3o2LEjTpw4gadPn4p1mbC+n52dHc6fP4/z589jz549sLCwwPjx4+Hv76/s0IgqBQ1lB0BERKVv9erVUFNTQ2hoKPT09MTy7t27Y968eRAEQYnRlT86Ojpo1qyZeNy+fXvUqVMHP/74I+bPnw9NTc2Pav/ly5eoUqXKx4ZJVGFxhpWIqJScPXsWbdq0gZ6eHqpUqYLmzZvjyJEjCnUePXqEESNGwNnZGTKZDNWrV0fr1q1x5swZhXpJSUmQSCRYvnw5Vq5cCVtbW8hkMnh4eODChQvvjeXJkyfQ19eHTCYr8LxEIgHw5uPuI0eO4N69ewofe+eZM2cOmjZtiqpVq0JfXx9ubm7YsmWLQsJrY2ODGzduICwsTLzexsYGwP8tp0hKSlK4f2hoKCQSCUJDQ8Wyy5cvo1OnTqhevTqkUilq1KiBjh074sGDB4X2c9y4cdDV1VVY4pCnZ8+eMDU1RXZ2NgDg1KlT8Pb2hrGxMXR0dGBlZYWvvvoKL1++LHIsC6KpqYlGjRrh5cuXePTokfj7KmiWWSKRICAgQDwOCAiARCLBpUuX0L17dxgZGaFWrVoAgAEDBkAmk+HGjRto06YNdHV1YWJiglGjRuWL87///oO/vz9sbW2hpaUFCwsLjBw5Es+fP1eoV5x+v379GvPnz0edOnUglUphYmKCgQMH4tGjRx88NkRlgQkrEVEpCAsLQ+vWrZGWloYtW7Zg165d0NPTQ+fOnbFnzx6xXt5H8bNnz8aRI0ewbds22NnZwdvbWyF5y/PTTz8hODgYq1evxs6dO5GZmYkOHTogLS2tyHg8PDyQkpKCvn37IiwsDK9evSqw3rp169CiRQuYmZmJH3mfP39ePJ+UlITvvvsOe/fuxYEDB9CtWzeMHj0a8+bNE+scPHgQdnZ2aNiwoXj9wYMHP2T4kJmZibZt2+Lff/9V6LOVlRVevHhR6HWDBg3Cy5cvsXfvXoXy58+f43//+x+++eYbaGpqIikpCR07doSWlha2bt2K48ePY/HixdDV1cXr168/KNY8CQkJ0NDQgJGRUYmu79atG+zt7fH7779jw4YNYnl2djY6dOiANm3aICgoCKNGjcLPP/+Mnj17inUEQUDXrl2xfPly9OvXD0eOHMGECROwfft2tG7dGllZWQBQrH7L5XJ06dIFixcvRp8+fXDkyBEsXrwYwcHB8Pb2LvRvh+iTEoiIqEjbtm0TAAiRkZGF1mnWrJlQvXp14cWLF2JZTk6OUK9ePaFmzZqCXC4v8LqcnBwhOztbaNOmjfDll1+K5YmJiQIAoX79+kJOTo5YfvHiRQGAsGvXriJj/u+//4SuXbsKAAQAgrq6utCwYUNh+vTpQmpqqkLdjh07CtbW1kW2JwiCkJubK2RnZwtz584VjI2NFfpUt25dwcvLK981eWOXmJioUH769GkBgHD69GlBEAQhKipKACAEBQW9N453ubm5Cc2bN1coW7dunQBAuHbtmiAIgrBv3z4BgBATE/PB7Xt5eQl169YVsrOzhezsbOGff/4Rpk2bJgAQvv76a0EQ/u/3tW3btnzXAxBmz54tHs+ePVsAIMyaNStf3f79+wsAhDVr1iiUL1iwQAAgnD17VhAEQTh+/LgAQFi6dKlCvT179ggAhI0bNxa737t27RIACPv371coj4yMFAAI69atK3xwiD4RzrASEX2kzMxMREREoHv37gofwaurq6Nfv3548OAB4uPjxfINGzbAzc0N2tra0NDQgKamJkJCQhAXF5ev7Y4dO0JdXV08dnFxAQDcu3evyJikUikOHjyI2NhYrFq1Cr169cKjR4+wYMECODk5KcRTlFOnTsHHxwcGBgZQV1eHpqYmZs2ahSdPniA1NbVYbRSHvb09jIyMMHXqVGzYsAGxsbHFvnbgwIEIDw9X6NO2bdvQuHFj1KtXDwDg6uoKLS0tDB06FNu3b8fdu3c/KL4bN25AU1MTmpqaqFGjBlasWIG+ffti06ZNH9TO27766qtCz/Xt21fhuE+fPgCA06dPA3jzewHeLCF429dffw1dXV2EhIQAKF6/Dx8+DENDQ3Tu3Bk5OTniy9XVFWZmZgXO/BN9akxYiYg+0rNnzyAIAszNzfOdq1GjBoA3a0oBYOXKlRg+fDiaNm2K/fv348KFC4iMjMTnn39e4EevxsbGCsdSqRQAiv0xrZOTE8aNG4cdO3YgOTkZK1euxJMnTzBz5sz3Xnvx4kW0a9cOALBp0yacO3cOkZGRmD59+gfFUBwGBgYICwuDq6srvv/+e9StWxc1atTA7NmzxTWohenbty+kUqm4fjQ2NhaRkZEYOHCgWKdWrVo4efIkqlevjpEjR6JWrVqoVasW1qxZU6z4atWqhcjISERFReH69et4/vw5duzYAQMDgxL3uaC/FwDQ0NDI93s3MzMD8H9/R0+ePIGGhgZMTEwU6kkkEpiZmYn1itPvf//9F8+fP4eWlpaYlOe9Hj58iMePH5e4j0SlhbsEEBF9JCMjI6ipqSElJSXfuX/++QcAUK1aNQDAjh074O3tjfXr1yvUK2qdZmmRSCQYP3485s6di+vXr7+3/u7du6GpqYnDhw9DW1tbLA8KCir2PfOuy1tTmaegJKh+/frYvXs3BEHA1atXERgYiLlz50JHRwfTpk0r9B5GRkbo0qULfvnlF8yfPx/btm2DtrY2evfurVDvs88+w2effYbc3FxERUXhhx9+wLhx42BqaopevXq9tx/u7u4f3M+8xLEgbz/c9racnBw8efJEIWl9+PAhgP/7B4yxsTFycnLw6NEjhaRVEAQ8fPgQjRs3Fsve1+9q1arB2NgYx48fLzCet3eZIFIWzrASEX0kXV1dNG3aFAcOHFCYdZTL5dixYwdq1qwJBwcHAG+SlLxZ0jxXr15VeNCpNBSUPANvEuj09HRx5hd4M2tb0GypRCKBhoaGwpKEV69e4ddff81Xt7A28nYLuHr1qkL5oUOHCo1dIpGgQYMGWLVqFQwNDXHp0qVC6+YZOHAg/vnnHxw9ehQ7duzAl19+CUNDwwLrqquro2nTpvjpp58AoFjtv4+pqSm0tbXz9fN///tfidrbuXOnwvFvv/0G4M2uDgDQpk0bAG/+AfS2/fv3IzMzUzz/tsL63alTJzx58gS5ublwd3fP93J0dCxRH4hKE2dYiYiK6dSpU/m2ZwKADh06YNGiRWjbti1atWqFSZMmQUtLC+vWrcP169exa9cucTatU6dOmDdvHmbPng0vLy/Ex8dj7ty5sLW1RU5OTqnFOnToUDx//hxfffUV6tWrB3V1ddy8eROrVq2Cmpoapk6dKtatX78+Dhw4gPXr16NRo0ZQU1ODu7s7OnbsiJUrV6JPnz4YOnQonjx5guXLl+dLuPPa2L17N/bs2SN+s1b9+vXRuHFjODo6YtKkScjJyYGRkREOHjyIs2fPKlx/+PBhrFu3Dl27doWdnR0EQcCBAwfw/PlztG3b9r39bdeuHWrWrIkRI0bg4cOHCssBgDfrhk+dOoWOHTvCysoK//33H7Zu3QoA8PHxKckQK5BIJPjmm2+wdetW1KpVCw0aNMDFixfFRPNDaGlpYcWKFcjIyEDjxo0RHh6O+fPno3379mjZsiUAoG3btvD19cXUqVORnp6OFi1a4OrVq5g9ezYaNmyIfv36FbvfvXr1ws6dO9GhQweMHTsWTZo0gaamJh48eIDTp0+jS5cu+PLLLz96jIg+inKf+SIiUn15T7oX9sp7Av7MmTNC69atBV1dXUFHR0do1qyZ8Mcffyi0lZWVJUyaNEmwsLAQtLW1BTc3NyEoKEjo37+/wpP6eU+dL1u2LF88eOep84KcOHFCGDRokODs7CwYGBgIGhoagrm5udCtWzfh/PnzCnWfPn0qdO/eXTA0NBQkEonw9lvD1q1bBUdHR0EqlQp2dnbCokWLhC1btuR78j8pKUlo166doKenJwBQ6MutW7eEdu3aCfr6+oKJiYkwevRo4ciRIwq7BNy8eVPo3bu3UKtWLUFHR0cwMDAQmjRpIgQGBhbZz7d9//33AgDB0tJSyM3NVTh3/vx54csvvxSsra0FqVQqGBsbC15eXsKhQ4fe227eLgHvk5aWJnz77beCqampoKurK3Tu3FlISkoqdJeAR48e5Wujf//+gq6urnD16lXB29tb0NHREapWrSoMHz5cyMjIUKj76tUrYerUqYK1tbWgqakpmJubC8OHDxeePXv2wf3Ozs4Wli9fLjRo0EDQ1tYWZDKZUKdOHeG7774Tbt++/d6+E5U1iSDw606IiIhUwYABA7Bv3z5kZGQoOxQilcI1rERERESk0piwEhEREZFK45IAIiIiIlJpnGElIiIiIpXGhJWIiIiIVBoTViIiIiJSafziAKoQ5HI5/vnnH+jp6RX6dYdERESkWgRBwIsXL1CjRg2oqRU+j8qElSqEf/75B5aWlsoOg4iIiErg/v37qFmzZqHnmbBShaCnpwfgzR+8vr6+kqMhIiKi4khPT4elpaX4Pl4YJqxUIeQtA9DX12fCSkREVM68bzkfE1aqUDxn7IK6VEfZYRAREX0S0cv8lB3CJ8FdAoiIiIhIpTFhJSIiIiKVxoSViIiIiFQaE1YiIiIiUmnlMmH19vbGuHHjilU3MDAQhoaGZRqPKgoICICrq6t4PGDAAHTt2rXIaz5kXD9FO0REREQAdwkA8Ca5CwoKQkxMjLJDKTNr1qyBIAil2mZoaChatWqFZ8+eKfyj4MCBA9DU1CzVexEREVHlxYS1kjAwMPhk96pateonuxcRERFVfCq/JCAzMxN+fn6QyWQwNzfHihUrFM6/fv0aU6ZMgYWFBXR1ddG0aVOEhobmaycoKAgODg7Q1tZG27Ztcf/+fQBvlgzMmTMHV65cgUQigUQiQWBg4Hvjev78OYYOHQpTU1Noa2ujXr16OHz4sHh+//79qFu3LqRSKWxsbPLFbWNjg4ULF2LQoEHQ09ODlZUVNm7cqNCvUaNGwdzcHNra2rCxscGiRYvE88nJyejSpQtkMhn09fXRo0cP/Pvvv4XG++6SgPeNKwDs2LED7u7u0NPTg5mZGfr06YPU1FQAQFJSElq1agUAMDIygkQiwYABAwDkXxLw7Nkz+Pn5wcjICFWqVEH79u1x+/Zt8Xzeso0TJ07AyckJMpkMn3/+OVJSUor4DRAREVFlofIJ6+TJk3H69GkcPHgQf/75J0JDQxEdHS2eHzhwIM6dO4fdu3fj6tWr+Prrr/H5558rJEQvX77EggULsH37dpw7dw7p6eno1asXAKBnz56YOHEi6tati5SUFKSkpKBnz55FxiSXy9G+fXuEh4djx44diI2NxeLFi6Gurg4AiI6ORo8ePdCrVy9cu3YNAQEBmDlzZr5EeMWKFXB3d8fly5cxYsQIDB8+HDdv3gQArF27FocOHcLevXsRHx+PHTt2wMbGBgAgCAK6du2Kp0+fIiwsDMHBwUhISHhv3B8yrsCbpHnevHm4cuUKgoKCkJiYKCallpaW2L9/PwAgPj4eKSkpWLNmTYH3GjBgAKKionDo0CGcP38egiCgQ4cOyM7OFuu8fPkSy5cvx6+//oq//voLycnJmDRpUqHxZ2VlIT09XeFFREREFZNKLwnIyMjAli1b8Msvv6Bt27YAgO3bt6NmzZoAgISEBOzatQsPHjxAjRo1AACTJk3C8ePHsW3bNixcuBAAkJ2djR9//BFNmzYV23BycsLFixfRpEkTyGQyaGhowMzMrFhxnTx5EhcvXkRcXBwcHBwAAHZ2duL5lStXok2bNpg5cyYAwMHBAbGxsVi2bJmY8AFAhw4dMGLECADA1KlTsWrVKoSGhqJOnTpITk5G7dq10bJlS0gkElhbWyvc/+rVq0hMTISlpSUA4Ndff0XdunURGRmJxo0bf9S45hk0aJD4s52dHdauXYsmTZogIyMDMplM/Oi/evXqhT7Ydvv2bRw6dAjnzp1D8+bNAQA7d+6EpaUlgoKC8PXXXwN48zvasGEDatWqBQAYNWoU5s6dW2gfFi1ahDlz5uQr3ylbAz1t9SL7T0REVFEkz11W5vewmnWtzO/xPio9w5qQkIDXr1/Dw8NDLKtatSocHR0BAJcuXYIgCHBwcIBMJhNfYWFhSEhIEK/R0NCAu7u7eFynTh0YGhoiLi6uRHHFxMSgZs2aYrL6rri4OLRo0UKhrEWLFrh9+zZyc3PFMhcXF/FniUQCMzMz8SP3AQMGICYmBo6OjhgzZgz+/PNPhfYtLS3FZBUAnJ2di92n941rnsuXL6NLly6wtraGnp4evL29AbxZjlBccXFx0NDQEP+xAADGxsZwdHRUiLVKlSpisgoA5ubm4lgUxN/fH2lpaeIrb4kHERERVTwqPcP6vqfa5XI51NXVER0dLX4cn0cmkykcSySSfNcXVFYcOjpFf1e9IAj52i6oL+8+SS+RSCCXywEAbm5uSExMxLFjx3Dy5En06NEDPj4+2LdvX4HtF3bfwuJ7n8zMTLRr1w7t2rXDjh07YGJiguTkZPj6+uL169fvvf5993o31oLGoqg4pVIppFJpseMgIiKi8kulZ1jt7e2hqamJCxcuiGXPnj3DrVu3AAANGzZEbm4uUlNTYW9vr/B6++P9nJwcREVFicfx8fF4/vw56tSpAwDQ0tJSmPl8HxcXFzx48ECM413Ozs44e/asQll4eDgcHBzyJdZF0dfXR8+ePbFp0ybs2bMH+/fvx9OnT+Hs7Izk5GSFWcXY2FikpaXBycnpve2+b1wB4ObNm3j8+DEWL16Mzz77DHXq1Mk346mlpQUARY6ds7MzcnJyEBERIZY9efIEt27dKlasRERERCqdsMpkMgwePBiTJ09GSEgIrl+/jgEDBkBN7U3YDg4O6Nu3L/z8/HDgwAEkJiYiMjISS5YswdGjR8V2NDU1MXr0aERERODSpUsYOHAgmjVrhiZNmgB488R+YmIiYmJi8PjxY2RlZRUZl5eXFzw9PfHVV18hODhYnAk9fvw4AGDixIkICQnBvHnzcOvWLWzfvh0//vhjkQ8RvWvVqlXYvXs3bt68iVu3buH333+HmZkZDA0N4ePjAxcXF/Tt2xeXLl3CxYsX4efnBy8vL4WlDyUdVwCwsrKClpYWfvjhB9y9exeHDh3CvHnzFNqxtraGRCLB4cOH8ejRI2RkZOS7V+3atdGlSxcMGTIEZ8+exZUrV/DNN9/AwsICXbp0KfZ4EBERUeWl0gkrACxbtgyenp744osv4OPjg5YtW6JRo0bi+W3btsHPzw8TJ06Eo6MjvvjiC0RERCis76xSpQqmTp2KPn36wMPDAzo6Oti9e7d4/quvvsLnn3+OVq1awcTEBLt27XpvXPv370fjxo3Ru3dvODs7Y8qUKeJMo5ubG/bu3Yvdu3ejXr16mDVrFubOnavwwNX7yGQyLFmyBO7u7mjcuDGSkpJw9OhRqKmpQSKRICgoCEZGRvD09ISPjw/s7OywZ8+eYrf/vnE1MTFBYGAgfv/9dzg7O2Px4sVYvny5QhsWFhaYM2cOpk2bBlNTU4waNarAe23btg2NGjVCp06d4OHhAUEQcPToUX65ABERERWLRCjtrz8iUoL09HQYGBjgur8TdwkgIiIqRWW5S0De+3daWhr09fULrafyM6xEREREVLkxYS3Azp07FbbJevtVt25dZYdHREREVKmo9LZWyvLFF18o7Bv6Nq67JCIiIvq0mLAWQE9PD3p6esoOg4iIiIjAhJUqGMtpF4pctE1ERETlD9ewEhEREZFKY8JKRERERCqNCSsRERERqTQmrERERESk0vjQFVUonjN2QV2qo+wwSImil/kpOwQiIiplnGElIiIiIpXGhJWIiIiIVBoTViIiIiJSaUxYiYiIiEilMWElIiIiIpXGhLWCSkpKgkQiQUxMDAAgNDQUEokEz58/V2pcxfFu7ERERFS5MWGtJJo3b46UlBQYGBgAAAIDA2FoaKjcoIiIiIiKgQmrisvOzi6VdrS0tGBmZgaJRFIq7ZWG169fKzsEIiIiKgeYsCqBXC7HkiVLYG9vD6lUCisrKyxYsED8KHzv3r3w9vaGtrY2duzYAQDYtm0bnJycoK2tjTp16mDdunUKbV68eBENGzaEtrY23N3dcfnyZYXzby8JCA0NxcCBA5GWlgaJRAKJRIKAgID3xp2VlYUpU6bA0tISUqkUtWvXxpYtWwAAubm5GDx4MGxtbaGjowNHR0esWbNG4foBAwaga9euWLRoEWrUqAEHB4dixU5ERESVG7/pSgn8/f2xadMmrFq1Ci1btkRKSgpu3rwpnp86dSpWrFiBbdu2QSqVYtOmTZg9ezZ+/PFHNGzYEJcvX8aQIUOgq6uL/v37IzMzE506dULr1q2xY8cOJCYmYuzYsYXev3nz5li9ejVmzZqF+Ph4AIBMJntv3H5+fjh//jzWrl2LBg0aIDExEY8fPwbwJgmvWbMm9u7di2rVqiE8PBxDhw6Fubk5evToIbYREhICfX19BAcHQxCED449T1ZWFrKyssTj9PT0915DRERE5RMT1k/sxYsXWLNmDX788Uf0798fAFCrVi20bNkSSUlJAIBx48ahW7du4jXz5s3DihUrxDJbW1vExsbi559/Rv/+/bFz507k5uZi69atqFKlCurWrYsHDx5g+PDhBcagpaUFAwMDSCQSmJmZFSvuW7duYe/evQgODoaPjw8AwM7OTjyvqamJOXPmiMe2trYIDw/H3r17FRJWXV1dbN68GVpaWgCAjRs3flDseRYtWqRwvzw7ZWugp61erD7Rx7GadU3ZIRARUSXBhPUTi4uLQ1ZWFtq0aVNoHXd3d/HnR48e4f79+xg8eDCGDBkilufk5IgPUMXFxaFBgwaoUqWKeN7Dw6NU446JiYG6ujq8vLwKrbNhwwZs3rwZ9+7dw6tXr/D69Wu4uroq1Klfv76YrH5M7P7+/pgwYYJ4nJ6eDktLyw/oEREREZUXTFg/MR0dnffW0dXVFX+Wy+UAgE2bNqFp06YK9dTV38wkCoJQihEW7H1x7927F+PHj8eKFSvg4eEBPT09LFu2DBEREQr13u4bUPLYpVIppFJpia4lIiKi8oUPXX1itWvXho6ODkJCQopV39TUFBYWFrh79y7s7e0VXra2tgAAZ2dnXLlyBa9evRKvu3DhQpHtamlpITc3t9hx169fH3K5HGFhYQWeP3PmDJo3b44RI0agYcOGsLe3R0JCwnvbLUnsREREVLkwYf3EtLW1MXXqVEyZMgW//PILEhIScOHCBfFp+4IEBARg0aJFWLNmDW7duoVr165h27ZtWLlyJQCgT58+UFNTw+DBgxEbG4ujR49i+fLlRcZhY2ODjIwMhISE4PHjx3j58uV76/fv3x+DBg1CUFAQEhMTERoair179wIA7O3tERUVhRMnTuDWrVuYOXMmIiMj3zseJYmdiIiIKhcmrEowc+ZMTJw4EbNmzYKTkxN69uyJ1NTUQut/++232Lx5MwIDA1G/fn14eXkhMDBQnGGVyWT4448/EBsbi4YNG2L69OlYsmRJkTE0b94cw4YNQ8+ePWFiYoKlS5e+N+7169eje/fuGDFiBOrUqYMhQ4YgMzMTADBs2DB069YNPXv2RNOmTfHkyROMGDHivW2WJHYiIiKqXCTCp1gASVTG0tPTYWBggOv+Ttwl4BPhLgFERPSx8t6/09LSoK+vX2g9zrASERERkUpjwkoA3jw0JZPJCn0RERERKQu3tSIAb/Z+jYmJUXYYRERERPlwDStVCMVdA0NERESqg2tYiYiIiKhCYMJKRERERCqNCSsRERERqTQmrERERESk0piwEhEREZFK47ZWVKF4ztgFdamOssOoNKKX+Sk7BCIiqgQ4w0pEREREKo0JKxERERGpNCasRERERKTSmLASERERkUpjwkqlxtvbG+PGjVN2GERERFTBMGGlDxYaGgqJRILnz58rOxQiIiKqBJiwkkrLzs5WdghERESkZExYqUBZWVkYM2YMqlevDm1tbbRs2RKRkZFISkpCq1atAABGRkaQSCQYMGCAeJ1cLseUKVNQtWpVmJmZISAgQKHdtLQ0DB06FNWrV4e+vj5at26NK1euiOcDAgLg6uqKrVu3ws7ODlKpFIIgfIouExERkYpiwkoFmjJlCvbv34/t27fj0qVLsLe3h6+vL/T09LB//34AQHx8PFJSUrBmzRrxuu3bt0NXVxcRERFYunQp5s6di+DgYACAIAjo2LEjHj58iKNHjyI6Ohpubm5o06YNnj59KrZx584d7N27F/v370dMTEyB8WVlZSE9PV3hRURERBWTROD0Fb0jMzMTRkZGCAwMRJ8+fQC8+WjexsYG48aNQ+PGjdGqVSs8e/YMhoaG4nXe3t7Izc3FmTNnxLImTZqgdevWWLx4MU6dOoUvv/wSqampkEqlYh17e3tMmTIFQ4cORUBAABYuXIi///4bJiYmhcYYEBCAOXPm5Cu/7u8EPW31UhgFKitWs64pOwQiIlIR6enpMDAwQFpaGvT19QutxxlWyichIQHZ2dlo0aKFWKapqYkmTZogLi6uyGtdXFwUjs3NzZGamgoAiI6ORkZGBoyNjSGTycRXYmIiEhISxGusra2LTFYBwN/fH2lpaeLr/v37H9pNIiIiKic0lB0AqZ68SXeJRJKv/N2yd2lqaiocSyQSyOVyAG/Wt5qbmyM0NDTfdW/P1Orq6r43RqlUqjBLS0RERBUXZ1gpH3t7e2hpaeHs2bNiWXZ2NqKiouDk5AQtLS0AQG5u7ge16+bmhocPH0JDQwP29vYKr2rVqpVqH4iIiKjiYMJK+ejq6mL48OGYPHkyjh8/jtjYWAwZMgQvX77E4MGDYW1tDYlEgsOHD+PRo0fIyMgoVrs+Pj7w8PBA165dceLECSQlJSE8PBwzZsxAVFRUGfeKiIiIyismrFSgxYsX46uvvkK/fv3g5uaGO3fu4MSJEzAyMoKFhQXmzJmDadOmwdTUFKNGjSpWmxKJBEePHoWnpycGDRoEBwcH9OrVC0lJSTA1NS3jHhEREVF5xV0CqELIe8qQuwSoPu4SQEREebhLABERERFVCExYiYiIiEilMWElIiIiIpXGhJWIiIiIVBq/OIAqFMtpF4pctE1ERETlD2dYiYiIiEilMWElIiIiIpXGhJWIiIiIVBoTViIiIiJSaXzoiioUzxm7oC7VUXYYKiF6mZ+yQyAiIioVnGElIiIiIpXGhJWIiIiIVBoTViIiIiJSaUxYiYiIiEilKTVh9fb2xrhx45QZwgcLCAiAq6urssMgIiIiqjQ4w/qBJk2ahJCQEGWHUWGVx3/EEBERUdnitlYfSCaTQSaTffL7CoKA3NxcaGjwV0ZERESVi9JnWOVyOaZMmYKqVavCzMwMAQEB4rnk5GR06dIFMpkM+vr66NGjB/7991/xfN7H81u3boWVlRVkMhmGDx+O3NxcLF26FGZmZqhevToWLFigcM+0tDQMHToU1atXh76+Plq3bo0rV64UK953lwQMGDAAXbt2xcKFC2FqagpDQ0PMmTMHOTk5mDx5MqpWrYqaNWti69at4jVJSUmQSCTYvXs3mjdvDm1tbdStWxehoaFindDQUEgkEpw4cQLu7u6QSqU4c+YMsrKyMGbMGFSvXh3a2tpo2bIlIiMjxbGsWbMmNmzYoBDzpUuXIJFIcPfu3WL1v6zGNa/dX3/9FTY2NjAwMECvXr3w4sULcSzDwsKwZs0aSCQSSCQSJCUlFev3QkRERBWX0hPW7du3Q1dXFxEREVi6dCnmzp2L4OBgCIKArl274unTpwgLC0NwcDASEhLQs2dPhesTEhJw7NgxHD9+HLt27cLWrVvRsWNHPHjwAGFhYViyZAlmzJiBCxcuAHgzU9mxY0c8fPgQR48eRXR0NNzc3NCmTRs8ffq0RH04deoU/vnnH/z1119YuXIlAgIC0KlTJxgZGSEiIgLDhg3DsGHDcP/+fYXrJk+ejIkTJ+Ly5cto3rw5vvjiCzx58kShzpQpU7Bo0SLExcXBxcUFU6ZMwf79+7F9+3ZcunQJ9vb28PX1xdOnT6GmpoZevXph586dCm389ttv8PDwgJ2dXbH7X1bjmpCQgKCgIBw+fBiHDx9GWFgYFi9eDABYs2YNPDw8MGTIEKSkpCAlJQWWlpYl+p0QERFRxaH0hNXFxQWzZ89G7dq14efnB3d3d4SEhODkyZO4evUqfvvtNzRq1AhNmzbFr7/+irCwMHFGEXgzq7h161Y4Ozujc+fOaNWqFeLj47F69Wo4Ojpi4MCBcHR0FGcvT58+jWvXruH333+Hu7s7ateujeXLl8PQ0BD79u0rUR+qVq2KtWvXwtHREYMGDYKjoyNevnyJ77//HrVr14a/vz+0tLRw7tw5hetGjRqFr776Ck5OTli/fj0MDAywZcsWhTpz585F27ZtUatWLWhra2P9+vVYtmwZ2rdvD2dnZ2zatAk6OjridX379sW5c+dw7949cXx2796Nb7755oP6X1bjKpfLERgYiHr16uGzzz5Dv379xDXBBgYG0NLSQpUqVWBmZgYzMzOoq6sXOOZZWVlIT09XeBEREVHFpPQFkS4uLgrH5ubmSE1NRVxcHCwtLRVm2JydnWFoaIi4uDg0btwYAGBjYwM9PT2xjqmpKdTV1aGmpqZQlpqaCgCIjo5GRkYGjI2NFe776tUrJCQklKgPdevWzXe/evXqicfq6uowNjYWY8jj4eEh/qyhoQF3d3fExcUp1HF3dxd/TkhIQHZ2Nlq0aCGWaWpqokmTJuJ1DRs2RJ06dbBr1y5MmzYNYWFhSE1NRY8ePT6o/2U1ru+2m/f7/lCLFi3CnDlz8pXvlK2BnnbBSW55ZzXrmrJDICIiUgqlJ6yampoKxxKJBHK5HIIgQCKR5Kv/bnlB1xfWJvBmhs/c3FxhvWgeQ0PDUutDUTEU5d0+6+rqij8LglBgnXfHpG/fvvjtt98wbdo0/Pbbb/D19UW1atUAFL//ZTWuJR2Xd/n7+2PChAnicXp6OpcPEBERVVBKT1gL4+zsjOTkZNy/f19MRGJjY5GWlgYnJ6cSt+vm5oaHDx9CQ0MDNjY2pRRtyVy4cAGenp4AgJycHERHR2PUqFGF1re3t4eWlhbOnj2LPn36AACys7MRFRWlsBVUnz59MGPGDERHR2Pfvn1Yv369eK6s+l9a7WppaSE3N/e99aRSKaRSaYnvQ0REROWH0tewFsbHxwcuLi7o27cvLl26hIsXL8LPzw9eXl4KH5OXpF0PDw907doVJ06cQFJSEsLDwzFjxgxERUWVYg/e76effsLBgwdx8+ZNjBw5Es+ePcOgQYMKra+rq4vhw4dj8uTJOH78OGJjYzFkyBC8fPkSgwcPFuvZ2tqiefPmGDx4MHJyctClSxfxXFn1v7TatbGxQUREBJKSkvD48eMSzb4SERFRxaKyCatEIkFQUBCMjIzg6ekJHx8f2NnZYc+ePR/d7tGjR+Hp6YlBgwbBwcEBvXr1QlJSEkxNTUsp+uJZvHgxlixZggYNGuDMmTP43//+J350X9Q1X331Ffr16wc3NzfcuXMHJ06cgJGRkUK9vn374sqVK+jWrRt0dHTE8rLqf2m1O2nSJKirq8PZ2RkmJiZITk4ucUxERERUMUiEvIWR9MkkJSXB1tYWly9f5te8lpL09HQYGBjgur8TH7oiIiIqJ/Lev9PS0qCvr19oPZWdYSUiIiIiApiw5lO3bl3x61fffb27IT8RERERlT2V3SVAWY4ePYrs7OwCz5XWGlcbGxtwJQYRERFR8TBhfYe1tbWyQyAiIiKitzBhpQrFctqFIhdtExERUfnDNaxEREREpNKYsBIRERGRSmPCSkREREQqjQkrEREREak0PnRFFYrnjF1Ql+q8v2I5FL3MT9khEBERKQVnWImIiIhIpTFhJSIiIiKVxoSViIiIiFQaE1YiIiIiUmlMWImIiIhIpTFh/UgBAQFwdXVVdhhlZsCAAejatauywyAiIqJKjAnrR5o0aRJCQkKUHQYRERFRhcWE9SPJZDIYGxt/VBvZ2dmlFM2Hef36tVLuS0RERPQhKlXC6u3tjdGjR2PcuHEwMjKCqakpNm7ciMzMTAwcOBB6enqoVasWjh07BgDIzc3F4MGDYWtrCx0dHTg6OmLNmjUKbb67JEAul2Pu3LmoWbMmpFIpXF1dcfz4cfF8UlISJBIJ9u7dC29vb2hra2PHjh1Fxh0YGAhDQ0MEBQXBwcEB2traaNu2Le7fvy/WKeij+3HjxsHb21uh/6NGjcKECRNQrVo1tG3bFgBw48YNdOzYEfr6+tDT08Nnn32GhIQEhbaWL18Oc3NzGBsbY+TIkQpJ9o4dO+Du7g49PT2YmZmhT58+SE1NFc8/e/YMffv2hYmJCXR0dFC7dm1s27ZNPP/333+jZ8+eMDIygrGxMbp06YKkpKQix4SIiIgqj0qVsALA9u3bUa1aNVy8eBGjR4/G8OHD8fXXX6N58+a4dOkSfH190a9fP7x8+RJyuRw1a9bE3r17ERsbi1mzZuH777/H3r17C21/zZo1WLFiBZYvX46rV6/C19cXX3zxBW7fvq1Qb+rUqRgzZgzi4uLg6+v73rhfvnyJBQsWYPv27Th37hzS09PRq1evEvVfQ0MD586dw88//4y///4bnp6e0NbWxqlTpxAdHY1BgwYhJydHvOb06dNISEjA6dOnsX37dgQGBiIwMFA8//r1a8ybNw9XrlxBUFAQEhMTMWDAAPH8zJkzERsbi2PHjiEuLg7r169HtWrVxH61atUKMpkMf/31F86ePQuZTIbPP/+8yBngrKwspKenK7yIiIioYpIIgiAoO4hPxdvbG7m5uThz5gyANzOoBgYG6NatG3755RcAwMOHD2Fubo7z58+jWbNm+doYOXIk/v33X+zbtw/AmxnWoKAgxMTEAAAsLCwwcuRIfP/99+I1TZo0QePGjfHTTz8hKSkJtra2WL16NcaOHVusuAMDAzFw4EBcuHABTZs2BQDcvHkTTk5OiIiIQJMmTTBgwAA8f/4cQUFB4nXjxo1DTEwMQkNDxf6npaXh8uXLYp3vv/8eu3fvRnx8PDQ1NfPde8CAAQgNDUVCQgLU1dUBAD169ICamhp2795dYLyRkZFo0qQJXrx4AZlMhi+++ALVqlXD1q1b89XdunUrli5diri4OEgkEgBvEuC8GeV27doVeI+AgADMmTMnX/l1fyfoaasXeI2yWM26puwQiIiIVFJ6ejoMDAyQlpYGfX39QutVuhlWFxcX8Wd1dXUYGxujfv36YpmpqSkAiB9pb9iwAe7u7jAxMYFMJsOmTZuQnJxcYNvp6en4559/0KJFC4XyFi1aIC4uTqHM3d39g+LW0NBQuKZOnTowNDTM1+77vHvfmJgYfPbZZwUmq3nq1q0rJqsAYG5urvCR/+XLl9GlSxdYW1tDT09PXIaQN07Dhw/H7t274erqiilTpiA8PFy8Njo6Gnfu3IGenh5kMhlkMhmqVq2K//77L9+yhLf5+/sjLS1NfL29PIKIiIgqFg1lB/CpvZuYSSQShbK8WT65XI69e/di/PjxWLFiBTw8PKCnp4dly5YhIiKiyHvktZFHEIR8Zbq6uh8c+7ttvF2mpqaGdyfLC3qY69376ujovPe+BY2ZXC4HAGRmZqJdu3Zo164dduzYARMTEyQnJ8PX11f8SL99+/a4d+8ejhw5gpMnT6JNmzYYOXIkli9fDrlcjkaNGmHnzp357mtiYlJoTFKpFFKp9L2xExERUflX6WZYP8SZM2fQvHlzjBgxAg0bNoS9vX2Rs376+vqoUaMGzp49q1AeHh4OJyenj4olJycHUVFR4nF8fDyeP3+OOnXqAHiT3KWkpChck7dMoSguLi44c+ZMiXcquHnzJh4/fozFixfjs88+Q506dRRmX/OYmJhgwIAB2LFjB1avXo2NGzcCANzc3HD79m1Ur14d9vb2Ci8DA4MSxUREREQVCxPWItjb2yMqKgonTpzArVu3MHPmTERGRhZ5zeTJk7FkyRLs2bMH8fHxmDZtGmJiYoq9XrUwmpqaGD16NCIiInDp0iUMHDgQzZo1Q5MmTQAArVu3RlRUFH755Rfcvn0bs2fPxvXr19/b7qhRo8QHuKKionD79m38+uuviI+PL1ZcVlZW0NLSwg8//IC7d+/i0KFDmDdvnkKdWbNm4X//+x/u3LmDGzdu4PDhw2IC37dvX1SrVg1dunTBmTNnkJiYiLCwMIwdOxYPHjz4wFEiIiKiiogJaxGGDRuGbt26oWfPnmjatCmePHmCESNGFHnNmDFjMHHiREycOBH169fH8ePHcejQIdSuXfujYqlSpQqmTp2KPn36wMPDAzo6OgoPPfn6+mLmzJmYMmUKGjdujBcvXsDPz++97RobG+PUqVPIyMiAl5cXGjVqhE2bNhW5pvVtJiYmCAwMxO+//w5nZ2csXrwYy5cvV6ijpaUFf39/uLi4wNPTE+rq6mLsVapUwV9//QUrKyt069YNTk5OGDRoEF69elXk4msiIiKqPCrVLgFlwd/fH2fOnMm3DKA0BQYGYty4cXj+/HmZ3aO8y3vKkLsEEBERlR/cJaCMCYKAhIQEhISEoG7dusoOh4iIiKjCYsJaQmlpaXB2doaWlpbCnqsl0b59e3FLp3dfCxcuLKWIiYiIiMqnSretVWkxNDREVlZWqbS1efNmvHr1qsBzVatWRdWqVRW+OYqIiIioMmHCqgIsLCyUHUKFYTntAh/WIiIiqmC4JICIiIiIVBoTViIiIiJSaUxYiYiIiEilMWElIiIiIpXGhJWIiIiIVBp3CaAKxXPGLqhLdZQdRj7Ry97/NblERERUMM6wEhEREZFKY8JKRERERCqNCSsRERERqTQmrERERESk0piwEhEREZFKY8JKRERERCqNCSuptOzsbGWHQERERErGhJVKnVwux5IlS2Bvbw+pVAorKyssWLAAADB16lQ4ODigSpUqsLOzw8yZMxWS0oCAALi6umLr1q2ws7ODVCqFIAjK6goRERGpAH5xAJU6f39/bNq0CatWrULLli2RkpKCmzdvAgD09PQQGBiIGjVq4Nq1axgyZAj09PQwZcoU8fo7d+5g79692L9/P9TV1Qu8R1ZWFrKyssTj9PT0su0UERERKY1E4PQVlaIXL17AxMQEP/74I7799tv31l+2bBn27NmDqKgoAG9mWBcuXIi///4bJiYmhV4XEBCAOXPm5Cu/7u8EPe2Ck9zSZjXr2ie5DxERUUWVnp4OAwMDpKWlQV9fv9B6XBJApSouLg5ZWVlo06ZNgef37duHli1bwszMDDKZDDNnzkRycrJCHWtr6yKTVeDNLG5aWpr4un//fqn1gYiIiFQLE1YqVTo6OoWeu3DhAnr16oX27dvj8OHDuHz5MqZPn47Xr18r1NPV1X3vfaRSKfT19RVeREREVDExYaVSVbt2bejo6CAkJCTfuXPnzsHa2hrTp0+Hu7s7ateujXv37ikhSiIiIipP+NAVlSptbW1MnToVU6ZMgZaWFlq0aIFHjx7hxo0bsLe3R3JyMnbv3o3GjRvjyJEjOHjwoLJDJiIiIhXHGVYqdTNnzsTEiRMxa9YsODk5oWfPnkhNTUWXLl0wfvx4jBo1Cq6urggPD8fMmTOVHS4RERGpOO4SQBVC3lOG3CWAiIio/OAuAURERERUITBhJSIiIiKVxoSViIiIiFQaE1YiIiIiUmnc1ooqFMtpF/glAkRERBUMZ1iJiIiISKUxYSUiIiIilcaElYiIiIhUWokT1oSEBMyYMQO9e/dGamoqAOD48eO4ceNGqQVHRERERFSih67CwsLQvn17tGjRAn/99RcWLFiA6tWr4+rVq9i8eTP27dtX2nESFYvnjF1Ql+ooOwxEL/NTdghEREQVRolmWKdNm4b58+cjODgYWlpaYnmrVq1w/vz5UguOiIiIiKhECeu1a9fw5Zdf5is3MTHBkydPPjooIiIiIqI8JUpYDQ0NkZKSkq/88uXLsLCw+OigiIiIiIjylChh7dOnD6ZOnYqHDx9CIpFALpfj3LlzmDRpEvz8uHaPiIiIiEpPiRLWBQsWwMrKChYWFsjIyICzszM8PT3RvHlzzJgxo7RjJCIiIqJKrEQJq6amJnbu3Inbt29j79692LFjB27evIlff/0V6urqpR1jhRUQEABXV1fxeMCAAejatWuxrvX29sa4cePKJK48EokEQUFBZXoPIiIiovcp0bZWeezs7GBnZ4fc3Fxcu3YNz549g5GRUWnFRkqWkpLC3ycREREpXYlmWMeNG4ctW7YAAHJzc+Hl5QU3NzdYWloiNDS0NOMjJTIzM4NUKlV2GERERFTJlShh3bdvHxo0aAAA+OOPP3D37l3cvHkT48aNw/Tp00s1wE9p3759qF+/PnR0dGBsbAwfHx9kZmaKH9UvXLgQpqamMDQ0xJw5c5CTk4PJkyejatWqqFmzJrZu3arQ3tSpU+Hg4IAqVarAzs4OM2fORHZ2dqnFm5OTg1GjRsHQ0BDGxsaYMWMGBEEQzxf0kb6hoSECAwMBAK9fv8aoUaNgbm4ObW1t2NjYYNGiRQVen5SUBIlEggMHDqBVq1aoUqUKGjRokG/f3fDwcHh6ekJHRweWlpYYM2YMMjMzxfPr1q1D7dq1oa2tDVNTU3Tv3l08V9j4ExERUeVWooT18ePHMDMzAwAcPXoUPXr0gIODAwYPHoxr166VaoCfSkpKCnr37o1BgwYhLi4OoaGh6Natm5gAnjp1Cv/88w/++usvrFy5EgEBAejUqROMjIwQERGBYcOGYdiwYbh//77Ypp6eHgIDAxEbG4s1a9Zg06ZNWLVqVanFvH37dmhoaCAiIgJr167FqlWrsHnz5mJfv3btWhw6dAh79+5FfHw8duzYARsbmyKvmT59OiZNmoSYmBg4ODigd+/eyMnJAfBmf15fX19069YNV69exZ49e3D27FmMGjUKABAVFYUxY8Zg7ty5iI+Px/Hjx+Hp6Qng/eP/rqysLKSnpyu8iIiIqGIq0RpWU1NTxMbGwtzcHMePH8e6desAAC9fviy3D12lpKQgJycH3bp1g7W1NQCgfv364vmqVati7dq1UFNTg6OjI5YuXYqXL1/i+++/BwD4+/tj8eLFOHfuHHr16gUACjsm2NjYYOLEidizZw+mTJlSKjFbWlpi1apVkEgkcHR0xLVr17Bq1SoMGTKkWNcnJyejdu3aaNmyJSQSidjvokyaNAkdO3YEAMyZMwd169bFnTt3UKdOHSxbtgx9+vQRHwarXbs21q5dCy8vL6xfvx7JycnQ1dVFp06doKenB2trazRs2BDA+8f/XYsWLcKcOXPyle+UrYGetvL/BpPnLlN2CB/Ealb5/IcmERFVDiWaYR04cCB69OiBevXqQSKRoG3btgCAiIgI1KlTp1QD/FQaNGiANm3aoH79+vj666+xadMmPHv2TDxft25dqKn933CZmpoqJFTq6uowNjZGamqqWLZv3z60bNkSZmZmkMlkmDlzJpKTk0st5mbNmkEikYjHHh4euH37NnJzc4t1/YABAxATEwNHR0eMGTMGf/7553uvcXFxEX82NzcHALHP0dHRCAwMhEwmE1++vr6Qy+VITExE27ZtYW1tDTs7O/Tr1w87d+7Ey5cvAbx//N/l7++PtLQ08fX2zDYRERFVLCVKWAMCArB582YMHToU586dEx/MUVdXx7Rp00o1wE9FXV0dwcHBOHbsGJydnfHDDz/A0dERiYmJAN5s5fU2iURSYJlcLgcAXLhwAb169UL79u1x+PBhXL58GdOnT8fr168/TYf+fzzvfqT+9hpaNzc3JCYmYt68eXj16hV69OihsKa0IG/3OS9ZzuuzXC7Hd999h5iYGPF15coV3L59G7Vq1YKenh4uXbqEXbt2wdzcHLNmzUKDBg3w/Pnz947/u6RSKfT19RVeREREVDGVeFurghKb/v37f1QwyiaRSNCiRQu0aNECs2bNgrW1NQ4ePFiits6dOwdra2uFh9Du3btXWqECeJMUv3tcu3ZtcVmGiYmJwlfo3r59W5zRzKOvr4+ePXuiZ8+e6N69Oz7//HM8ffoUVatW/eB43NzccOPGDdjb2xdaR0NDAz4+PvDx8cHs2bNhaGiIU6dOoVu3boWO/4QJEz44FiIiIqo4SpywhoWFYfny5YiLi4NEIoGTkxMmT56Mzz77rDTj+2QiIiIQEhKCdu3aoXr16oiIiMCjR4/g5OSEq1evfnB79vb2SE5Oxu7du9G4cWMcOXKkxMlvYe7fv48JEybgu+++w6VLl/DDDz9gxYoV4vnWrVvjxx9/RLNmzSCXyzF16lSFGdJVq1bB3Nwcrq6uUFNTw++//w4zMzMYGhqWKJ6pU6eiWbNmGDlyJIYMGQJdXV3ExcUhODgYP/zwAw4fPoy7d+/C09MTRkZGOHr0KORyORwdHYscfyIiIqrcSrQkYMeOHfDx8UGVKlUwZswYjBo1Cjo6OmjTpg1+++230o7xk9DX18dff/2FDh06wMHBATNmzMCKFSvQvn37ErXXpUsXjB8/HqNGjYKrqyvCw8Mxc+bMUo3Zz88Pr169QpMmTTBy5EiMHj0aQ4cOFc+vWLEClpaW8PT0RJ8+fTBp0iRUqVJFPC+TybBkyRK4u7ujcePGSEpKwtGjRxXW6n4IFxcXhIWF4fbt2/jss8/QsGFDzJw5U1zramhoiAMHDqB169ZwcnLChg0bsGvXLtStW7fUx5+IiIgqDolQ2L5BRXBycsLQoUMxfvx4hfKVK1di06ZNiIuLK7UAiYojPT0dBgYGuO7vpBK7BJQ33CWAiIiUIe/9Oy0trcjnUUo0lXb37l107tw5X/kXX3xR6EMyREREREQlUaKE1dLSEiEhIfnKQ0JCYGlp+dFBVXbJyckKW0O9+yrNrbGIiIiIVF2JHrqaOHEixowZg5iYGDRv3hwSiQRnz55FYGAg1qxZU9oxVjo1atRATExMkeeJiIiIKosSrWEFgIMHD2LFihXietW8XQK6dOlSqgESFUdx18AQERGR6iju+3eJE1YiVcKElYiIqPwp7vt3ifdhBYCoqCiFfVgbNWr0Mc0REREREeVTooT1wYMH6N27N86dOyduMv/8+XM0b94cu3bt4oNXRERERFRqSrRLwKBBg5CdnY24uDg8ffoUT58+RVxcHARBwODBg0s7RiIiIiKqxEq0hlVHRwfh4eFo2LChQvmlS5fQokULvHr1qtQCJCoOrmElIiIqf8p0DauVlRWys7Pzlefk5MDCwqIkTRKVCs8Zu6Au1SmTtqOX+ZVJu0RERFS0Ei0JWLp0KUaPHo2oqCjkTdBGRUVh7NixWL58eakGSERERESVW4mWBBgZGeHly5fIycmBhsabSdq8n3V1dRXqPn36tHQiJSpC3kcKDUZv4AwrERFROVGmSwJWr15d0riIiIiIiD7IByesOTk5AABfX1+YmZmVekBERERERG/74DWsGhoaGD58OLKyssoiHlIxNjY2751Rl0gkCAoKAgAkJSVBIpEgJiamzGMjIiKiyqFED101bdoUly9fLu1YqAKwtLRESkoK6tWrp+xQiIiIqIIo0RrWESNGYOLEiXjw4AEaNWqU70ErFxeXUgmOyh91dXUuFSEiIqJSVaIZ1p49eyIxMRFjxoxBixYt4OrqioYNG4r/pU/jjz/+gKGhIeRyOQAgJiYGEokEkydPFut899136N27NwAgPDwcnp6e0NHRgaWlJcaMGYPMzEyxbmpqKjp37gwdHR3Y2tpi586d+e55+/ZteHp6QltbG87OzggODlY4/+6SgNDQUEgkEoSEhMDd3R1VqlRB8+bNER8fr3Dd/PnzUb16dejp6eHbb7/FtGnT4OrqWhrDREREROVciRLWxMTEfK+7d++K/6VPw9PTEy9evBCXZ4SFhaFatWoICwsT64SGhsLLywvXrl2Dr68vunXrhqtXr2LPnj04e/YsRo0aJdYdMGAAkpKScOrUKezbtw/r1q1DamqqeF4ul6Nbt25QV1fHhQsXsGHDBkydOrVYsU6fPh0rVqxAVFQUNDQ0MGjQIPHczp07sWDBAixZsgTR0dGwsrLC+vXri2wvKysL6enpCi8iIiKqmEq0JMDa2rq046ASMDAwgKurK0JDQ9GoUSOEhoZi/PjxmDNnDl68eIHMzEzcunUL3t7eWLhwIfr06YNx48YBAGrXro21a9fCy8sL69evR3JyMo4dO4YLFy6gadOmAIAtW7bAyclJvN/JkycRFxeHpKQk1KxZEwCwcOFCtG/f/r2xLliwAF5eXgCAadOmoWPHjvjvv/+gra2NH374AYMHD8bAgQMBALNmzcKff/6JjIyMQttbtGgR5syZk698p2wN9LTVizeA77Cada1E1xEREVHZKlHC+ssvvxR53s+PG6x/Kt7e3ggNDcWECRNw5swZzJ8/H/v378fZs2fx/PlzmJqaok6dOoiOjsadO3cUPuYXBAFyuRyJiYm4desWNDQ04O7uLp6vU6cODA0NxeO4uDhYWVmJySoAeHh4FCvOt9c1m5ubA3izBMHKygrx8fEYMWKEQv0mTZrg1KlThbbn7++PCRMmiMfp6emwtLQsVixERERUvpQoYR07dqzCcXZ2Nl6+fAktLS1UqVKFCesn5O3tjS1btuDKlStQU1ODs7MzvLy8EBYWhmfPnomzmnK5HN999x3GjBmTr428pBF4s0VVYQr6UrSi6r9NU1Mz3zV5a28Laud9X8AmlUohlUqLdW8iIiIq30q0hvXZs2cKr4yMDMTHx6Nly5bYtWtXacdIRchbx7p69Wp4eXlBIpHAy8sLoaGh4vpVAHBzc8ONGzdgb2+f76WlpQUnJyfk5OQgKipKbDs+Ph7Pnz8Xj52dnZGcnIx//vlHLDt//vxH98HR0REXL15UKHs7DiIiIqrcSpSwFqR27dpYvHhxvtlXKlt561h37NgBb29vAG+S2EuXLonrVwFg6tSpOH/+PEaOHImYmBjcvn0bhw4dwujRowG8SRo///xzDBkyBBEREYiOjsa3334LHR0d8V4+Pj5wdHSEn58frly5gjNnzmD69Okf3YfRo0djy5Yt2L59O27fvo358+fj6tWrxZ69JSIiooqt1BJW4M0enG/PvtGn0apVK+Tm5orJqZGREZydnWFiYiI+NOXi4oKwsDDcvn0bn332GRo2bIiZM2eK60kBYNu2bbC0tISXlxe6deuGoUOHonr16uJ5NTU1HDx4EFlZWWjSpAm+/fZbLFiw4KPj79u3L/z9/TFp0iS4ubkhMTERAwYMgLa29ke3TUREROWfRHjfYsECHDp0SOFYEASkpKTgxx9/hKWlJY4dO1ZqAVLl1LZtW5iZmeHXX38tVv309HQYGBjgur8TdwkgIiIqJ/Lev9PS0qCvr19ovRI9dNW1a1eFY4lEAhMTE7Ru3RorVqwoSZNUib18+RIbNmyAr68v1NXVsWvXLpw8eTLflxIQERFR5VSihPXtp7vzflZTK9XVBVSJSCQSHD16FPPnz0dWVhYcHR2xf/9++Pj4KDs0IiIiUgElzjK3bNmCevXqQUdHBzo6OqhXrx42b95cmrFRJaGjo4OTJ0/i6dOnyMzMxKVLl9CtWzdlh0VEREQqokQzrDNnzsSqVaswevRoceP48+fPY/z48UhKSsL8+fNLNUgiIiIiqrxK9NBVtWrV8MMPP6B3794K5bt27cLo0aPx+PHjUguQqDiKu2ibiIiIVEdx379LtCQgNzdX4Ss88zRq1Ag5OTklaZKIiIiIqEAlSli/+eYbrF+/Pl/5xo0b0bdv348OioiIiIgoT4nWsAJvHrr6888/0axZMwDAhQsXcP/+ffj5+WHChAlivZUrV358lERERERUaZUoYb1+/Trc3NwAAAkJCQAAExMTmJiY4Pr162I9frUmEREREX2sEiWsp0+fLu04iEqF54xdUJfqlOja6GV+pRwNERERlQbu9k9EREREKo0JKxERERGpNCasRERERKTSmLASERERkUpjwkofzNvbG+PGjROPbWxssHr16jJrn4iIiCq3Eu/DSpQnMjISurq6yg6DiIiIKigmrPTRTExMlB0CERERVWBcElCBeHt7Y/To0Rg3bhyMjIxgamqKjRs3IjMzEwMHDoSenh5q1aqFY8eOidfExsaiQ4cOkMlkMDU1Rb9+/fD48WPxfGZmJvz8/CCTyWBubo4VK1bku++7SwKeP3+OoUOHwtTUFNra2qhXrx4OHz4MAHjy5Al69+6NmjVrokqVKqhfvz527dpVdoNCRERE5R4T1gpm+/btqFatGi5evIjRo0dj+PDh+Prrr9G8eXNcunQJvr6+6NevH16+fImUlBR4eXnB1dUVUVFROH78OP7991/06NFDbG/y5Mk4ffo0Dh48iD///BOhoaGIjo4u9P5yuRzt27dHeHg4duzYgdjYWCxevBjq6uoAgP/++w+NGjXC4cOHcf36dQwdOhT9+vVDREREmY8NERERlU9cElDBNGjQADNmzAAA+Pv7Y/HixahWrRqGDBkCAJg1axbWr1+Pq1ev4ujRo3Bzc8PChQvF67du3QpLS0vcunULNWrUwJYtW/DLL7+gbdu2AN4kxDVr1iz0/idPnsTFixcRFxcHBwcHAICdnZ143sLCApMmTRKPR48ejePHj+P3339H06ZNi93PrKwsZGVlicfp6enFvpaIiIjKFyasFYyLi4v4s7q6OoyNjVG/fn2xzNTUFACQmpqK6OhonD59GjKZLF87CQkJePXqFV6/fg0PDw+xvGrVqnB0dCz0/jExMahZs6aYrL4rNzcXixcvxp49e/D333+LieeHPrS1aNEizJkzJ1/5Ttka6Gmrf1BbeZLnLgMAWM26VqLriYiIqGwwYa1gNDU1FY4lEolCmUQiAfDmo3u5XI7OnTtjyZIl+doxNzfH7du3P/j+Ojo6RZ5fsWIFVq1ahdWrV6N+/frQ1dXFuHHj8Pr16w+6j7+/PyZMmCAep6enw9LS8oPjJSIiItXHhLUSc3Nzw/79+2FjYwMNjfx/Cvb29tDU1MSFCxdgZWUFAHj27Blu3boFLy+vAtt0cXHBgwcPcOvWrQJnWc+cOYMuXbrgm2++AfAmcb59+zacnJw+KHapVAqpVPpB1xAREVH5xIeuKrGRI0fi6dOn6N27Ny5evIi7d+/izz//xKBBg5CbmwuZTIbBgwdj8uTJCAkJwfXr1zFgwACoqRX+Z+Pl5QVPT0989dVXCA4ORmJiIo4dO4bjx48DeJMEBwcHIzw8HHFxcfjuu+/w8OHDT9VlIiIiKoeYsFZiNWrUwLlz55CbmwtfX1/Uq1cPY8eOhYGBgZiULlu2DJ6envjiiy/g4+ODli1bolGjRkW2u3//fjRu3Bi9e/eGs7MzpkyZgtzcXADAzJkz4ebmBl9fX3h7e8PMzAxdu3Yt664SERFROSYRBEFQdhBEHys9PR0GBga47u9U4oeu8vChKyIiok8j7/07LS0N+vr6hdbjDCsRERERqTQmrERERESk0piwEhEREZFKY8JKRERERCqN+7BShWI57UKRi7aJiIio/OEMKxERERGpNCasRERERKTSmLASERERkUpjwkpEREREKo0PXVGF4jljF9SlOh90TfQyvzKKhoiIiEoDZ1iJiIiISKUxYSUiIiIilcaElYiIiIhUGhNWIiIiIlJpTFiJiIiISKUxYaVSFRAQAFdXV2WHQURERBUIE1YqVZMmTUJISIiywyAiIqIKhPuwUqmSyWSQyWTKDoOIiIgqEM6wVmDe3t4YPXo0xo0bByMjI5iammLjxo3IzMzEwIEDoaenh1q1auHYsWPiNWFhYWjSpAmkUinMzc0xbdo05OTkAAB+/vlnWFhYQC6XK9zniy++QP/+/QHkXxIwYMAAdO3aFcuXL4e5uTmMjY0xcuRIZGdni3VSUlLQsWNH6OjowNbWFr/99htsbGywevXqshscIiIiKjeYsFZw27dvR7Vq1XDx4kWMHj0aw4cPx9dff43mzZvj0qVL8PX1Rb9+/fDy5Uv8/fff6NChAxo3bowrV65g/fr12LJlC+bPnw8A+Prrr/H48WOcPn1abP/Zs2c4ceIE+vbtW2gMp0+fRkJCAk6fPo3t27cjMDAQgYGB4nk/Pz/8888/CA0Nxf79+7Fx40akpqYW2a+srCykp6crvIiIiKhikgiCICg7CCob3t7eyM3NxZkzZwAAubm5MDAwQLdu3fDLL78AAB4+fAhzc3OcP38ef/zxB/bv34+4uDhIJBIAwLp16zB16lSkpaVBTU0NXbp0QbVq1bBlyxYAwMaNGzF79mw8ePAA6urqCAgIQFBQEGJiYgC8mWENDQ1FQkIC1NXVAQA9evSAmpoadu/ejZs3b8LJyQmRkZFwd3cHANy5cwe1a9fGqlWrMG7cuAL7FhAQgDlz5uQrv+7vBD1t9Q8eK6tZ1z74GiIiIvo46enpMDAwQFpaGvT19QutxxnWCs7FxUX8WV1dHcbGxqhfv75YZmpqCgBITU1FXFwcPDw8xGQVAFq0aIGMjAw8ePAAANC3b1/s378fWVlZAICdO3eiV69eYjJakLp16yqcNzc3F2dQ4+PjoaGhATc3N/G8vb09jIyMiuyXv78/0tLSxNf9+/ffOxZERERUPvGhqwpOU1NT4VgikSiU5SWncrkcgiAoJKsAkDcBn1feuXNnyOVyHDlyBI0bN8aZM2ewcuXKD44hbx1sYRP875v4l0qlkEqlRdYhIiKiioEzrCRydnZGeHi4QrIYHh4OPT09WFhYAAB0dHTQrVs37Ny5E7t27YKDgwMaNWpU4nvWqVMHOTk5uHz5slh2584dPH/+vMRtEhERUcXChJVEI0aMwP379zF69GjcvHkT//vf/zB79mxMmDABamr/96fSt29fHDlyBFu3bsU333zzUfesU6cOfHx8MHToUFy8eBGXL1/G0KFDoaOjk2+2l4iIiConJqwksrCwwNGjR3Hx4kU0aNAAw4YNw+DBgzFjxgyFeq1bt0bVqlURHx+PPn36fPR9f/nlF5iamsLT0xNffvklhgwZAj09PWhra39020RERFT+cZcAUjkPHjyApaUlTp48iTZt2hTrmrynDLlLABERUflR3F0C+NAVKd2pU6eQkZGB+vXrIyUlBVOmTIGNjQ08PT2VHRoRERGpACaspHTZ2dn4/vvvcffuXejp6aF58+bYuXNnvt0FiIiIqHJiwkpK5+vrC19fX2WHQURERCqKCStVKJbTLhS5BoaIiIjKH+4SQEREREQqjQkrEREREak0JqxEREREpNKYsBIRERGRSmPCSkREREQqjbsEUIXiOWMX1KU6hZ6PXub3CaMhIiKi0sAZViIiIiJSaUxYiYiIiEilMWElIiIiIpXGhJWIiIiIVBoTVipVSUlJkEgkiImJUXYoREREVEFwlwAqsQEDBuD58+cICgoSyywtLZGSkoJq1aopLzAiIiKqUJiwUqlSV1eHmZmZssMgIiKiCoRLAsqpn3/+GRYWFpDL5QrlX3zxBfr374+EhAR06dIFpqamkMlkaNy4MU6ePKlQNysrC1OmTIGlpSWkUilq166NLVu2AAByc3MxePBg2NraQkdHB46OjlizZo14bUBAALZv347//e9/kEgkkEgkCA0NLXBJQFhYGJo0aQKpVApzc3NMmzYNOTk54nlvb2+MGTMGU6ZMQdWqVWFmZoaAgIDSHzQiIiIql5iwllNff/01Hj9+jNOnT4tlz549w4kTJ9C3b19kZGSgQ4cOOHnyJC5fvgxfX1907twZycnJYn0/Pz/s3r0ba9euRVxcHDZs2ACZTAYAkMvlqFmzJvbu3YvY2FjMmjUL33//Pfbu3QsAmDRpEnr06IHPP/8cKSkpSElJQfPmzfPF+ffff6NDhw5o3Lgxrly5gvXr12PLli2YP3++Qr3t27dDV1cXERERWLp0KebOnYvg4OBC+5+VlYX09HSFFxEREVVMEkEQBGUHQSXTpUsXVKtWTZwV3bhxI2bPno0HDx5AXV09X/26deti+PDhGDVqFG7dugVHR0cEBwfDx8enWPcbOXIk/v33X+zbtw9AwWtYk5KSYGtri8uXL8PV1RXTp0/H/v37ERcXB4lEAgBYt24dpk6dirS0NKipqcHb2xu5ubk4c+aM2E6TJk3QunVrLF68uMBYAgICMGfOnHzl1/2doKedv+95rGZdK1ZfiYiIqOylp6fDwMAAaWlp0NfXL7QeZ1jLsb59+2L//v3IysoCAOzcuRO9evWCuro6MjMzMWXKFDg7O8PQ0BAymQw3b94UZ1hjYmKgrq4OLy+vQtvfsGED3N3dYWJiAplMhk2bNinM0BZHXFwcPDw8xGQVAFq0aIGMjAw8ePBALHNxcVG4ztzcHKmpqYW26+/vj7S0NPF1//79D4qLiIiIyg8+dFWOde7cGXK5HEeOHEHjxo1x5swZrFy5EgAwefJknDhxAsuXL4e9vT10dHTQvXt3vH79GgCgo6NTZNt79+7F+PHjsWLFCnh4eEBPTw/Lli1DRETEB8UoCIJCsppXBkChXFNTU6GORCLJtz73bVKpFFKp9INiISIiovKJCWs5pqOjg27dumHnzp24c+cOHBwc0KhRIwDAmTNnMGDAAHz55ZcAgIyMDCQlJYnX1q9fH3K5HGFhYQUuCThz5gyaN2+OESNGiGUJCQkKdbS0tJCbm1tkjM7Ozti/f79C4hoeHg49PT1YWFiUqN9ERERUuXBJQDnXt29fHDlyBFu3bsU333wjltvb2+PAgQOIiYnBlStX0KdPH4UZSxsbG/Tv3x+DBg1CUFAQEhMTERoaKj5UZW9vj6ioKJw4cQK3bt3CzJkzERkZqXBvGxsbXL16FfHx8Xj8+DGys7PzxTdixAjcv38fo0ePxs2bN/G///0Ps2fPxoQJE6Cmxj8/IiIiej9mDOVc69atUbVqVcTHx6NPnz5i+apVq2BkZITmzZujc+fO8PX1hZubm8K169evR/fu3TFixAjUqVMHQ4YMQWZmJgBg2LBh6NatG3r27ImmTZviyZMnCrOtADBkyBA4OjqK61zPnTuXLz4LCwscPXoUFy9eRIMGDTBs2DAMHjwYM2bMKIPRICIiooqIuwRQhZD3lCF3CSAiIio/uEsAEREREVUITFiJiIiISKUxYSUiIiIilcaElYiIiIhUGvdhpQrFctqFIhdtExERUfnDGVYiIiIiUmlMWImIiIhIpTFhJSIiIiKVxoSViIiIiFQaH7qiCsVzxi6oS3UKPBe9zO8TR0NERESlgTOsRERERKTSOMNKRERElVJOTg5ev36t7DAqNC0tLWhofHy6yYSViIiIKhVBEJCcnIzHjx8rO5RKoVq1arCysoJEIilxG0xYiYiIqFLJS1YtLCwgk8mgpsYVkmVBLpcjIyMDf//9N+RyOWxtbUvcFhNWgre3N1xdXbF69Wplh0JERFSmcnJyxGTVzMxM2eFUeDKZDADw999/486dO/D29oampuYHt8N/UhAREVGlkbdmNS+RorKXN9Y3b97EqVOnkJub+8FtMGElIiKiSofLAD6dvLE2MDBAXFwc0tLSPryN0g6Kyie5XI4pU6agatWqMDMzQ0BAgHguOTkZXbp0gUwmg76+Pnr06IF///1XPD9gwAB07dpVob1x48bB29tbPN63bx/q168PHR0dGBsbw8fHB5mZmeL5bdu2wcnJCdra2qhTpw7WrVtXVl0lIiIiJZBKpcjOzsbLly8/+FomrAQA2L59O3R1dREREYGlS5di7ty5CA4OhiAI6Nq1K54+fYqwsDAEBwcjISEBPXv2LHbbKSkp6N27NwYNGoS4uDiEhoaiW7duEAQBALBp0yZMnz4dCxYsQFxcHBYuXIiZM2di+/btZdVdIiIi+sS4SwB9NBcXF8yePRsAULt2bfz4448ICQkBAFy9ehWJiYmwtLQEAPz666+oW7cuIiMj0bhx4/e2nZKSgpycHHTr1g3W1tYAgPr164vn582bhxUrVqBbt24AAFtbW8TGxuLnn39G//79C2wzKysLWVlZ4nF6enoJek1ERPR/BgwYgOfPnyMoKEjZoSi4fPkyZs6ciYsXLyI9PR1mZmZo2rQpfvrpJ1SrVg2hoaFo1aoVnj17BkNDw2K3m5SUBFtbW1y+fBmurq5lFn9pYMJKAN4krG8zNzdHamoq4uLiYGlpKSarAODs7AxDQ0PExcUVK2Ft0KAB2rRpg/r168PX1xft2rVD9+7dYWRkhEePHuH+/fsYPHgwhgwZIl6Tk5MDAwODQttctGgR5syZk698p2wN9LTVC7wmee4yWM269t54iYiIVEVqaip8fHzQuXNnnDhxAoaGhkhMTMShQ4dK9NF6ecUlAQQA+baYkEgkkMvlEAShwCn8t8vV1NTEj/fzZGdniz+rq6sjODgYx44dg7OzM3744Qc4OjoiMTERcrkcwJtlATExMeLr+vXruHDhQqHx+vv7Iy0tTXzdv3+/xH0nIiIqjrCwMDRp0gRSqRTm5uaYNm0acnJyxPPHjx9Hy5YtYWhoCGNjY3Tq1AkJCQni+aSkJEgkEhw4cACtWrVClSpV0KBBA5w/f77Qe4aHhyM9PR2bN29Gw4YNYWtri9atW2P16tWwsrJCUlISWrVqBQAwMjKCRCLBgAEDihVP3r6oDRs2hEQiEZ898fb2xrhx4xTi6Nq1q9guAKxbtw61a9eGtrY2TE1N0b1795IMabExYaUiOTs7Izk5WSEhjI2NRVpaGpycnAAAJiYmSElJUbguJiZG4VgikaBFixaYM2cOLl++DC0tLRw8eBCmpqawsLDA3bt3YW9vr/AqaoNhqVQKfX19hRcREVFZ+fvvv9GhQwc0btwYV65cwfr167FlyxbMnz9frJOZmYkJEyYgMjISISEhUFNTw5dffilOzuSZPn06Jk2ahJiYGDg4OKB3794Kie/bzMzMkJOTg4MHD+abHAIAS0tL7N+/HwAQHx+PlJQUrFmzpljxXLx4EQBw8uRJpKSk4MCBA8Uai6ioKIwZMwZz585FfHw8jh8/Dk9Pz2JdW1JcEkBF8vHxgYuLC/r27YvVq1cjJycHI0aMgJeXF9zd3QEArVu3xrJly/DLL7/Aw8MDO3bswPXr19GwYUMAQEREBEJCQtCuXTtUr14dERERePTokZjwBgQEYMyYMdDX10f79u2RlZWFqKgoPHv2DBMmTFBa34mIiPKsW7cOlpaW+PHHHyGRSFCnTh38888/mDp1KmbNmgU1NTV89dVXCtds2bIF1atXR2xsLOrVqyeWT5o0CR07dgQAzJkzB3Xr1sWdO3dQp06dfPdt1qwZvv/+e/Tp0wfDhg1DkyZN0Lp1a/j5+cHU1BTq6uqoWrUqAKB69eoKa1jfF4+JiQkAwNjY+IO+RCE5ORm6urro1KkT9PT0YG1tLb7nlxXOsFKRJBIJgoKCYGRkBE9PT/j4+MDOzg579uwR6/j6+mLmzJmYMmUKGjdujBcvXsDPz088r6+vj7/++gsdOnSAg4MDZsyYgRUrVqB9+/YAgG+//RabN29GYGAg6tevDy8vLwQGBn7UV7gRERGVpri4OHh4eCgsk2vRogUyMjLw4MEDAEBCQgL69OkDOzs76Ovri+9jycnJCm29/dyIubk5gDdrVQuzYMECPHz4EBs2bICzszM2bNiAOnXq4Nq1op/LKG48H6pt27awtraGnZ0d+vXrh507d5b5elrOsBJCQ0Pzlb39hKSVlRX+97//FdnGnDlzCnwICgCcnJxw/PjxIq/v06cP+vTp895YiYiIlKGgZzryPqLPK+/cuTMsLS2xadMm1KhRA3K5HPXq1RO/XSvP28+N5F377rKBdxkbG+Prr7/G119/jUWLFqFhw4ZYvnx5kVtAFjeed73v2RQ9PT1cunQJoaGh+PPPPzFr1iwEBAQgMjLyg3Yp+BCcYSUiIiJ6D2dnZ4SHhyskcuHh4dDT04OFhQWePHmCuLg4zJgxA23atIGTkxOePXtWJrFoaWmhVq1a4hfwaGlpAYDCV54WJ56CrgPyP5uSm5uL69evK9TR0NCAj48Pli5diqtXryIpKQmnTp0qvU6+gzOsRERERP9fWlpavgeHq1atihEjRmD16tUYPXo0Ro0ahfj4eMyePRsTJkyAmpoajIyMYGxsjI0bN8Lc3BzJycmYNm3aR8dz+PBh7N69G7169YKDgwMEQcAff/yBo0ePYtu2bQAAa2trSCQSHD58GB06dICOjk6x4qlevTp0dHRw/Phx1KxZE9ra2jAwMEDr1q0xYcIEHDlyBLVq1cKqVavw/PlzhZju3r0LT09PGBkZ4ejRo5DL5XB0dPzo/haGM6xERERE/19oaCgaNmyo8Jo1axYsLCxw9OhRXLx4EQ0aNMCwYcMwePBgzJgxA8Cbj9F3796N6Oho1KtXD+PHj8eyZcs+Oh5nZ2dUqVIFEydOhKurK5o1a4a9e/di8+bN6NevHwDAwsICc+bMwbRp02BqaopRo0YVKx4NDQ2sXbsWP//8M2rUqIEuXboAAAYNGoT+/fvDz88PXl5esLW1FbfOAgBDQ0McOHAArVu3hpOTEzZs2IBdu3ahbt26H93fwkiEgvZIICpn0tPTYWBggOv+ToV+cQAAfnEAEVEl9/LlS8TFxcHJyQlVqlRRdjiVQt6YJyQk4N69e+jduzdq1qwJ4P/ev9PS0orcopJLAqhCsZx2gXuyEhERVTBcEkBEREREKo0JKxERERGpNCasRERERKTSmLASERERkUpjwkpEREREKo27BFCF4jljF9SlOvnKo5f5KSEaIiIiKg2cYSUiIiIilcaElYiIiIhUGhNWIiIiokpk3bp1sLW1hba2Nho1aoQzZ84oO6T34hpWIiIiolLQaPIvn/R+JXk+Y8+ePRg3bhzWrVuHFi1a4Oeff0b79u0RGxsLKyurMoiydHCGVQWFhoZCIpHg+fPnyg4FNjY2WL169Se9Z1JSEiQSCWJiYj7pfYmIiCq6lStXYvDgwfj222/h5OSE1atXw9LSEuvXr1d2aEViwkoAgMDAQBgaGuYrj4yMxNChQz99QERERFSqXr9+jejoaLRr106hvF27dggPD1dSVMXDJQFUJBMTE2WHQERERKXg8ePHyM3NhampqUK5qakpHj58qKSoioczrJ+AIAhYunQp7OzsoKOjgwYNGmDfvn3i+aNHj8LBwQE6Ojpo1aoVkpKSFK4PCAiAq6urQtnq1athY2OjULZ161bUrVsXUqkU5ubmGDVqlHhu5cqVqF+/PnR1dWFpaYkRI0YgIyMDwJslCAMHDkRaWhokEgkkEgkCAgIA5F8SkJycjC5dukAmk0FfXx89evTAv//+my/WX3/9FTY2NjAwMECvXr3w4sULsc7x48fRsmVLGBoawtjYGJ06dUJCQkIJRpaIiIg+lEQiUTgWBCFfmaphwvoJzJgxA9u2bcP69etx48YNjB8/Ht988w3CwsJw//59dOvWDR06dEBMTAy+/fZbTJs27YPvsX79eowcORJDhw7FtWvXcOjQIdjb24vn1dTUsHbtWly/fh3bt2/HqVOnMGXKFABA8+bNsXr1aujr6yMlJQUpKSmYNGlSvnsIgoCuXbvi6dOnCAsLQ3BwMBISEtCzZ0+FegkJCQgKCsLhw4dx+PBhhIWFYfHixeL5zMxMTJgwAZGRkQgJCYGamhq+/PJLyOXyYvc3KysL6enpCi8iIiIqXLVq1aCurp5vNjU1NTXfrKuq4ZKAMpaZmYmVK1fi1KlT8PDwAADY2dnh7Nmz+Pnnn2FjYwM7OzusWrUKEokEjo6OuHbtGpYsWfJB95k/fz4mTpyIsWPHimWNGzcWfx43bpz4s62tLebNm4fhw4dj3bp10NLSgoGBASQSCczMzAq9x8mTJ3H16lUkJibC0tISAPDrr7+ibt26iIyMFO8nl8sRGBgIPT09AEC/fv0QEhKCBQsWAAC++uorhXa3bNmC6tWrIzY2FvXq1StWfxctWoQ5c+bkK98pWwM9bfV85clzlwEArGZdK1b7REREFY2WlhYaNWqE4OBgfPnll2J5cHAwunTposTI3o8zrGUsNjYW//33H9q2bQuZTCa+fvnlFyQkJCAuLg7NmjVTmIrPS2yLKzU1Ff/88w/atGlTaJ3Tp0+jbdu2sLCwgJ6eHvz8/PDkyRNkZmYW+z5xcXGwtLQUk1UAcHZ2hqGhIeLi4sQyGxsbMVkFAHNzc6SmporHCQkJ6NOnD+zs7KCvrw9bW1sAb5YbFJe/vz/S0tLE1/3794t9LRERUWU1YcIEbN68GVu3bkVcXBzGjx+P5ORkDBs2TNmhFYkzrGUs72PuI0eOwMLCQuGcVCrF6NGj39uGmpoaBEFQKMvOzhZ/1tHRKfL6e/fuoUOHDhg2bBjmzZuHqlWr4uzZsxg8eLBCO+9T2BqXd8s1NTUVzkskEoWP+zt37gxLS0ts2rQJNWrUgFwuR7169fD69etixyKVSiGVSotdn4iIiICePXviyZMnmDt3LlJSUlCvXj0cPXoU1tbWyg6tSExYy5izszOkUimSk5Ph5eVV4PmgoCCFsgsXLigcm5iY4OHDhwqJ4dt7lOrp6cHGxgYhISFo1apVvntERUUhJycHK1asgJram0n1vXv3KtTR0tJCbm7ue/uSnJyM+/fvi7OssbGxSEtLg5OTU5HX5nny5Ani4uLw888/47PPPgMAnD17tljXEhERqbKSbOSvDCNGjMCIESOUHcYHYcJaxvT09DBp0iSMHz8ecrkcLVu2RHp6OsLDwyGTyTBs2DCsWLECEyZMwHfffYfo6GgEBgYqtOHt7Y1Hjx5h6dKl6N69O44fP45jx45BX19frBMQEIBhw4ahevXqaN++PV68eIFz585h9OjRqFWrFnJycvDDDz+gc+fOOHfuHDZs2KBwDxsbG2RkZCAkJAQNGjRAlSpVUKVKFYU6Pj4+cHFxQd++fbF69Wrk5ORgxIgR8PLygru7e7HGw8jICMbGxti4cSPMzc2RnJxcoofMiIiIqPLgGtZPYN68eZg1axYWLVoEJycn+Pr64o8//oCtrS2srKywf/9+/PHHH2jQoAE2bNiAhQsXKlzv5OSEdevW4aeffkKDBg1w8eLFfE/x9+/fH6tXr8a6detQt25ddOrUCbdv3wYAuLq6YuXKlViyZAnq1auHnTt3YtGiRQrXN2/eHMOGDUPPnj1hYmKCpUuX5uuHRCJBUFAQjIyM4OnpCR8fH9jZ2WHPnj3FHgs1NTXs3r0b0dHRqFevHsaPH49ly5YV+3oiIiKqfCTCu4sjicqh9PR0GBgY4Lq/U4G7BOThLgFERJXby5cvERcXBycnp3yfJFLZyBvzhIQE3Lt3D71790bNmjUB/N/7d1pamsInx+/iDCsRERERqTQmrERERESk0piwEhEREZFKY8JKRERERCqN21pRhWI57UKRi7aJiIio/OEMKxERERGpNCasRERERKTSmLASERERVRJ//fUXOnfujBo1aohfCFQecA0rERERUSlInlv/k96vJF+Gk5mZiQYNGmDgwIH46quvyiCqssGElSoUzxm7ELP2O2WHQUREpJLat2+P9u3bKzuMD8YlAURERESk0piwEhEREZFKY8JKRERERCqNCSsRERERqTQmrJ9YQEAAXF1di6wzYMAAdO3a9ZPEQ0RERKTquEsAERERUSWRkZGBO3fuiMeJiYmIiYlB1apVYWVlpcTIilZuE9bXr19DS0tL2WFQIbKzs6GpqansMIiIiOgtUVFRaNWqlXg8YcIEAED//v0RGBiopKiKQSgnvLy8hJEjRwrjx48XjI2NBU9PT+HGjRtC+/btBV1dXaF69erCN998Izx69EjhmtGjRwuTJ08WjIyMBFNTU2H27NkK7T5//lwYMmSIYGJiIujp6QmtWrUSYmJixHNqampCVFSUIAiCIJfLBSMjI8Hd3V28/rfffhPMzMzE4ylTpgi1a9cWdHR0BFtbW2HGjBnC69evxfOzZ88WGjRoIGzYsEGoWbOmoKOjI3Tv3l149uyZWKd///5Cly5dxGO5XC4sWbJEsLW1FbS1tQUXFxfh999/L/bYlfU4vd2vLVu2CLa2toJEIhHkcrkQFxcntGjRQpBKpYKTk5MQHBwsABAOHjwoCIIgtGrVShg5cqTCvR4/fixoaWkJISEhxe5jWlqaAEBoMHpDsa8hIqLKJzMzU4iKihIyMzOVHUqlkTfme/bsEZYuXSrcv39fPJf3/p2WllZkG+VqDev27duhoaGBc+fOYfHixfDy8oKrqyuioqJw/Phx/Pvvv+jRo0e+a3R1dREREYGlS5di7ty5CA4OBgAIgoCOHTvi4cOHOHr0KKKjo+Hm5oY2bdrg6dOnMDAwgKurK0JDQwEAV69eFf+bnp4OAAgNDYWXl5d4Pz09PQQGBiI2NhZr1qzBpk2bsGrVKoWY7ty5g7179+KPP/7A8ePHERMTg5EjRxba7xkzZmDbtm1Yv349bty4gfHjx+Obb75BWFjYe8csJSWlzMfp3X7t378fMTExkMvl6Nq1K6pUqYKIiAhs3LgR06dPV7jvt99+i99++w1ZWVli2c6dO1GjRg2FfwESERFRJVa2OXXp8fLyElxdXcXjmTNnCu3atVOoc//+fQGAEB8fL17TsmVLhTqNGzcWpk6dKgiCIISEhAj6+vrCf//9p1CnVq1aws8//ywIgiBMmDBB6NSpkyAIgrB69Wqhe/fugpubm3DkyBFBEATBwcFBWL9+faFxL126VGjUqJF4PHv2bEFdXV3hXxfHjh0T1NTUhJSUFEEQFGdYMzIyBG1tbSE8PFyh3cGDBwu9e/cu9L55PtU4zZ49W9DU1BRSU1MV+qWhoSH2SxCEfDOs//33n1C1alVhz549Yh1XV1chICCgyH79999/QlpamvjK6xNnWImIqCicYf30SmOGtVytYXV3dxd/jo6OxunTpyGTyfLVS0hIgIODAwDAxcVF4Zy5uTlSU1PFNjIyMmBsbKxQ59WrV0hISAAAeHt7Y8uWLZDL5QgLC0ObNm1gZWWFsLAwuLm54datWwozrPv27cPq1atx584dZGRkICcnB/r6+grtW1lZoWbNmuKxh4cH5HI54uPjYWZmplA3NjYW//33H9q2batQ/vr1azRs2LDoAfuE4wQA1tbWMDExEY/j4+NhaWmp0KcmTZootCGVSvHNN99g69at6NGjB2JiYnDlyhUEBQUV2a9FixZhzpw5+cp3ytYgee6PJfp+ZSIiIlJN5Sph1dXVFX+Wy+Xo3LkzlixZkq+eubm5+PO7D/5IJBLI5XKxDXNzc/Ej/7cZGhoCADw9PfHixQtcunQJZ86cwbx582BpaYmFCxfC1dUV1atXh5OTEwDgwoUL6NWrF+bMmQNfX18YGBhg9+7dWLFiRZH9kkgkCv99W16sR44cgYWFhcI5qVRaZLt513+KcQIUfz/Am6UEBfXpXd9++y1cXV3x4MEDbN26FW3atIG1tXWR1/j7+4sLxQEgPT0dlpaW770XERERlT/lKmF9m5ubG/bv3w8bGxtoaJSsG25ubnj48CE0NDRgY2NTYJ28daw//vgjJBIJnJ2dUaNGDVy+fBmHDx9WmF09d+4crK2tFdZp3rt3L1+bycnJ+Oeff1CjRg0AwPnz56GmpibOdr7N2dkZUqkUycnJCvf6kD5+inEqSJ06dZCcnIx///0XpqamAIDIyMh89erXrw93d3ds2rQJv/32G3744Yf3ti2VSouVsBMREVH5V64eunrbyJEj8fTpU/Tu3RsXL17E3bt38eeff2LQoEHIzc0tVhs+Pj7w8PBA165dceLECSQlJSE8PBwzZsxAVFSUWM/b2xs7duyAl5cXJBIJjIyM4OzsjD179sDb21usZ29vj+TkZOzevRsJCQlYu3YtDh48mO++2tra6N+/P65cuYIzZ85gzJgx6NGjR77lAMCbh7gmTZqE8ePHY/v27UhISMDly5fx008/Yfv27So1Tu9q27YtatWqhf79++Pq1as4d+6cmMy/O/P67bffYvHixcjNzcWXX35ZrLiIiIhKKu9TRCp7eWMtCEKJ2yi3CWuNGjVw7tw55ObmwtfXF/Xq1cPYsWNhYGAANbXidUsikeDo0aPw9PTEoEGD4ODggF69eiEpKUmcEQSAVq1aITc3VyE59fLyQm5ursKsZ5cuXTB+/HiMGjUKrq6uCA8Px8yZM/Pd197eHt26dUOHDh3Qrl071KtXD+vWrSs0znnz5mHWrFlYtGgRnJyc4Ovriz/++AO2trYqNU7vUldXR1BQEDIyMtC4cWN8++23mDFjBoA3SfvbevfuDQ0NDfTp0yffOSIiotKSt4d7RkaGkiOpPPLGOjs7u8RtSISPSXeJPtC5c+fQsmVL3LlzB7Vq1RLL79+/DxsbG0RGRsLNze2D201PT4eBgQGu+ztBT1udD10REVGh7t27h8ePH8PCwgIymazYEzj0YeRyOTIyMvD333/j+fPnePDgAVJTU9G7d2/x4fO89++0tLR8D6m/rdyuYaXy4eDBg5DJZKhduzbu3LmDsWPHokWLFmKymp2djZSUFEybNg3NmjUrUbJKRET0IaysrJCTk4O///5b2aFUCs+fP8e///6LrKwsaGhoQEdH54PbYMJazg0bNgw7duwo8Nw333yDDRs2fOKIFL148QJTpkzB/fv3Ua1aNfj4+CjsmnDu3Dm0atUKDg4O2LdvnxIjJSKiykIikcDOzg7BwcGIj4+Hvr4+H+QtA4Ig4PXr15DL5Xj9+jWePHkCZ2fnImdSC8MlAeVcamqq+K1b79LX10f16tU/cUTKwSUBRET0obKzs3Hq1CnEx8cjJyfnox4KoqJpaGjA2toan3/+ucKzKlwSUElUr1690iSlREREpUlTUxNt27aFh4cHXr16pexwKjRtbW3IZDKoq6uX6HomrFShWE67UKKPGoiIqHJSU1ODvr4+3ztUHB+LIyIiIiKVxhlWqhDy1h0Vtp6XiIiIVE/e+/b71g8zYaUK4cmTJwAAS0tLJUdCREREH+rFixcwMDAo9DwTVqoQqlatCgBITk4u8g+eSl96ejosLS1x//59rgFTAo6/8nDslYdjr1ylOf6CIODFixeoUaNGkfWYsFKFkPctJQYGBvyfl5LwoQXl4vgrD8deeTj2ylVa41+ciSY+dEVEREREKo0JKxERERGpNCasVCFIpVLMnj2bX62nBBx75eL4Kw/HXnk49sqljPHnV7MSERERkUrjDCsRERERqTQmrERERESk0piwEhEREZFKY8JKRERERCqNCSuVe+vWrYOtrS20tbXRqFEjnDlzRtkhVUh//fUXOnfujBo1akAikSAoKEjhvCAICAgIQI0aNaCjowNvb2/cuHFDOcFWMIsWLULjxo2hp6eH6tWro2vXroiPj1eow/EvG+vXr4eLi4u4QbqHhweOHTsmnue4fzqLFi2CRCLBuHHjxDKOf9kJCAiARCJReJmZmYnnP/XYM2Glcm3Pnj0YN24cpk+fjsuXL+Ozzz5D+/btkZycrOzQKpzMzEw0aNAAP/74Y4Hnly5dipUrV+LHH39EZGQkzMzM0LZtW7x48eITR1rxhIWFYeTIkbhw4QKCg4ORk5ODdu3aITMzU6zD8S8bNWvWxOLFixEVFYWoqCi0bt0aXbp0Ed+YOe6fRmRkJDZu3AgXFxeFco5/2apbty5SUlLE17Vr18Rzn3zsBaJyrEmTJsKwYcMUyurUqSNMmzZNSRFVDgCEgwcPisdyuVwwMzMTFi9eLJb9999/goGBgbBhwwYlRFixpaamCgCEsLAwQRA4/p+akZGRsHnzZo77J/LixQuhdu3aQnBwsODl5SWMHTtWEAT+3Ze12bNnCw0aNCjwnDLGnjOsVG69fv0a0dHRaNeunUJ5u3btEB4erqSoKqfExEQ8fPhQ4XchlUrh5eXF30UZSEtLAwBUrVoVAMf/U8nNzcXu3buRmZkJDw8PjvsnMnLkSHTs2BE+Pj4K5Rz/snf79m3UqFEDtra26NWrF+7evQtAOWOvUSatEn0Cjx8/Rm5uLkxNTRXKTU1N8fDhQyVFVTnljXdBv4t79+4pI6QKSxAETJgwAS1btkS9evUAcPzL2rVr1+Dh4YH//vsPMpkMBw8ehLOzs/jGzHEvO7t378alS5cQGRmZ7xz/7stW06ZN8csvv8DBwQH//vsv5s+fj+bNm+PGjRtKGXsmrFTuSSQShWNBEPKV0afB30XZGzVqFK5evYqzZ8/mO8fxLxuOjo6IiYnB8+fPsX//fvTv3x9hYWHieY572bh//z7Gjh2LP//8E9ra2oXW4/iXjfbt24s/169fHx4eHqhVqxa2b9+OZs2aAfi0Y88lAVRuVatWDerq6vlmU1NTU/P9q4/KVt6To/xdlK3Ro0fj0KFDOH36NGrWrCmWc/zLlpaWFuzt7eHu7o5FixahQYMGWLNmDce9jEVHRyM1NRWNGjWChoYGNDQ0EBYWhrVr10JDQ0McY47/p6Grq4v69evj9u3bSvnbZ8JK5ZaWlhYaNWqE4OBghfLg4GA0b95cSVFVTra2tjAzM1P4Xbx+/RphYWH8XZQCQRAwatQoHDhwAKdOnYKtra3CeY7/pyUIArKysjjuZaxNmza4du0aYmJixJe7uzv69u2LmJgY2NnZcfw/oaysLMTFxcHc3Fw5f/tl8igX0Seye/duQVNTU9iyZYsQGxsrjBs3TtDV1RWSkpKUHVqF8+LFC+Hy5cvC5cuXBQDCypUrhcuXLwv37t0TBEEQFi9eLBgYGAgHDhwQrl27JvTu3VswNzcX0tPTlRx5+Td8+HDBwMBACA0NFVJSUsTXy5cvxToc/7Lh7+8v/PXXX0JiYqJw9epV4fvvvxfU1NSEP//8UxAEjvun9vYuAYLA8S9LEydOFEJDQ4W7d+8KFy5cEDp16iTo6emJ76+feuyZsFK599NPPwnW1taClpaW4ObmJm71Q6Xr9OnTAoB8r/79+wuC8Gabk9mzZwtmZmaCVCoVPD09hWvXrik36AqioHEHIGzbtk2sw/EvG4MGDRL//2JiYiK0adNGTFYFgeP+qb2bsHL8y07Pnj0Fc3NzQVNTU6hRo4bQrVs34caNG+L5Tz32EkEQhLKZuyUiIiIi+nhcw0pEREREKo0JKxERERGpNCasRERERKTSmLASERERkUpjwkpEREREKo0JKxERERGpNCasRERERKTSmLASERERkUpjwkpERJWSRCJBUFCQssMgomJgwkpERCojNzcXcrlc2WEQkYphwkpERCXm7e2NUaNGYdSoUTA0NISxsTFmzJiBvG/9fv36NaZMmQILCwvo6uqiadOmCA0NFa8PDAyEoaEhDh8+DGdnZ0ilUty7dw9ZWVmYMmUKLC0tIZVKUbt2bWzZskW8LjY2Fh06dIBMJoOpqSn69euHx48fK8Q1ZswYTJkyBVWrVoWZmRkCAgLE8zY2NgCAL7/8EhKJRDwmItXEhJWIiD7K9u3boaGhgYiICKxduxarVq3C5s2bAQADBw7EuXPnsHv3bly9ehVff/01Pv/8c9y+fVu8/uXLl1i0aBE2b96MGzduoHr16vDz88Pu3buxdu1axMXFYcOGDZDJZACAlJQUeHl5wdXVFVFRUTh+/Dj+/fdf9OjRI19curq6iIiIwNKlSzF37lwEBwcDACIjIwEA27ZtQ0pKinhMRKpJIuT9M5iIiOgDeXt7IzU1FTdu3IBEIgEATJs2DYcOHcIff/yB2rVr48GDB6hRo4Z4jY+PD5o0aYKFCxciMDAQAwcORExMDBo0aAAAuHXrFhwdHREcHAwfH59895w1axYiIiJw4sQJsezBgwewtLREfHw8HBwc4O3tjdzcXJw5c0as06RJE7Ru3RqLFy8G8GYN68GDB9G1a9eyGBoiKkUayg6AiIjKt2bNmonJKgB4eHhgxYoViIqKgiAIcHBwUKiflZUFY2Nj8VhLSwsuLi7icUxMDNTV1eHl5VXg/aKjo3H69GlxxvVtCQkJ4v3ebhMAzM3NkZqa+uEdJCKlY8JKRERlRl1dHdHR0VBXV1cofzvZ1NHRUUh4dXR0imxTLpejc+fOWLJkSb5z5ubm4s+ampoK5yQSCR/oIiqnmLASEdFHuXDhQr7j2rVro2HDhsjNzUVqaio+++yzYrdXv359yOVyhIWFFbgkwM3NDfv374eNjQ00NEr+NqapqYnc3NwSX09Enw4fuiIioo9y//59TJgwAfHx8di1axd++OEHjB07Fg4ODujbty/8/Pxw4MABJCYmIjIyEkuWLMHRo0cLbc/Gxgb9+/fHoEGDEBQUhMTERISGhmLv3r0AgJEjR+Lp06fo3bs3Ll68iLt37+LPP//EoEGDPigBtbGxQUhICB4+fIhnz5599DgQUdlhwkpERB/Fz88Pr169QpMmTTBy5EiMHj0aQ4cOBfDmKXw/Pz9MnDgRjo6O+OKLLxAREQFLS8si21y/fj26d++OESNGoE6dOhgyZAgyMzMBADVq1MC5c+eQm5sLX19f1KtXD2PHjoWBgQHU1Ir/trZixQoEBwfD0tISDRs2LPkAEFGZ4y4BRERUYt7e3nB1dcXq1auVHQoRVWCcYSUiIiIilcaElYiIiIhUGpcEEBEREZFK4wwrEREREak0JqxEREREpNKYsBIRERGRSmPCSkREREQqjQkrEREREak0JqxEREREpNKYsBIRERGRSmPCSkREREQqjQkrEREREam0/wcigYWgGYSsbQAAAABJRU5ErkJggg=="/>
          <p:cNvSpPr>
            <a:spLocks noChangeAspect="1" noChangeArrowheads="1"/>
          </p:cNvSpPr>
          <p:nvPr/>
        </p:nvSpPr>
        <p:spPr bwMode="auto">
          <a:xfrm>
            <a:off x="165683" y="-156033"/>
            <a:ext cx="324604" cy="329213"/>
          </a:xfrm>
          <a:prstGeom prst="rect">
            <a:avLst/>
          </a:prstGeom>
          <a:noFill/>
        </p:spPr>
        <p:txBody>
          <a:bodyPr vert="horz" wrap="square" lIns="97877" tIns="48939" rIns="97877" bIns="4893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9" name="AutoShape 19" descr="data:image/png;base64,iVBORw0KGgoAAAANSUhEUgAAAmsAAAHFCAYAAACtsr7nAAAAOXRFWHRTb2Z0d2FyZQBNYXRwbG90bGliIHZlcnNpb24zLjcuMCwgaHR0cHM6Ly9tYXRwbG90bGliLm9yZy88F64QAAAACXBIWXMAAA9hAAAPYQGoP6dpAAA6VklEQVR4nO3dd3RUdf7/8dekk14gIaEFkEAglCAdlIiASmAFxLUgBNkVWYoUUSkuJauADUFdYFUEFBX1S1kEVkBpSgeJVEEUiEIwS5AEEilJPr8/+GXWIRAS2lwmz8c5cw7zufd+5v2eKLzO55bYjDFGAAAAsCQ3ZxcAAACAyyOsAQAAWBhhDQAAwMIIawAAABZGWAMAALAwwhoAAICFEdYAAAAsjLAGAABgYYQ1AAAACyOsAbjuZs2aJZvNpq1btzq7lBLZu3evevTooWrVqsnHx0dly5ZVw4YNNWDAAGVlZdn3++ijjzR58uRr+qypU6dq1qxZ11awxRT83K/0io6OdnapwC3Fw9kFAIAVbN++XS1btlRsbKxGjx6t6OhoHT9+XN99953mzp2rYcOGKTAwUNKFsLZr1y4NHjz4qj9v6tSpKlu2rHr16nV9GrCAxMREbdiwwWGsefPm6tatm55++mn7mLe3980uDbilEdYAQNLkyZPl5uam1atXKyAgwD7erVs3/eMf/xC/RvnKypUrp3LlyhUaj4iIULNmza55/vPnz8tms8nDg3+6ULpwGhSA03zzzTe6++67FRAQIF9fX7Vo0UJLlixx2Oe///2v+vXrp9q1a8vf31/h4eFq06aNvv76a4f9Dh06JJvNpldffVWTJk1S1apV5e/vr+bNm2vjxo1XrCUjI0OBgYHy9/e/5HabzSZJSkhI0JIlS3T48GGHU3sFxo0bp6ZNmyo0NFSBgYFq2LChZsyY4RD2oqOjtXv3bq1Zs6bQqcGCU4mHDh1y+PzVq1fLZrNp9erV9rHt27erY8eOCg8Pl7e3t6KiopSYmKhffvnlsn0OHjxYfn5+Dqd1Czz00EOKiIjQ+fPnJUkrV65UQkKCwsLCVKZMGVWuXFkPPPCAcnJyivwur+SHH37Qo48+aq87NjZW//znPy/Z7wcffKCnn35aFSpUkLe3tw4cOKBevXrJ399f33//ve655x75+fkpMjJSEydOlCRt3LhRrVq1kp+fn2JiYjR79uxrqhdwNsIaAKdYs2aN2rRpo8zMTM2YMUMff/yxAgIC1KlTJ33yySf2/U6cOCFJGjNmjJYsWaKZM2eqWrVqSkhIcAguBf75z39qxYoVmjx5sj788ENlZ2erQ4cOyszMLLKe5s2bKy0tTd27d9eaNWv0+++/X3K/qVOnqmXLlipfvrw2bNhgfxU4dOiQnnzySX366aeaP3++unbtqoEDB+of//iHfZ8FCxaoWrVqio+Ptx+/YMGCknx9ys7OVrt27fTrr7869Fy5cmWdOnXqssf17t1bOTk5+vTTTx3GT548qX//+9967LHH5OnpqUOHDikxMVFeXl5677339MUXX2jixIny8/PTuXPnSlTrH+3Zs0eNGzfWrl279Nprr2nx4sVKTEzUU089pXHjxhXaf8SIEUpNTdX06dP1+eefKzw8XNKFVbauXbsqMTFR//73v3XfffdpxIgRGjlypJKSktS7d28tWLBANWvWVK9evbRt27arrhlwOgMA19nMmTONJLNly5bL7tOsWTMTHh5uTp06ZR/Lzc01cXFxpmLFiiY/P/+Sx+Xm5prz58+bu+++23Tp0sU+fvDgQSPJ1K1b1+Tm5trHN2/ebCSZjz/+uMiaz5w5Yzp37mwkGUnG3d3dxMfHm1GjRpn09HSHfRMTE02VKlWKnM8YY/Ly8sz58+dNcnKyCQsLc+ipTp06pnXr1oWOKfjuDh486DC+atUqI8msWrXKGGPM1q1bjSSzcOHCK9ZxsYYNG5oWLVo4jE2dOtVIMjt37jTGGPN///d/RpJJSUkp8fx/JMn079/f/v6ee+4xFStWNJmZmQ77DRgwwPj4+JgTJ04YY/7X75133llozqSkJCPJzJs3zz52/vx5U65cOSPJfPvtt/bxjIwM4+7uboYOHXpNfQDOxMoagJsuOztbmzZtUrdu3RxOO7q7u6tHjx765ZdftG/fPvv49OnT1bBhQ/n4+MjDw0Oenp766quvtHfv3kJzJyYmyt3d3f6+Xr16kqTDhw8XWZO3t7cWLFigPXv26PXXX9fDDz+s//73v3rxxRcVGxvrUE9RVq5cqbZt2yooKEju7u7y9PTU6NGjlZGRofT09GLNURy33XabQkJC9Nxzz2n69Onas2dPsY99/PHHtX79eoeeZs6cqcaNGysuLk6S1KBBA3l5ealPnz6aPXu2fvrpp2uu+cyZM/rqq6/UpUsX+fr6Kjc31/7q0KGDzpw5U+iU9QMPPHDJuWw2mzp06GB/7+Hhodtuu02RkZGKj4+3j4eGhio8PPyKP3/AyghrAG663377TcYYRUZGFtoWFRUl6cI1ZJI0adIk/e1vf1PTpk01b948bdy4UVu2bNG99957yVOVYWFhDu8L7jy83GnNi8XGxmrw4MGaM2eOUlNTNWnSJGVkZOjvf//7FY/dvHmz2rdvL0l65513tG7dOm3ZskWjRo0qUQ3FERQUpDVr1qhBgwYaOXKk6tSpo6ioKI0ZM8Z+zdnldO/eXd7e3vZHh+zZs0dbtmzR448/bt+nevXq+vLLLxUeHq7+/furevXqql69uqZMmXLVNWdkZCg3N1dvvvmmPD09HV4Fwev48eMOx1zqvxFJ8vX1lY+Pj8OYl5eXQkNDC+3r5eWlM2fOXHXdgLNxSw2Amy4kJERubm5KS0srtO3o0aOSpLJly0qS5syZo4SEBE2bNs1hv6Kuy7pebDabhgwZouTkZO3ateuK+8+dO1eenp5avHixQ5BYuHBhsT+z4LizZ886jF8cYiSpbt26mjt3rowx2rFjh2bNmqXk5GSVKVNGw4cPv+xnhISE6P7779f777+vF154QTNnzpSPj48eeeQRh/3uuOMO3XHHHcrLy9PWrVv15ptvavDgwYqIiNDDDz9c7J7++LkFq6f9+/e/5D5Vq1Z1eP/HmzeA0oqVNQA3nZ+fn5o2bar58+c7rDbl5+drzpw5qlixomJiYiRd+Mf64udy7dixo9DzvK7VpYKjdCE8ZmVl2Vf8pAurdZdaJSt4rMQfT8P+/vvv+uCDDwrte7k5Cu4K3bFjh8P4okWLLlu7zWZT/fr19frrrys4OFjffvvtZfct8Pjjj+vo0aNaunSp5syZoy5duig4OPiS+7q7u6tp06b2OzaLM/+l+Pr66q677tL27dtVr149NWrUqNDr4pVRAKysAbiBVq5cWegRFJLUoUMHTZgwQe3atdNdd92lYcOGycvLS1OnTtWuXbv08ccf21dUOnbsqH/84x8aM2aMWrdurX379ik5OVlVq1ZVbm7udau1T58+OnnypB544AHFxcXJ3d1d33//vV5//XW5ubnpueees+9bt25dzZ8/X9OmTdPtt98uNzc3NWrUSImJiZo0aZIeffRR9enTRxkZGXr11Vcv+RDYglWxTz75xP4bE+rWravGjRurZs2aGjZsmHJzcxUSEqIFCxbom2++cTh+8eLFmjp1qjp37qxq1arJGKP58+fr5MmTateu3RX7bd++vSpWrKh+/frp2LFjDqdApQvXCa5cuVKJiYmqXLmyzpw5o/fee0+S1LZt26v5iiVJU6ZMUatWrXTHHXfob3/7m6Kjo3Xq1CkdOHBAn3/+uVauXHnVcwMuy8k3OABwQQV3NF7uVXCn49dff23atGlj/Pz8TJkyZUyzZs3M559/7jDX2bNnzbBhw0yFChWMj4+PadiwoVm4cKFJSkpyuCOz4G7QV155pVA9ksyYMWOKrHnZsmWmd+/epnbt2iYoKMh4eHiYyMhI07VrV7NhwwaHfU+cOGG6detmgoODjc1mM3/8q/S9994zNWvWNN7e3qZatWpmwoQJZsaMGYXu8Dx06JBp3769CQgIMJIcetm/f79p3769CQwMNOXKlTMDBw40S5Yscbgb9PvvvzePPPKIqV69uilTpowJCgoyTZo0MbNmzSqyzz8aOXKkkWQqVapk8vLyHLZt2LDBdOnSxVSpUsV4e3ubsLAw07p1a7No0aJiz29M4btBjbnws+rdu7epUKGC8fT0NOXKlTMtWrQwL7zwgn2fgrtBP/vss0JzJiUlGT8/v0LjrVu3NnXq1Ck0XqVKFZOYmFiiugErsRnDY7kBAACsimvWAAAALIywBgAAYGGENQAAAAsjrAEAAFgYYQ0AAMDCCGsAAAAWxkNxXUB+fr6OHj2qgIAAfjULAAC3CGOMTp06paioKLm5XX79jLDmAo4ePapKlSo5uwwAAHAVfv75Z1WsWPGy2wlrLiAgIEDShR92YGCgk6sBAADFkZWVpUqVKtn/Hb8cwpoLKDj1GRgYSFgDAOAWc6VLmLjBAAAAwMIIawAAABZGWAMAALAwwhoAAICFEdYAAAAsjLAGAABgYYQ1AAAACyOsAQAAWBhhDQAAwMIIawAAABZGWAMAALAwwhoAAICFEdYAAAAsjLAGAABgYYQ1AAAACyOsAQAAWJiHswvA9XPn8x/L3buMs8sAAMBlbHulp7NLYGUNAADAy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2k0wa9YsBQcHO7sMAABwC3JqWJs2bZrq1aunwMBABQYGqnnz5vrPf/5TaL+9e/fqT3/6k4KCghQQEKBmzZopNTXVCRVfWXR0tCZPnuzsMgAAgItwalirWLGiJk6cqK1bt2rr1q1q06aN7r//fu3evdu+z48//qhWrVqpVq1aWr16tb777jv9/e9/l4+PjxMrBwAAuDmcGtY6deqkDh06KCYmRjExMXrxxRfl7++vjRs32vcZNWqUOnTooJdfflnx8fGqVq2aEhMTFR4eftl5e/Xqpc6dO2v8+PGKiIhQcHCwxo0bp9zcXD3zzDMKDQ1VxYoV9d577zkct3PnTrVp00ZlypRRWFiY+vTpo9OnTxea99VXX1VkZKTCwsLUv39/nT9/XpKUkJCgw4cPa8iQIbLZbLLZbA7zL1u2TLGxsfL399e9996rtLQ0+7bVq1erSZMm8vPzU3BwsFq2bKnDhw9f0/cLAABufZa5Zi0vL09z585Vdna2mjdvLknKz8/XkiVLFBMTo3vuuUfh4eFq2rSpFi5ceMX5Vq5cqaNHj2rt2rWaNGmSxo4dq44dOyokJESbNm1S37591bdvX/3888+SpJycHN17770KCQnRli1b9Nlnn+nLL7/UgAEDHOZdtWqVfvzxR61atUqzZ8/WrFmzNGvWLEnS/PnzVbFiRSUnJystLc0hjOXk5OjVV1/VBx98oLVr1yo1NVXDhg2TJOXm5qpz585q3bq1duzYoQ0bNqhPnz6Fwh4AACh9nB7Wdu7cKX9/f3l7e6tv375asGCBateuLUlKT0/X6dOnNXHiRN17771avny5unTpoq5du2rNmjVFzhsaGqo33nhDNWvWVO/evVWzZk3l5ORo5MiRqlGjhkaMGCEvLy+tW7dOkvThhx/q999/1/vvv6+4uDi1adNGb731lj744AP9+uuv9nlDQkL01ltvqVatWurYsaMSExP11Vdf2T/T3d1dAQEBKl++vMqXL28/7vz585o+fboaNWqkhg0basCAAfbjsrKylJmZqY4dO6p69eqKjY1VUlKSKleufMnezp49q6ysLIcXAABwTR7OLqBmzZpKSUnRyZMnNW/ePCUlJWnNmjWqXbu28vPzJUn333+/hgwZIklq0KCB1q9fr+nTp6t169aXnbdOnTpyc/tfFo2IiFBcXJz9vbu7u8LCwpSeni7pwk0M9evXl5+fn32fli1bKj8/X/v27VNERIR9Xnd3d/s+kZGR2rlz5xX79PX1VfXq1R2OK/js0NBQ9erVS/fcc4/atWuntm3b6s9//rMiIyMvOdeECRM0bty4QuMf+k9RgI/7JY4AABRX5dFX/jsduJmcvrLm5eWl2267TY0aNdKECRNUv359TZkyRZJUtmxZeXh42FfaCsTGxl7xblBPT0+H9zab7ZJjBYHQGHPZ045/HC9qjpLWY4yxv585c6Y2bNigFi1a6JNPPlFMTIzDtXt/NGLECGVmZtpfBadyAQCA63F6WLuYMUZnz56VdCHINW7cWPv27XPYZ//+/apSpcp1/dzatWsrJSVF2dnZ9rF169bJzc1NMTExxZ7Hy8tLeXl5V1VDfHy8RowYofXr1ysuLk4fffTRJffz9va2P+6k4AUAAFyTU8PayJEj9fXXX+vQoUPauXOnRo0apdWrV6t79+72fZ555hl98skneuedd3TgwAG99dZb+vzzz9WvX7/rWkv37t3l4+OjpKQk7dq1S6tWrdLAgQPVo0cP+ynQ4oiOjtbatWt15MgRHT9+vFjHHDx4UCNGjNCGDRt0+PBhLV++XPv371dsbOzVtgMAAFyEU69Z+/XXX9WjRw+lpaUpKChI9erV0xdffKF27drZ9+nSpYumT5+uCRMm6KmnnlLNmjU1b948tWrV6rrW4uvrq2XLlmnQoEFq3LixfH199cADD2jSpEklmic5OVlPPvmkqlevrrNnzzqc6izqs7///nvNnj1bGRkZioyM1IABA/Tkk09ebTsAAMBF2Exx0gQsLSsrS0FBQdo1IpYbDADgGnGDAW6Wgn+/MzMzi7ykyXLXrAEAAOB/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A9nF4Drp9LwjQoMDHR2GQAA4DpiZQ0AAMDCCGsAAAAWRlgDAACwMMIaAACAhRHWAAAALKzEd4OeOXNGb775platWqX09HTl5+c7bP/222+vW3EAAAClXYnDWu/evbVixQp169ZNTZo0kc1muxF1AQAAQFcR1pYsWaKlS5eqZcuWN6IeAAAA/EGJr1mrUKGCAgICbkQtAAAAuEiJw9prr72m5557TocPH74R9QAAAOAPSnwatFGjRjpz5oyqVasmX19feXp6Omw/ceLEdSsOAACgtCtxWHvkkUd05MgRjR8/XhEREdxgAAAAcAOVOKytX79eGzZsUP369W9EPQAAAPiDEl+zVqtWLf3+++83ohYAAABcpMRhbeLEiXr66ae1evVqZWRkKCsry+EFAACA68dmjDElOcDN7UK+u/haNWOMbDab8vLyrl91KJasrCwFBQUpMzNTgYGBzi4HAAAUQ3H//S7xNWurVq26psIAAABQfCUKa+fPn9fYsWP1r3/9SzExMTeqJgAAAPx/JbpmzdPTU7t27eJxHQAAADdJiW8w6Nmzp2bMmHEjagEAAMBFSnzN2rlz5/Tuu+9qxYoVatSokfz8/By2T5o06boVBwAAUNqVOKzt2rVLDRs2lCTt37/fYRunRwEAAK4v7gYFAACwsBJfs1bgwIEDWrZsmf23GZTwcW0AAAAohhKHtYyMDN19992KiYlRhw4dlJaWJkn661//qqeffvq6FwgAAFCalTisDRkyRJ6enkpNTZWvr699/KGHHtIXX3xxXYsDAAAo7Up8zdry5cu1bNkyVaxY0WG8Ro0aOnz48HUrDAAAAFexspadne2wolbg+PHj8vb2vi5FAQAA4IISh7U777xT77//vv29zWZTfn6+XnnlFd11113XtTgAAIDSrsSnQV955RUlJCRo69atOnfunJ599lnt3r1bJ06c0Lp1625EjQAAAKVWiVfW/P39lZKSoiZNmqhdu3bKzs5W165dtX37dnl6et6IGgEAAEotmynhA9Lc3d2Vlpam8PBwh/GMjAyFh4crLy/vuhaIK8vKylJQUJAyMzMVGBjo7HIAAEAxFPff7xKvrF0u250+fVo+Pj4lnQ4AAABFKPY1a0OHDpV04YaC0aNHO9wRmpeXp02bNqlBgwbXvUAAAIDSrNhhbfv27ZIurKzt3LlTXl5e9m1eXl6qX7++hg0bdv0rBAAAKMWKHdYKfoH7448/rilTpnBtFAAAwE1Q4hsMYD0FFyjWHzhd7t5lnF0OnGjbKz2dXQIAoJhu2A0GAAAAuHk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ZuglmzZik4ONjZZQAAgFuQ08PakSNH9NhjjyksLEy+vr5q0KCBtm3bZt9ujNHYsWMVFRWlMmXKKCEhQbt373ZixUWLjo7W5MmTnV0GAABwEU4Na7/99ptatmwpT09P/ec//9GePXv02muvOaxCvfzyy5o0aZLeeustbdmyReXLl1e7du106tQp5xUOAABwkzg1rL300kuqVKmSZs6cqSZNmig6Olp33323qlevLunCqtrkyZM1atQode3aVXFxcZo9e7ZycnL00UcfXXbeXr16qXPnzho/frwiIiIUHByscePGKTc3V88884xCQ0NVsWJFvffeew7H7dy5U23atFGZMmUUFhamPn366PTp04XmffXVVxUZGamwsDD1799f58+flyQlJCTo8OHDGjJkiGw2m2w2m8P8y5YtU2xsrPz9/XXvvfcqLS3Nvm316tVq0qSJ/Pz8FBwcrJYtW+rw4cPX/B0DAIBbm1PD2qJFi9SoUSM9+OCDCg8PV3x8vN555x379oMHD+rYsWNq3769fczb21utW7fW+vXri5x75cqVOnr0qNauXatJkyZp7Nix6tixo0JCQrRp0yb17dtXffv21c8//yxJysnJ0b333quQkBBt2bJFn332mb788ksNGDDAYd5Vq1bpxx9/1KpVqzR79mzNmjVLs2bNkiTNnz9fFStWVHJystLS0hzCWE5Ojl599VV98MEHWrt2rVJTUzVs2DBJUm5urjp37qzWrVtrx44d2rBhg/r06VMo7BU4e/assrKyHF4AAMA1eTjzw3/66SdNmzZNQ4cO1ciRI7V582Y99dRT8vb2Vs+ePXXs2DFJUkREhMNxERERV1x1Cg0N1RtvvCE3NzfVrFlTL7/8snJycjRy5EhJ0ogRIzRx4kStW7dODz/8sD788EP9/vvvev/99+Xn5ydJeuutt9SpUye99NJL9hpCQkL01ltvyd3dXbVq1VJiYqK++uorPfHEEwoNDZW7u7sCAgJUvnx5h3rOnz+v6dOn21cNBwwYoOTkZElSVlaWMjMz1bFjR/v22NjYy/Y2YcIEjRs3rtD4h/5TFODjXuT3AteWmvyKs0uARVQevdPZJQC4Tpy6spafn6+GDRtq/Pjxio+P15NPPqknnnhC06ZNc9jv4hUmY8xlV50K1KlTR25u/2svIiJCdevWtb93d3dXWFiY0tPTJUl79+5V/fr17UFNklq2bKn8/Hzt27fPYV539/8FosjISPscRfH19bUHsYuPCw0NVa9evXTPPfeoU6dOmjJlisOq3MVGjBihzMxM+6tgdRAAALgep4a1yMhI1a5d22EsNjZWqampkmRfnSpYYSuQnp5eaLXtYp6eng7vbTbbJcfy8/MlFR0A/zhe1BwlrccYY38/c+ZMbdiwQS1atNAnn3yimJgYbdy48ZJzeXt7KzAw0OEFAABck1PDWsuWLR1WrSRp//79qlKliiSpatWqKl++vFasWGHffu7cOa1Zs0YtWrS4rrXUrl1bKSkpys7Oto+tW7dObm5uiomJKfY8Xl5eysvLu6oa4uPjNWLECK1fv15xcXFF3kQBAABKB6eGtSFDhmjjxo0aP368Dhw4oI8++khvv/22+vfvL+nC6tPgwYM1fvx4LViwQLt27VKvXr3k6+urRx999LrW0r17d/n4+CgpKUm7du3SqlWrNHDgQPXo0eOKq3h/FB0drbVr1+rIkSM6fvx4sY45ePCgRowYoQ0bNujw4cNavny59u/fX+R1awAAoHRw6g0GjRs31oIFCzRixAglJyeratWqmjx5srp3727f59lnn9Xvv/+ufv366bffflPTpk21fPlyBQQEXNdafH19tWzZMg0aNEiNGzeWr6+vHnjgAU2aNKlE8yQnJ+vJJ59U9erVdfbsWYdTnUV99vfff6/Zs2crIyNDkZGRGjBggJ588smrbQcAALgImylOmoClZWVlKSgoSLtGxHI3KABJ3A0K3AoK/v3OzMws8vpzp/+6KQAAAFweYQ0AAMDCCGsAAAAWRlgDAACwMMIaAACAhRHWAAAALIywBgAAYGGENQAAAAsjrAEAAFgYYQ0AAMDCCGsAAAAW5tRf5A4AAG6+3NxcnTt3ztlluDwvLy95eFx71CKsAQBQShhjlJqaquPHjzu7lFKjbNmyqly5smw221XPQVgDAKCUKAhqFSpUkL+/v9zcuBrqRsnPz9fp06d15MgRGWMUHR191XMR1gAAKAVyc3PtQa18+fLOLqdU8Pf3lyQdOXJEJ06cUHx8/FWtsBGpAQAoBQquUSsIELg5Cr7vzZs3KyUl5armIKwBAFCKcOrz5ir4vm02m7777jsZY0o+x/UuCgAAAI68vb2Vk5Oj3NzcEh9LWAMAALjBruVuUMIaAABQr1691LlzZ2eXUcj27dvVsWNHhYeHy8fHR9HR0XrooYfsjx9ZvXq1bDabTp48WaJ5Dx06JJvNdtXXkd1MhDUAAGBJ6enpatu2rcqWLatly5Zp7969eu+99xQZGamcnBxnl3fTENYAAMAVrVmzRk2aNJG3t7ciIyM1fPhwh+uvvvjiC7Vq1UrBwcEKCwtTx44d9eOPP9q3F6xkzZ8/X3fddZd8fX1Vv359bdiw4bKfuX79emVlZendd99VfHy8qlatqjZt2mjy5MmqXLmyDh06pLvuukuSFBISIpvNpl69ehWrnqpVq0qS/XEaCQkJkqSEhAQNHjzYoY7OnTvb55WkqVOnqkaNGvLx8VFERIS6det2NV9psRHWAABAkY4cOaIOHTqocePG+u677zRt2jTNmDFDL7zwgn2f7OxsDR06VFu2bNFXX30lNzc3denSRfn5+Q5zjRo1SsOGDVNKSopiYmL0yCOPXPai+/Llyys3N1cLFiy45F2UlSpV0rx58yRJ+/btU1pamqZMmVKsejZv3ixJ+vLLL5WWlqb58+cX67vYunWrnnrqKSUnJ2vfvn364osvdOeddxbr2KvFQ3EBAECRpk6dqkqVKumtt96SzWZTrVq1dPToUT333HMaPXq03Nzc9MADDzgcM2PGDIWHh2vPnj2Ki4uzjw8bNkyJiYmSpHHjxqlOnTo6cOCAatWqVehzmzVrppEjR+rRRx9V37591aRJE7Vp00Y9e/ZURESE3N3dFRoaKkkKDw9XcHCw/dgr1VOuXDlJUlhYWIkeEpyamio/Pz917NhRAQEBqlKliuLj44t9/NVgZQ0AABRp7969at68ucMdjS1bttTp06f1yy+/SJJ+/PFHPfroo6pWrZoCAwPtpxlTU1Md5qpXr579z5GRkZIuXJt2OS+++KKOHTum6dOnq3bt2po+fbpq1aqlnTt3FllzcespqXbt2qlKlSqqVq2aevTooQ8//PCGXz9HWAMAAEUyxhR69ETBacmC8U6dOikjI0PvvPOONm3apE2bNkn6329OKODp6Wn/c8GxF58qvVhYWJgefPBBvfbaa9q7d6+ioqL06quvFnlMceu5mJubW6FTrufPn7f/OSAgQN9++60+/vhjRUZGavTo0apfv36J70YtCcIaAAAoUu3atbV+/XqHELN+/XoFBASoQoUKysjI0N69e/X888/r7rvvVmxsrH777bcbUouXl5eqV6+u7Oxs+3tJysvLs+9TnHoudZwklStXTmlpafb3eXl52rVrl8M+Hh4eatu2rV5++WXt2LFDhw4d0sqVK69fkxfhmjUAACBJyszMLPTcsdDQUPXr10+TJ0/WwIEDNWDAAO3bt09jxozR0KFD5ebmppCQEIWFhentt99WZGSkUlNTNXz48GuuZ/HixZo7d64efvhhxcTEyBijzz//XEuXLtXMmTMlSVWqVJHNZtPixYvVoUMHlSlTplj1hIeHq0yZMvriiy9UsWJF+fj4KCgoSG3atNHQoUO1ZMkSVa9eXa+//rrDqtnixYv1008/6c4771RISIiWLl2q/Px81axZ85r7vRxW1gAAgKQLD5iNj493eI0ePVoVKlTQ0qVLtXnzZtWvX199+/bVX/7yFz3//POSLpw6nDt3rrZt26a4uDgNGTJEr7zyyjXXU7t2bfn6+urpp59WgwYN1KxZM3366ad699131aNHD0lShQoVNG7cOA0fPlwREREaMGBAserx8PDQG2+8oX/961+KiorS/fffL0nq3bu3kpKS1LNnT7Vu3VpVq1a1Px5EkoKDgzV//ny1adNGsbGxmj59uj7++GPVqVPnmvu9HJu5mt8oCkvJyspSUFCQdo2IVYCPu7PLAWABlUcXffE1Sp+cnBzt3btXsbGx8vX1dXY5pUbB975r1y5lZ2friSeesF+3V/Dvd2ZmpgIDAy87BytrAAAAFkZYAwAAsDDCGgAAgIUR1gAAACyMsAYAAGBhhDUAAAALI6wBAABYGGENAADAwghrAAAAFkZYAwAApcbUqVNVtWpV+fj46Pbbb9fXX3/t7JKuiF/kDgAArtntz7x/Uz9v2ys9S3zMJ598osGDB2vq1Klq2bKl/vWvf+m+++7Tnj17VLly5RtQ5fXByhoAACgVJk2apL/85S/661//qtjYWE2ePFmVKlXStGnTnF1akQhrAADA5Z07d07btm1T+/btHcbbt2+v9evXO6mq4iGsAQAAl3f8+HHl5eUpIiLCYTwiIkLHjh1zUlXFQ1gDAAClhs1mc3hvjCk0ZjWENQAA4PLKli0rd3f3Qqto6enphVbbrIawBgAAXJ6Xl5duv/12rVixwmF8xYoVatGihZOqKh4e3QEAAEqFoUOHqkePHmrUqJGaN2+ut99+W6mpqerbt6+zSysSYQ0AAJQKDz30kDIyMpScnKy0tDTFxcVp6dKlqlKlirNLKxJhDQAAXLOreUitM/Tr10/9+vVzdhklwjVrAAAAFkZYAwAAsDDCGgAAgIUR1gAAACyMsAYAAGBhhDUAAAALI6wBAABYGGENAADAwghrAAAAFkZYAwAAsDDCGgAAKBXWrl2rTp06KSoqSjabTQsXLnR2ScXC7wYFAADXLDW57k39vMqjd5b4mOzsbNWvX1+PP/64HnjggRtQ1Y1BWAMAAKXCfffdp/vuu8/ZZZQYp0EBAAAsjLAGAABgYYQ1AAAACyOsAQAAWBg3GLiQSsM3KjAw0NllAACA64iwBgAASoXTp0/rwIED9vcHDx5USkqKQkNDVblyZSdWVjTCGgAAKBW2bt2qu+66y/5+6NChkqSkpCTNmjXLSVVdGWENAABcs6t5SO3NlpCQIGOMs8soMW4wAAAAsDDCGgAAgIUR1gAAACyMsAYAAGBhhDUAAAALI6wBAFCK5OfnO7uEUqXg+76Wu1AJawAAlAJeXl6SLjwYFjdPwfd97ty5q56D56wBAFAKeHh4qGzZsjpy5Igkyd/fX25urNncKPn5+Tp9+rSOHDmikydPKjc396rnIqwBAFBKFPxKpYLAhhvv5MmT+vXXX3X27FkFBgbKw6Pk0YuwBgBAKWGz2VSlShWFhoZq+fLlOnr0qEJCQq4qQKBoxhidO3dO+fn5ys7O1rlz5xQbGyubzVbiufjpAABQygQEBKhdu3ZasmSJ0tPTr+kUHYpms9nk5eWlli1bqlmzZlc1B2ENAIBSKDAwUA8++KBOnTp1TRe/o2g2m02+vr7y8/O7qlU1ibAGAECp5eHhoZCQEGeXgSvgNhAAAAALY2XNBRQ8aC8rK8vJlQAAgOIq+Hf7Sg/MJay5gIyMDElSpUqVnFwJAAAoqVOnTikoKOiy2wlrLiA0NFSSlJqaWuQP21VkZWWpUqVK+vnnnxUYGOjscm44+nV9pa1n+nVtpa1f6ep7Nsbo1KlTioqKKnI/wpoLKHgCdVBQUKn5H0O6cCcT/bqu0tavVPp6pl/XVtr6la6u5+IssnCDAQAAgIUR1gAAACyMsOYCvL29NWbMGHl7ezu7lJuCfl1baetXKn09069rK239Sje+Z5u50v2iAAAAcBpW1gAAACyMsAYAAGBhhDUAAAALI6wBAABYGGHtFjd16lRVrVpVPj4+uv322/X11187u6TrYu3aterUqZOioqJks9m0cOFCh+3GGI0dO1ZRUVEqU6aMEhIStHv3bucUex1MmDBBjRs3VkBAgMLDw9W5c2ft27fPYR9X6nnatGmqV6+e/QGSzZs313/+8x/7dlfq9VImTJggm82mwYMH28dcreexY8fKZrM5vMqXL2/f7mr9StKRI0f02GOPKSwsTL6+vmrQoIG2bdtm3+5qPUdHRxf6GdtsNvXv31+S6/Wbm5ur559/XlWrVlWZMmVUrVo1JScnKz8/377PDevZ4JY1d+5c4+npad555x2zZ88eM2jQIOPn52cOHz7s7NKu2dKlS82oUaPMvHnzjCSzYMECh+0TJ040AQEBZt68eWbnzp3moYceMpGRkSYrK8s5BV+je+65x8ycOdPs2rXLpKSkmMTERFO5cmVz+vRp+z6u1POiRYvMkiVLzL59+8y+ffvMyJEjjaenp9m1a5cxxrV6vdjmzZtNdHS0qVevnhk0aJB93NV6HjNmjKlTp45JS0uzv9LT0+3bXa3fEydOmCpVqphevXqZTZs2mYMHD5ovv/zSHDhwwL6Pq/Wcnp7u8PNdsWKFkWRWrVpljHG9fl944QUTFhZmFi9ebA4ePGg+++wz4+/vbyZPnmzf50b1TFi7hTVp0sT07dvXYaxWrVpm+PDhTqroxrg4rOXn55vy5cubiRMn2sfOnDljgoKCzPTp051Q4fWXnp5uJJk1a9YYY0pHzyEhIebdd9916V5PnTplatSoYVasWGFat25tD2uu2POYMWNM/fr1L7nNFft97rnnTKtWrS673RV7vtigQYNM9erVTX5+vkv2m5iYaHr37u0w1rVrV/PYY48ZY27sz5jToLeoc+fOadu2bWrfvr3DePv27bV+/XonVXVzHDx4UMeOHXPo3dvbW61bt3aZ3jMzMyVJoaGhkly757y8PM2dO1fZ2dlq3ry5S/fav39/JSYmqm3btg7jrtrzDz/8oKioKFWtWlUPP/ywfvrpJ0mu2e+iRYvUqFEjPfjggwoPD1d8fLzeeecd+3ZX7PmPzp07pzlz5qh3796y2Wwu2W+rVq301Vdfaf/+/ZKk7777Tt988406dOgg6cb+jPlF7reo48ePKy8vTxEREQ7jEREROnbsmJOqujkK+rtU74cPH3ZGSdeVMUZDhw5Vq1atFBcXJ8k1e965c6eaN2+uM2fOyN/fXwsWLFDt2rXtf6m5Uq+SNHfuXH377bfasmVLoW2u+PNt2rSp3n//fcXExOjXX3/VCy+8oBYtWmj37t0u2e9PP/2kadOmaejQoRo5cqQ2b96sp556St7e3urZs6dL9vxHCxcu1MmTJ9WrVy9Jrvnf9HPPPafMzEzVqlVL7u7uysvL04svvqhHHnlE0o3tmbB2i7PZbA7vjTGFxlyVq/Y+YMAA7dixQ998802hba7Uc82aNZWSkqKTJ09q3rx5SkpK0po1a+zbXanXn3/+WYMGDdLy5cvl4+Nz2f1cqef77rvP/ue6deuqefPmql69umbPnq1mzZpJcq1+8/Pz1ahRI40fP16SFB8fr927d2vatGnq2bOnfT9X6vmPZsyYofvuu09RUVEO467U7yeffKI5c+boo48+Up06dZSSkqLBgwcrKipKSUlJ9v1uRM+cBr1FlS1bVu7u7oVW0dLT0wuleldTcEeZK/Y+cOBALVq0SKtWrVLFihXt467Ys5eXl2677TY1atRIEyZMUP369TVlyhSX7HXbtm1KT0/X7bffLg8PD3l4eGjNmjV644035OHhYe/LlXq+mJ+fn+rWrasffvjBJX/GkZGRql27tsNYbGysUlNTJbnm/8MFDh8+rC+//FJ//etf7WOu2O8zzzyj4cOH6+GHH1bdunXVo0cPDRkyRBMmTJB0Y3smrN2ivLy8dPvtt2vFihUO4ytWrFCLFi2cVNXNUbVqVZUvX96h93PnzmnNmjW3bO/GGA0YMEDz58/XypUrVbVqVYftrtjzxYwxOnv2rEv2evfdd2vnzp1KSUmxvxo1aqTu3bsrJSVF1apVc7meL3b27Fnt3btXkZGRLvkzbtmyZaHH7ezfv19VqlSR5Nr/D8+cOVPh4eFKTEy0j7livzk5OXJzc4xN7u7u9kd33NCer+n2BDhVwaM7ZsyYYfbs2WMGDx5s/Pz8zKFDh5xd2jU7deqU2b59u9m+fbuRZCZNmmS2b99ufyzJxIkTTVBQkJk/f77ZuXOneeSRR27pW8L/9re/maCgILN69WqHW+FzcnLs+7hSzyNGjDBr1641Bw8eNDt27DAjR440bm5uZvny5cYY1+r1cv54N6gxrtfz008/bVavXm1++ukns3HjRtOxY0cTEBBg//vJ1frdvHmz8fDwMC+++KL54YcfzIcffmh8fX3NnDlz7Pu4Ws/GGJOXl2cqV65snnvuuULbXK3fpKQkU6FCBfujO+bPn2/Kli1rnn32Wfs+N6pnwtot7p///KepUqWK8fLyMg0bNrQ/6uFWt2rVKiOp0CspKckYc+EW6TFjxpjy5csbb29vc+edd5qdO3c6t+hrcKleJZmZM2fa93Glnnv37m3/77ZcuXLm7rvvtgc1Y1yr18u5OKy5Ws8Fz5fy9PQ0UVFRpmvXrmb37t327a7WrzHGfP755yYuLs54e3ubWrVqmbffftthuyv2vGzZMiPJ7Nu3r9A2V+s3KyvLDBo0yFSuXNn4+PiYatWqmVGjRpmzZ8/a97lRPduMMeba1uYAAABwo3DNGgAAgIUR1gAAACyMsAYAAGBhhDUAAAALI6wBAABYGGENAADAwghrAAAAFkZYAwAAsDDCGgCUQjabTQsXLnR2GQCKgbAGABaRl5dn/6XQAFCAsAYAVykhIUEDBgzQgAEDFBwcrLCwMD3//PMq+C1+586d07PPPqsKFSrIz89PTZs21erVq+3Hz5o1S8HBwVq8eLFq164tb29vHT58WGfPntWzzz6rSpUqydvbWzVq1NCMGTPsx+3Zs0cdOnSQv7+/IiIi1KNHDx0/ftyhrqeeekrPPvusQkNDVb58eY0dO9a+PTo6WpLUpUsX2Ww2+3sA1kRYA4BrMHv2bHl4eGjTpk1644039Prrr+vdd9+VJD3++ONat26d5s6dqx07dujBBx/Uvffeqx9++MF+fE5OjiZMmKB3331Xu3fvVnh4uHr27Km5c+fqjTfe0N69ezV9+nT5+/tLktLS0tS6dWs1aNBAW7du1RdffKFff/1Vf/7znwvV5efnp02bNunll19WcnKyVqxYIUnasmWLJGnmzJlKS0uzvwdgTfwidwC4SgkJCUpPT9fu3btls9kkScOHD9eiRYv0+eefq0aNGvrll18UFRVlP6Zt27Zq0qSJxo8fr1mzZunxxx9XSkqK6tevL0nav3+/atasqRUrVqht27aFPnP06NHatGmTli1bZh/75ZdfVKlSJe3bt08xMTFKSEhQXl6evv76a/s+TZo0UZs2bTRx4kRJF65ZW7BggTp37nwjvhoA15GHswsAgFtZs2bN7EFNkpo3b67XXntNW7dulTFGMTExDvufPXtWYWFh9vdeXl6qV6+e/X1KSorc3d3VunXrS37etm3btGrVKvtK2x/9+OOP9s/745ySFBkZqfT09JI3CMDpCGsAcIO4u7tr27Ztcnd3dxj/Y9AqU6aMQ9grU6ZMkXPm5+erU6dOeumllwpti4yMtP/Z09PTYZvNZuPmBeAWRVgDgGuwcePGQu9r1Kih+Ph45eXlKT09XXfccUex56tbt67y8/O1Zs2aS54GbdiwoebNm6fo6Gh5eFz9X+Genp7Ky8u76uMB3DzcYAAA1+Dnn3/W0KFDtW/fPn388cd68803NWjQIMXExKh79+7q2bOn5s+fr4MHD2rLli166aWXtHTp0svOFx0draSkJPXu3VsLFy7UwYMHtXr1an366aeSpP79++vEiRN65JFHtHnzZv30009avny5evfuXaLwFR0dra+++krHjh3Tb7/9ds3fA4Abh7AGANegZ8+e+v3339WkSRP1799fAwcOVJ8+fSRduNuyZ8+eevrpp1WzZk396U9/0qZNm1SpUqUi55w2bZq6deumfv36qVatWnriiSeUnZ0tSYqKitK6deuUl5ene+65R3FxcRo0aJCCgoLk5lb8v9Jfe+01rVixQpUqVVJ8fPzVfwEAbjjuBgWAq5SQkKAGDRpo8uTJzi4FgAtjZQ0AAMDCCGsAAAAWxmlQAAAAC2NlDQAAwMIIawAAABZGWAMAALAwwhoAAICFEdYAAAAsjLAGAABgYYQ1AAAACyOsAQAAWBhhDQAAwML+HxSMFjE3FJgPAAAAAElFTkSuQmCC"/>
          <p:cNvSpPr>
            <a:spLocks noChangeAspect="1" noChangeArrowheads="1"/>
          </p:cNvSpPr>
          <p:nvPr/>
        </p:nvSpPr>
        <p:spPr bwMode="auto">
          <a:xfrm>
            <a:off x="165683" y="-156033"/>
            <a:ext cx="324604" cy="329213"/>
          </a:xfrm>
          <a:prstGeom prst="rect">
            <a:avLst/>
          </a:prstGeom>
          <a:noFill/>
        </p:spPr>
        <p:txBody>
          <a:bodyPr vert="horz" wrap="square" lIns="97877" tIns="48939" rIns="97877" bIns="4893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0" name="Picture 2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38881" y="1964538"/>
            <a:ext cx="5683020" cy="4382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40720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6792CE-8BD6-F52E-DB88-21B42480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Loan Status and </a:t>
            </a:r>
            <a:r>
              <a:rPr lang="en-IN" dirty="0" smtClean="0"/>
              <a:t>Verification Status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481B4D95-2CFD-901A-1653-8FBB6D3214B4}"/>
              </a:ext>
            </a:extLst>
          </p:cNvPr>
          <p:cNvSpPr txBox="1">
            <a:spLocks/>
          </p:cNvSpPr>
          <p:nvPr/>
        </p:nvSpPr>
        <p:spPr>
          <a:xfrm>
            <a:off x="6524543" y="4631405"/>
            <a:ext cx="5172309" cy="1710074"/>
          </a:xfrm>
          <a:prstGeom prst="rect">
            <a:avLst/>
          </a:prstGeom>
        </p:spPr>
        <p:txBody>
          <a:bodyPr vert="horz" lIns="0" tIns="48939" rIns="0" bIns="48939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72B1345C-BECF-413D-ECFB-4BBD6973ABFB}"/>
              </a:ext>
            </a:extLst>
          </p:cNvPr>
          <p:cNvSpPr txBox="1">
            <a:spLocks/>
          </p:cNvSpPr>
          <p:nvPr/>
        </p:nvSpPr>
        <p:spPr>
          <a:xfrm>
            <a:off x="819274" y="2305606"/>
            <a:ext cx="5309394" cy="1684272"/>
          </a:xfrm>
          <a:prstGeom prst="rect">
            <a:avLst/>
          </a:prstGeom>
        </p:spPr>
        <p:txBody>
          <a:bodyPr vert="horz" lIns="0" tIns="48939" rIns="0" bIns="48939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214"/>
              </a:spcBef>
              <a:buNone/>
            </a:pPr>
            <a:r>
              <a:rPr lang="en-US" sz="1900" b="1" dirty="0" smtClean="0"/>
              <a:t>INFERENCE</a:t>
            </a:r>
            <a:r>
              <a:rPr lang="en-US" sz="1900" dirty="0" smtClean="0"/>
              <a:t>:</a:t>
            </a:r>
          </a:p>
          <a:p>
            <a:pPr>
              <a:buFont typeface="Wingdings" pitchFamily="2" charset="2"/>
              <a:buChar char="q"/>
            </a:pPr>
            <a:r>
              <a:rPr lang="en-US" sz="1900" dirty="0" smtClean="0"/>
              <a:t>From the above graph, we can infer that Verified accounts have high percentage of Charge Off accounts compared to Fully Paid</a:t>
            </a:r>
          </a:p>
        </p:txBody>
      </p:sp>
      <p:sp>
        <p:nvSpPr>
          <p:cNvPr id="10248" name="AutoShape 8" descr="data:image/png;base64,iVBORw0KGgoAAAANSUhEUgAAAqwAAAHFCAYAAAA30as/AAAAOXRFWHRTb2Z0d2FyZQBNYXRwbG90bGliIHZlcnNpb24zLjcuMCwgaHR0cHM6Ly9tYXRwbG90bGliLm9yZy88F64QAAAACXBIWXMAAA9hAAAPYQGoP6dpAAB+u0lEQVR4nO3dd1hUx/s28HtpC7I0EQGRKoKgIiIW1AAqSmzRGGON2KKx90Zs2HtNosaKicYSC19jDaIQFUVAsYGoCKIJBisIGgT2vH/4cn6uFBHBXeD+XNde4cyZM+eZgSv7ODtnViIIggAiIiIiIhWlpuwAiIiIiIiKwoSViIiIiFQaE1YiIiIiUmlMWImIiIhIpTFhJSIiIiKVxoSViIiIiFQaE1YiIiIiUmlMWImIiIhIpTFhJSIiIiKVxoSViOg9AgMDIZFIEBUVpexQPkhcXBz69esHOzs7aGtro1q1anBzc8OoUaOQnp4u1vvtt9+wevXqj7rXunXrEBgY+HEBqyhvb29IJBLxpaOjgwYNGmD16tWQy+XKDo+oUmDCSkRUAV2+fBmNGjVCbGwsZs2ahePHj2PDhg3o2LEjTpw4gadPn4p1mbC+n52dHc6fP4/z589jz549sLCwwPjx4+Hv76/s0IgqBQ1lB0BERKVv9erVUFNTQ2hoKPT09MTy7t27Y968eRAEQYnRlT86Ojpo1qyZeNy+fXvUqVMHP/74I+bPnw9NTc2Pav/ly5eoUqXKx4ZJVGFxhpWIqJScPXsWbdq0gZ6eHqpUqYLmzZvjyJEjCnUePXqEESNGwNnZGTKZDNWrV0fr1q1x5swZhXpJSUmQSCRYvnw5Vq5cCVtbW8hkMnh4eODChQvvjeXJkyfQ19eHTCYr8LxEIgHw5uPuI0eO4N69ewofe+eZM2cOmjZtiqpVq0JfXx9ubm7YsmWLQsJrY2ODGzduICwsTLzexsYGwP8tp0hKSlK4f2hoKCQSCUJDQ8Wyy5cvo1OnTqhevTqkUilq1KiBjh074sGDB4X2c9y4cdDV1VVY4pCnZ8+eMDU1RXZ2NgDg1KlT8Pb2hrGxMXR0dGBlZYWvvvoKL1++LHIsC6KpqYlGjRrh5cuXePTokfj7KmiWWSKRICAgQDwOCAiARCLBpUuX0L17dxgZGaFWrVoAgAEDBkAmk+HGjRto06YNdHV1YWJiglGjRuWL87///oO/vz9sbW2hpaUFCwsLjBw5Es+fP1eoV5x+v379GvPnz0edOnUglUphYmKCgQMH4tGjRx88NkRlgQkrEVEpCAsLQ+vWrZGWloYtW7Zg165d0NPTQ+fOnbFnzx6xXt5H8bNnz8aRI0ewbds22NnZwdvbWyF5y/PTTz8hODgYq1evxs6dO5GZmYkOHTogLS2tyHg8PDyQkpKCvn37IiwsDK9evSqw3rp169CiRQuYmZmJH3mfP39ePJ+UlITvvvsOe/fuxYEDB9CtWzeMHj0a8+bNE+scPHgQdnZ2aNiwoXj9wYMHP2T4kJmZibZt2+Lff/9V6LOVlRVevHhR6HWDBg3Cy5cvsXfvXoXy58+f43//+x+++eYbaGpqIikpCR07doSWlha2bt2K48ePY/HixdDV1cXr168/KNY8CQkJ0NDQgJGRUYmu79atG+zt7fH7779jw4YNYnl2djY6dOiANm3aICgoCKNGjcLPP/+Mnj17inUEQUDXrl2xfPly9OvXD0eOHMGECROwfft2tG7dGllZWQBQrH7L5XJ06dIFixcvRp8+fXDkyBEsXrwYwcHB8Pb2LvRvh+iTEoiIqEjbtm0TAAiRkZGF1mnWrJlQvXp14cWLF2JZTk6OUK9ePaFmzZqCXC4v8LqcnBwhOztbaNOmjfDll1+K5YmJiQIAoX79+kJOTo5YfvHiRQGAsGvXriJj/u+//4SuXbsKAAQAgrq6utCwYUNh+vTpQmpqqkLdjh07CtbW1kW2JwiCkJubK2RnZwtz584VjI2NFfpUt25dwcvLK981eWOXmJioUH769GkBgHD69GlBEAQhKipKACAEBQW9N453ubm5Cc2bN1coW7dunQBAuHbtmiAIgrBv3z4BgBATE/PB7Xt5eQl169YVsrOzhezsbOGff/4Rpk2bJgAQvv76a0EQ/u/3tW3btnzXAxBmz54tHs+ePVsAIMyaNStf3f79+wsAhDVr1iiUL1iwQAAgnD17VhAEQTh+/LgAQFi6dKlCvT179ggAhI0bNxa737t27RIACPv371coj4yMFAAI69atK3xwiD4RzrASEX2kzMxMREREoHv37gofwaurq6Nfv3548OAB4uPjxfINGzbAzc0N2tra0NDQgKamJkJCQhAXF5ev7Y4dO0JdXV08dnFxAQDcu3evyJikUikOHjyI2NhYrFq1Cr169cKjR4+wYMECODk5KcRTlFOnTsHHxwcGBgZQV1eHpqYmZs2ahSdPniA1NbVYbRSHvb09jIyMMHXqVGzYsAGxsbHFvnbgwIEIDw9X6NO2bdvQuHFj1KtXDwDg6uoKLS0tDB06FNu3b8fdu3c/KL4bN25AU1MTmpqaqFGjBlasWIG+ffti06ZNH9TO27766qtCz/Xt21fhuE+fPgCA06dPA3jzewHeLCF429dffw1dXV2EhIQAKF6/Dx8+DENDQ3Tu3Bk5OTniy9XVFWZmZgXO/BN9akxYiYg+0rNnzyAIAszNzfOdq1GjBoA3a0oBYOXKlRg+fDiaNm2K/fv348KFC4iMjMTnn39e4EevxsbGCsdSqRQAiv0xrZOTE8aNG4cdO3YgOTkZK1euxJMnTzBz5sz3Xnvx4kW0a9cOALBp0yacO3cOkZGRmD59+gfFUBwGBgYICwuDq6srvv/+e9StWxc1atTA7NmzxTWohenbty+kUqm4fjQ2NhaRkZEYOHCgWKdWrVo4efIkqlevjpEjR6JWrVqoVasW1qxZU6z4atWqhcjISERFReH69et4/vw5duzYAQMDgxL3uaC/FwDQ0NDI93s3MzMD8H9/R0+ePIGGhgZMTEwU6kkkEpiZmYn1itPvf//9F8+fP4eWlpaYlOe9Hj58iMePH5e4j0SlhbsEEBF9JCMjI6ipqSElJSXfuX/++QcAUK1aNQDAjh074O3tjfXr1yvUK2qdZmmRSCQYP3485s6di+vXr7+3/u7du6GpqYnDhw9DW1tbLA8KCir2PfOuy1tTmaegJKh+/frYvXs3BEHA1atXERgYiLlz50JHRwfTpk0r9B5GRkbo0qULfvnlF8yfPx/btm2DtrY2evfurVDvs88+w2effYbc3FxERUXhhx9+wLhx42BqaopevXq9tx/u7u4f3M+8xLEgbz/c9racnBw8efJEIWl9+PAhgP/7B4yxsTFycnLw6NEjhaRVEAQ8fPgQjRs3Fsve1+9q1arB2NgYx48fLzCet3eZIFIWzrASEX0kXV1dNG3aFAcOHFCYdZTL5dixYwdq1qwJBwcHAG+SlLxZ0jxXr15VeNCpNBSUPANvEuj09HRx5hd4M2tb0GypRCKBhoaGwpKEV69e4ddff81Xt7A28nYLuHr1qkL5oUOHCo1dIpGgQYMGWLVqFQwNDXHp0qVC6+YZOHAg/vnnHxw9ehQ7duzAl19+CUNDwwLrqquro2nTpvjpp58AoFjtv4+pqSm0tbXz9fN///tfidrbuXOnwvFvv/0G4M2uDgDQpk0bAG/+AfS2/fv3IzMzUzz/tsL63alTJzx58gS5ublwd3fP93J0dCxRH4hKE2dYiYiK6dSpU/m2ZwKADh06YNGiRWjbti1atWqFSZMmQUtLC+vWrcP169exa9cucTatU6dOmDdvHmbPng0vLy/Ex8dj7ty5sLW1RU5OTqnFOnToUDx//hxfffUV6tWrB3V1ddy8eROrVq2Cmpoapk6dKtatX78+Dhw4gPXr16NRo0ZQU1ODu7s7OnbsiJUrV6JPnz4YOnQonjx5guXLl+dLuPPa2L17N/bs2SN+s1b9+vXRuHFjODo6YtKkScjJyYGRkREOHjyIs2fPKlx/+PBhrFu3Dl27doWdnR0EQcCBAwfw/PlztG3b9r39bdeuHWrWrIkRI0bg4cOHCssBgDfrhk+dOoWOHTvCysoK//33H7Zu3QoA8PHxKckQK5BIJPjmm2+wdetW1KpVCw0aNMDFixfFRPNDaGlpYcWKFcjIyEDjxo0RHh6O+fPno3379mjZsiUAoG3btvD19cXUqVORnp6OFi1a4OrVq5g9ezYaNmyIfv36FbvfvXr1ws6dO9GhQweMHTsWTZo0gaamJh48eIDTp0+jS5cu+PLLLz96jIg+inKf+SIiUn15T7oX9sp7Av7MmTNC69atBV1dXUFHR0do1qyZ8Mcffyi0lZWVJUyaNEmwsLAQtLW1BTc3NyEoKEjo37+/wpP6eU+dL1u2LF88eOep84KcOHFCGDRokODs7CwYGBgIGhoagrm5udCtWzfh/PnzCnWfPn0qdO/eXTA0NBQkEonw9lvD1q1bBUdHR0EqlQp2dnbCokWLhC1btuR78j8pKUlo166doKenJwBQ6MutW7eEdu3aCfr6+oKJiYkwevRo4ciRIwq7BNy8eVPo3bu3UKtWLUFHR0cwMDAQmjRpIgQGBhbZz7d9//33AgDB0tJSyM3NVTh3/vx54csvvxSsra0FqVQqGBsbC15eXsKhQ4fe227eLgHvk5aWJnz77beCqampoKurK3Tu3FlISkoqdJeAR48e5Wujf//+gq6urnD16lXB29tb0NHREapWrSoMHz5cyMjIUKj76tUrYerUqYK1tbWgqakpmJubC8OHDxeePXv2wf3Ozs4Wli9fLjRo0EDQ1tYWZDKZUKdOHeG7774Tbt++/d6+E5U1iSDw606IiIhUwYABA7Bv3z5kZGQoOxQilcI1rERERESk0piwEhEREZFK45IAIiIiIlJpnGElIiIiIpXGhJWIiIiIVBoTViIiIiJSafziAKoQ5HI5/vnnH+jp6RX6dYdERESkWgRBwIsXL1CjRg2oqRU+j8qElSqEf/75B5aWlsoOg4iIiErg/v37qFmzZqHnmbBShaCnpwfgzR+8vr6+kqMhIiKi4khPT4elpaX4Pl4YJqxUIeQtA9DX12fCSkREVM68bzkfE1aqUDxn7IK6VEfZYRAREX0S0cv8lB3CJ8FdAoiIiIhIpTFhJSIiIiKVxoSViIiIiFQaE1YiIiIiUmnlMmH19vbGuHHjilU3MDAQhoaGZRqPKgoICICrq6t4PGDAAHTt2rXIaz5kXD9FO0REREQAdwkA8Ca5CwoKQkxMjLJDKTNr1qyBIAil2mZoaChatWqFZ8+eKfyj4MCBA9DU1CzVexEREVHlxYS1kjAwMPhk96pateonuxcRERFVfCq/JCAzMxN+fn6QyWQwNzfHihUrFM6/fv0aU6ZMgYWFBXR1ddG0aVOEhobmaycoKAgODg7Q1tZG27Ztcf/+fQBvlgzMmTMHV65cgUQigUQiQWBg4Hvjev78OYYOHQpTU1Noa2ujXr16OHz4sHh+//79qFu3LqRSKWxsbPLFbWNjg4ULF2LQoEHQ09ODlZUVNm7cqNCvUaNGwdzcHNra2rCxscGiRYvE88nJyejSpQtkMhn09fXRo0cP/Pvvv4XG++6SgPeNKwDs2LED7u7u0NPTg5mZGfr06YPU1FQAQFJSElq1agUAMDIygkQiwYABAwDkXxLw7Nkz+Pn5wcjICFWqVEH79u1x+/Zt8Xzeso0TJ07AyckJMpkMn3/+OVJSUor4DRAREVFlofIJ6+TJk3H69GkcPHgQf/75J0JDQxEdHS2eHzhwIM6dO4fdu3fj6tWr+Prrr/H5558rJEQvX77EggULsH37dpw7dw7p6eno1asXAKBnz56YOHEi6tati5SUFKSkpKBnz55FxiSXy9G+fXuEh4djx44diI2NxeLFi6Gurg4AiI6ORo8ePdCrVy9cu3YNAQEBmDlzZr5EeMWKFXB3d8fly5cxYsQIDB8+HDdv3gQArF27FocOHcLevXsRHx+PHTt2wMbGBgAgCAK6du2Kp0+fIiwsDMHBwUhISHhv3B8yrsCbpHnevHm4cuUKgoKCkJiYKCallpaW2L9/PwAgPj4eKSkpWLNmTYH3GjBgAKKionDo0CGcP38egiCgQ4cOyM7OFuu8fPkSy5cvx6+//oq//voLycnJmDRpUqHxZ2VlIT09XeFFREREFZNKLwnIyMjAli1b8Msvv6Bt27YAgO3bt6NmzZoAgISEBOzatQsPHjxAjRo1AACTJk3C8ePHsW3bNixcuBAAkJ2djR9//BFNmzYV23BycsLFixfRpEkTyGQyaGhowMzMrFhxnTx5EhcvXkRcXBwcHBwAAHZ2duL5lStXok2bNpg5cyYAwMHBAbGxsVi2bJmY8AFAhw4dMGLECADA1KlTsWrVKoSGhqJOnTpITk5G7dq10bJlS0gkElhbWyvc/+rVq0hMTISlpSUA4Ndff0XdunURGRmJxo0bf9S45hk0aJD4s52dHdauXYsmTZogIyMDMplM/Oi/evXqhT7Ydvv2bRw6dAjnzp1D8+bNAQA7d+6EpaUlgoKC8PXXXwN48zvasGEDatWqBQAYNWoU5s6dW2gfFi1ahDlz5uQr3ylbAz1t9SL7T0REVFEkz11W5vewmnWtzO/xPio9w5qQkIDXr1/Dw8NDLKtatSocHR0BAJcuXYIgCHBwcIBMJhNfYWFhSEhIEK/R0NCAu7u7eFynTh0YGhoiLi6uRHHFxMSgZs2aYrL6rri4OLRo0UKhrEWLFrh9+zZyc3PFMhcXF/FniUQCMzMz8SP3AQMGICYmBo6OjhgzZgz+/PNPhfYtLS3FZBUAnJ2di92n941rnsuXL6NLly6wtraGnp4evL29AbxZjlBccXFx0NDQEP+xAADGxsZwdHRUiLVKlSpisgoA5ubm4lgUxN/fH2lpaeIrb4kHERERVTwqPcP6vqfa5XI51NXVER0dLX4cn0cmkykcSySSfNcXVFYcOjpFf1e9IAj52i6oL+8+SS+RSCCXywEAbm5uSExMxLFjx3Dy5En06NEDPj4+2LdvX4HtF3bfwuJ7n8zMTLRr1w7t2rXDjh07YGJiguTkZPj6+uL169fvvf5993o31oLGoqg4pVIppFJpseMgIiKi8kulZ1jt7e2hqamJCxcuiGXPnj3DrVu3AAANGzZEbm4uUlNTYW9vr/B6++P9nJwcREVFicfx8fF4/vw56tSpAwDQ0tJSmPl8HxcXFzx48ECM413Ozs44e/asQll4eDgcHBzyJdZF0dfXR8+ePbFp0ybs2bMH+/fvx9OnT+Hs7Izk5GSFWcXY2FikpaXBycnpve2+b1wB4ObNm3j8+DEWL16Mzz77DHXq1Mk346mlpQUARY6ds7MzcnJyEBERIZY9efIEt27dKlasRERERCqdsMpkMgwePBiTJ09GSEgIrl+/jgEDBkBN7U3YDg4O6Nu3L/z8/HDgwAEkJiYiMjISS5YswdGjR8V2NDU1MXr0aERERODSpUsYOHAgmjVrhiZNmgB488R+YmIiYmJi8PjxY2RlZRUZl5eXFzw9PfHVV18hODhYnAk9fvw4AGDixIkICQnBvHnzcOvWLWzfvh0//vhjkQ8RvWvVqlXYvXs3bt68iVu3buH333+HmZkZDA0N4ePjAxcXF/Tt2xeXLl3CxYsX4efnBy8vL4WlDyUdVwCwsrKClpYWfvjhB9y9exeHDh3CvHnzFNqxtraGRCLB4cOH8ejRI2RkZOS7V+3atdGlSxcMGTIEZ8+exZUrV/DNN9/AwsICXbp0KfZ4EBERUeWl0gkrACxbtgyenp744osv4OPjg5YtW6JRo0bi+W3btsHPzw8TJ06Eo6MjvvjiC0RERCis76xSpQqmTp2KPn36wMPDAzo6Oti9e7d4/quvvsLnn3+OVq1awcTEBLt27XpvXPv370fjxo3Ru3dvODs7Y8qUKeJMo5ubG/bu3Yvdu3ejXr16mDVrFubOnavwwNX7yGQyLFmyBO7u7mjcuDGSkpJw9OhRqKmpQSKRICgoCEZGRvD09ISPjw/s7OywZ8+eYrf/vnE1MTFBYGAgfv/9dzg7O2Px4sVYvny5QhsWFhaYM2cOpk2bBlNTU4waNarAe23btg2NGjVCp06d4OHhAUEQcPToUX65ABERERWLRCjtrz8iUoL09HQYGBjgur8TdwkgIiIqRWW5S0De+3daWhr09fULrafyM6xEREREVLkxYS3Azp07FbbJevtVt25dZYdHREREVKmo9LZWyvLFF18o7Bv6Nq67JCIiIvq0mLAWQE9PD3p6esoOg4iIiIjAhJUqGMtpF4pctE1ERETlD9ewEhEREZFKY8JKRERERCqNCSsRERERqTQmrERERESk0vjQFVUonjN2QV2qo+wwSImil/kpOwQiIiplnGElIiIiIpXGhJWIiIiIVBoTViIiIiJSaUxYiYiIiEilMWElIiIiIpXGhLWCSkpKgkQiQUxMDAAgNDQUEokEz58/V2pcxfFu7ERERFS5MWGtJJo3b46UlBQYGBgAAAIDA2FoaKjcoIiIiIiKgQmrisvOzi6VdrS0tGBmZgaJRFIq7ZWG169fKzsEIiIiKgeYsCqBXC7HkiVLYG9vD6lUCisrKyxYsED8KHzv3r3w9vaGtrY2duzYAQDYtm0bnJycoK2tjTp16mDdunUKbV68eBENGzaEtrY23N3dcfnyZYXzby8JCA0NxcCBA5GWlgaJRAKJRIKAgID3xp2VlYUpU6bA0tISUqkUtWvXxpYtWwAAubm5GDx4MGxtbaGjowNHR0esWbNG4foBAwaga9euWLRoEWrUqAEHB4dixU5ERESVG7/pSgn8/f2xadMmrFq1Ci1btkRKSgpu3rwpnp86dSpWrFiBbdu2QSqVYtOmTZg9ezZ+/PFHNGzYEJcvX8aQIUOgq6uL/v37IzMzE506dULr1q2xY8cOJCYmYuzYsYXev3nz5li9ejVmzZqF+Ph4AIBMJntv3H5+fjh//jzWrl2LBg0aIDExEY8fPwbwJgmvWbMm9u7di2rVqiE8PBxDhw6Fubk5evToIbYREhICfX19BAcHQxCED449T1ZWFrKyssTj9PT0915DRERE5RMT1k/sxYsXWLNmDX788Uf0798fAFCrVi20bNkSSUlJAIBx48ahW7du4jXz5s3DihUrxDJbW1vExsbi559/Rv/+/bFz507k5uZi69atqFKlCurWrYsHDx5g+PDhBcagpaUFAwMDSCQSmJmZFSvuW7duYe/evQgODoaPjw8AwM7OTjyvqamJOXPmiMe2trYIDw/H3r17FRJWXV1dbN68GVpaWgCAjRs3flDseRYtWqRwvzw7ZWugp61erD7Rx7GadU3ZIRARUSXBhPUTi4uLQ1ZWFtq0aVNoHXd3d/HnR48e4f79+xg8eDCGDBkilufk5IgPUMXFxaFBgwaoUqWKeN7Dw6NU446JiYG6ujq8vLwKrbNhwwZs3rwZ9+7dw6tXr/D69Wu4uroq1Klfv76YrH5M7P7+/pgwYYJ4nJ6eDktLyw/oEREREZUXTFg/MR0dnffW0dXVFX+Wy+UAgE2bNqFp06YK9dTV38wkCoJQihEW7H1x7927F+PHj8eKFSvg4eEBPT09LFu2DBEREQr13u4bUPLYpVIppFJpia4lIiKi8oUPXX1itWvXho6ODkJCQopV39TUFBYWFrh79y7s7e0VXra2tgAAZ2dnXLlyBa9evRKvu3DhQpHtamlpITc3t9hx169fH3K5HGFhYQWeP3PmDJo3b44RI0agYcOGsLe3R0JCwnvbLUnsREREVLkwYf3EtLW1MXXqVEyZMgW//PILEhIScOHCBfFp+4IEBARg0aJFWLNmDW7duoVr165h27ZtWLlyJQCgT58+UFNTw+DBgxEbG4ujR49i+fLlRcZhY2ODjIwMhISE4PHjx3j58uV76/fv3x+DBg1CUFAQEhMTERoair179wIA7O3tERUVhRMnTuDWrVuYOXMmIiMj3zseJYmdiIiIKhcmrEowc+ZMTJw4EbNmzYKTkxN69uyJ1NTUQut/++232Lx5MwIDA1G/fn14eXkhMDBQnGGVyWT4448/EBsbi4YNG2L69OlYsmRJkTE0b94cw4YNQ8+ePWFiYoKlS5e+N+7169eje/fuGDFiBOrUqYMhQ4YgMzMTADBs2DB069YNPXv2RNOmTfHkyROMGDHivW2WJHYiIiKqXCTCp1gASVTG0tPTYWBggOv+Ttwl4BPhLgFERPSx8t6/09LSoK+vX2g9zrASERERkUpjwkoA3jw0JZPJCn0RERERKQu3tSIAb/Z+jYmJUXYYRERERPlwDStVCMVdA0NERESqg2tYiYiIiKhCYMJKRERERCqNCSsRERERqTQmrERERESk0piwEhEREZFK47ZWVKF4ztgFdamOssOoNKKX+Sk7BCIiqgQ4w0pEREREKo0JKxERERGpNCasRERERKTSmLASERERkUpjwkqlxtvbG+PGjVN2GERERFTBMGGlDxYaGgqJRILnz58rOxQiIiKqBJiwkkrLzs5WdghERESkZExYqUBZWVkYM2YMqlevDm1tbbRs2RKRkZFISkpCq1atAABGRkaQSCQYMGCAeJ1cLseUKVNQtWpVmJmZISAgQKHdtLQ0DB06FNWrV4e+vj5at26NK1euiOcDAgLg6uqKrVu3ws7ODlKpFIIgfIouExERkYpiwkoFmjJlCvbv34/t27fj0qVLsLe3h6+vL/T09LB//34AQHx8PFJSUrBmzRrxuu3bt0NXVxcRERFYunQp5s6di+DgYACAIAjo2LEjHj58iKNHjyI6Ohpubm5o06YNnj59KrZx584d7N27F/v370dMTEyB8WVlZSE9PV3hRURERBWTROD0Fb0jMzMTRkZGCAwMRJ8+fQC8+WjexsYG48aNQ+PGjdGqVSs8e/YMhoaG4nXe3t7Izc3FmTNnxLImTZqgdevWWLx4MU6dOoUvv/wSqampkEqlYh17e3tMmTIFQ4cORUBAABYuXIi///4bJiYmhcYYEBCAOXPm5Cu/7u8EPW31UhgFKitWs64pOwQiIlIR6enpMDAwQFpaGvT19QutxxlWyichIQHZ2dlo0aKFWKapqYkmTZogLi6uyGtdXFwUjs3NzZGamgoAiI6ORkZGBoyNjSGTycRXYmIiEhISxGusra2LTFYBwN/fH2lpaeLr/v37H9pNIiIiKic0lB0AqZ68SXeJRJKv/N2yd2lqaiocSyQSyOVyAG/Wt5qbmyM0NDTfdW/P1Orq6r43RqlUqjBLS0RERBUXZ1gpH3t7e2hpaeHs2bNiWXZ2NqKiouDk5AQtLS0AQG5u7ge16+bmhocPH0JDQwP29vYKr2rVqpVqH4iIiKjiYMJK+ejq6mL48OGYPHkyjh8/jtjYWAwZMgQvX77E4MGDYW1tDYlEgsOHD+PRo0fIyMgoVrs+Pj7w8PBA165dceLECSQlJSE8PBwzZsxAVFRUGfeKiIiIyismrFSgxYsX46uvvkK/fv3g5uaGO3fu4MSJEzAyMoKFhQXmzJmDadOmwdTUFKNGjSpWmxKJBEePHoWnpycGDRoEBwcH9OrVC0lJSTA1NS3jHhEREVF5xV0CqELIe8qQuwSoPu4SQEREebhLABERERFVCExYiYiIiEilMWElIiIiIpXGhJWIiIiIVBq/OIAqFMtpF4pctE1ERETlD2dYiYiIiEilMWElIiIiIpXGhJWIiIiIVBoTViIiIiJSaXzoiioUzxm7oC7VUXYYKiF6mZ+yQyAiIioVnGElIiIiIpXGhJWIiIiIVBoTViIiIiJSaUxYiYiIiEilKTVh9fb2xrhx45QZwgcLCAiAq6urssMgIiIiqjQ4w/qBJk2ahJCQEGWHUWGVx3/EEBERUdnitlYfSCaTQSaTffL7CoKA3NxcaGjwV0ZERESVi9JnWOVyOaZMmYKqVavCzMwMAQEB4rnk5GR06dIFMpkM+vr66NGjB/7991/xfN7H81u3boWVlRVkMhmGDx+O3NxcLF26FGZmZqhevToWLFigcM+0tDQMHToU1atXh76+Plq3bo0rV64UK953lwQMGDAAXbt2xcKFC2FqagpDQ0PMmTMHOTk5mDx5MqpWrYqaNWti69at4jVJSUmQSCTYvXs3mjdvDm1tbdStWxehoaFindDQUEgkEpw4cQLu7u6QSqU4c+YMsrKyMGbMGFSvXh3a2tpo2bIlIiMjxbGsWbMmNmzYoBDzpUuXIJFIcPfu3WL1v6zGNa/dX3/9FTY2NjAwMECvXr3w4sULcSzDwsKwZs0aSCQSSCQSJCUlFev3QkRERBWX0hPW7du3Q1dXFxEREVi6dCnmzp2L4OBgCIKArl274unTpwgLC0NwcDASEhLQs2dPhesTEhJw7NgxHD9+HLt27cLWrVvRsWNHPHjwAGFhYViyZAlmzJiBCxcuAHgzU9mxY0c8fPgQR48eRXR0NNzc3NCmTRs8ffq0RH04deoU/vnnH/z1119YuXIlAgIC0KlTJxgZGSEiIgLDhg3DsGHDcP/+fYXrJk+ejIkTJ+Ly5cto3rw5vvjiCzx58kShzpQpU7Bo0SLExcXBxcUFU6ZMwf79+7F9+3ZcunQJ9vb28PX1xdOnT6GmpoZevXph586dCm389ttv8PDwgJ2dXbH7X1bjmpCQgKCgIBw+fBiHDx9GWFgYFi9eDABYs2YNPDw8MGTIEKSkpCAlJQWWlpYl+p0QERFRxaH0hNXFxQWzZ89G7dq14efnB3d3d4SEhODkyZO4evUqfvvtNzRq1AhNmzbFr7/+irCwMHFGEXgzq7h161Y4Ozujc+fOaNWqFeLj47F69Wo4Ojpi4MCBcHR0FGcvT58+jWvXruH333+Hu7s7ateujeXLl8PQ0BD79u0rUR+qVq2KtWvXwtHREYMGDYKjoyNevnyJ77//HrVr14a/vz+0tLRw7tw5hetGjRqFr776Ck5OTli/fj0MDAywZcsWhTpz585F27ZtUatWLWhra2P9+vVYtmwZ2rdvD2dnZ2zatAk6OjridX379sW5c+dw7949cXx2796Nb7755oP6X1bjKpfLERgYiHr16uGzzz5Dv379xDXBBgYG0NLSQpUqVWBmZgYzMzOoq6sXOOZZWVlIT09XeBEREVHFpPQFkS4uLgrH5ubmSE1NRVxcHCwtLRVm2JydnWFoaIi4uDg0btwYAGBjYwM9PT2xjqmpKdTV1aGmpqZQlpqaCgCIjo5GRkYGjI2NFe776tUrJCQklKgPdevWzXe/evXqicfq6uowNjYWY8jj4eEh/qyhoQF3d3fExcUp1HF3dxd/TkhIQHZ2Nlq0aCGWaWpqokmTJuJ1DRs2RJ06dbBr1y5MmzYNYWFhSE1NRY8ePT6o/2U1ru+2m/f7/lCLFi3CnDlz8pXvlK2BnnbBSW55ZzXrmrJDICIiUgqlJ6yampoKxxKJBHK5HIIgQCKR5Kv/bnlB1xfWJvBmhs/c3FxhvWgeQ0PDUutDUTEU5d0+6+rqij8LglBgnXfHpG/fvvjtt98wbdo0/Pbbb/D19UW1atUAFL//ZTWuJR2Xd/n7+2PChAnicXp6OpcPEBERVVBKT1gL4+zsjOTkZNy/f19MRGJjY5GWlgYnJ6cSt+vm5oaHDx9CQ0MDNjY2pRRtyVy4cAGenp4AgJycHERHR2PUqFGF1re3t4eWlhbOnj2LPn36AACys7MRFRWlsBVUnz59MGPGDERHR2Pfvn1Yv369eK6s+l9a7WppaSE3N/e99aRSKaRSaYnvQ0REROWH0tewFsbHxwcuLi7o27cvLl26hIsXL8LPzw9eXl4KH5OXpF0PDw907doVJ06cQFJSEsLDwzFjxgxERUWVYg/e76effsLBgwdx8+ZNjBw5Es+ePcOgQYMKra+rq4vhw4dj8uTJOH78OGJjYzFkyBC8fPkSgwcPFuvZ2tqiefPmGDx4MHJyctClSxfxXFn1v7TatbGxQUREBJKSkvD48eMSzb4SERFRxaKyCatEIkFQUBCMjIzg6ekJHx8f2NnZYc+ePR/d7tGjR+Hp6YlBgwbBwcEBvXr1QlJSEkxNTUsp+uJZvHgxlixZggYNGuDMmTP43//+J350X9Q1X331Ffr16wc3NzfcuXMHJ06cgJGRkUK9vn374sqVK+jWrRt0dHTE8rLqf2m1O2nSJKirq8PZ2RkmJiZITk4ucUxERERUMUiEvIWR9MkkJSXB1tYWly9f5te8lpL09HQYGBjgur8TH7oiIiIqJ/Lev9PS0qCvr19oPZWdYSUiIiIiApiw5lO3bl3x61fffb27IT8RERERlT2V3SVAWY4ePYrs7OwCz5XWGlcbGxtwJQYRERFR8TBhfYe1tbWyQyAiIiKitzBhpQrFctqFIhdtExERUfnDNaxEREREpNKYsBIRERGRSmPCSkREREQqjQkrEREREak0PnRFFYrnjF1Ql+q8v2I5FL3MT9khEBERKQVnWImIiIhIpTFhJSIiIiKVxoSViIiIiFQaE1YiIiIiUmlMWImIiIhIpTFh/UgBAQFwdXVVdhhlZsCAAejatauywyAiIqJKjAnrR5o0aRJCQkKUHQYRERFRhcWE9SPJZDIYGxt/VBvZ2dmlFM2Hef36tVLuS0RERPQhKlXC6u3tjdGjR2PcuHEwMjKCqakpNm7ciMzMTAwcOBB6enqoVasWjh07BgDIzc3F4MGDYWtrCx0dHTg6OmLNmjUKbb67JEAul2Pu3LmoWbMmpFIpXF1dcfz4cfF8UlISJBIJ9u7dC29vb2hra2PHjh1Fxh0YGAhDQ0MEBQXBwcEB2traaNu2Le7fvy/WKeij+3HjxsHb21uh/6NGjcKECRNQrVo1tG3bFgBw48YNdOzYEfr6+tDT08Nnn32GhIQEhbaWL18Oc3NzGBsbY+TIkQpJ9o4dO+Du7g49PT2YmZmhT58+SE1NFc8/e/YMffv2hYmJCXR0dFC7dm1s27ZNPP/333+jZ8+eMDIygrGxMbp06YKkpKQix4SIiIgqj0qVsALA9u3bUa1aNVy8eBGjR4/G8OHD8fXXX6N58+a4dOkSfH190a9fP7x8+RJyuRw1a9bE3r17ERsbi1mzZuH777/H3r17C21/zZo1WLFiBZYvX46rV6/C19cXX3zxBW7fvq1Qb+rUqRgzZgzi4uLg6+v73rhfvnyJBQsWYPv27Th37hzS09PRq1evEvVfQ0MD586dw88//4y///4bnp6e0NbWxqlTpxAdHY1BgwYhJydHvOb06dNISEjA6dOnsX37dgQGBiIwMFA8//r1a8ybNw9XrlxBUFAQEhMTMWDAAPH8zJkzERsbi2PHjiEuLg7r169HtWrVxH61atUKMpkMf/31F86ePQuZTIbPP/+8yBngrKwspKenK7yIiIioYpIIgiAoO4hPxdvbG7m5uThz5gyANzOoBgYG6NatG3755RcAwMOHD2Fubo7z58+jWbNm+doYOXIk/v33X+zbtw/AmxnWoKAgxMTEAAAsLCwwcuRIfP/99+I1TZo0QePGjfHTTz8hKSkJtra2WL16NcaOHVusuAMDAzFw4EBcuHABTZs2BQDcvHkTTk5OiIiIQJMmTTBgwAA8f/4cQUFB4nXjxo1DTEwMQkNDxf6npaXh8uXLYp3vv/8eu3fvRnx8PDQ1NfPde8CAAQgNDUVCQgLU1dUBAD169ICamhp2795dYLyRkZFo0qQJXrx4AZlMhi+++ALVqlXD1q1b89XdunUrli5diri4OEgkEgBvEuC8GeV27doVeI+AgADMmTMnX/l1fyfoaasXeI2yWM26puwQiIiIVFJ6ejoMDAyQlpYGfX39QutVuhlWFxcX8Wd1dXUYGxujfv36YpmpqSkAiB9pb9iwAe7u7jAxMYFMJsOmTZuQnJxcYNvp6en4559/0KJFC4XyFi1aIC4uTqHM3d39g+LW0NBQuKZOnTowNDTM1+77vHvfmJgYfPbZZwUmq3nq1q0rJqsAYG5urvCR/+XLl9GlSxdYW1tDT09PXIaQN07Dhw/H7t274erqiilTpiA8PFy8Njo6Gnfu3IGenh5kMhlkMhmqVq2K//77L9+yhLf5+/sjLS1NfL29PIKIiIgqFg1lB/CpvZuYSSQShbK8WT65XI69e/di/PjxWLFiBTw8PKCnp4dly5YhIiKiyHvktZFHEIR8Zbq6uh8c+7ttvF2mpqaGdyfLC3qY69376ujovPe+BY2ZXC4HAGRmZqJdu3Zo164dduzYARMTEyQnJ8PX11f8SL99+/a4d+8ejhw5gpMnT6JNmzYYOXIkli9fDrlcjkaNGmHnzp357mtiYlJoTFKpFFKp9L2xExERUflX6WZYP8SZM2fQvHlzjBgxAg0bNoS9vX2Rs376+vqoUaMGzp49q1AeHh4OJyenj4olJycHUVFR4nF8fDyeP3+OOnXqAHiT3KWkpChck7dMoSguLi44c+ZMiXcquHnzJh4/fozFixfjs88+Q506dRRmX/OYmJhgwIAB2LFjB1avXo2NGzcCANzc3HD79m1Ur14d9vb2Ci8DA4MSxUREREQVCxPWItjb2yMqKgonTpzArVu3MHPmTERGRhZ5zeTJk7FkyRLs2bMH8fHxmDZtGmJiYoq9XrUwmpqaGD16NCIiInDp0iUMHDgQzZo1Q5MmTQAArVu3RlRUFH755Rfcvn0bs2fPxvXr19/b7qhRo8QHuKKionD79m38+uuviI+PL1ZcVlZW0NLSwg8//IC7d+/i0KFDmDdvnkKdWbNm4X//+x/u3LmDGzdu4PDhw2IC37dvX1SrVg1dunTBmTNnkJiYiLCwMIwdOxYPHjz4wFEiIiKiiogJaxGGDRuGbt26oWfPnmjatCmePHmCESNGFHnNmDFjMHHiREycOBH169fH8ePHcejQIdSuXfujYqlSpQqmTp2KPn36wMPDAzo6OgoPPfn6+mLmzJmYMmUKGjdujBcvXsDPz++97RobG+PUqVPIyMiAl5cXGjVqhE2bNhW5pvVtJiYmCAwMxO+//w5nZ2csXrwYy5cvV6ijpaUFf39/uLi4wNPTE+rq6mLsVapUwV9//QUrKyt069YNTk5OGDRoEF69elXk4msiIiKqPCrVLgFlwd/fH2fOnMm3DKA0BQYGYty4cXj+/HmZ3aO8y3vKkLsEEBERlR/cJaCMCYKAhIQEhISEoG7dusoOh4iIiKjCYsJaQmlpaXB2doaWlpbCnqsl0b59e3FLp3dfCxcuLKWIiYiIiMqnSretVWkxNDREVlZWqbS1efNmvHr1qsBzVatWRdWqVRW+OYqIiIioMmHCqgIsLCyUHUKFYTntAh/WIiIiqmC4JICIiIiIVBoTViIiIiJSaUxYiYiIiEilMWElIiIiIpXGhJWIiIiIVBp3CaAKxXPGLqhLdZQdRj7Ry97/NblERERUMM6wEhEREZFKY8JKRERERCqNCSsRERERqTQmrERERESk0piwEhEREZFKY8JKRERERCqNCSuptOzsbGWHQERERErGhJVKnVwux5IlS2Bvbw+pVAorKyssWLAAADB16lQ4ODigSpUqsLOzw8yZMxWS0oCAALi6umLr1q2ws7ODVCqFIAjK6goRERGpAH5xAJU6f39/bNq0CatWrULLli2RkpKCmzdvAgD09PQQGBiIGjVq4Nq1axgyZAj09PQwZcoU8fo7d+5g79692L9/P9TV1Qu8R1ZWFrKyssTj9PT0su0UERERKY1E4PQVlaIXL17AxMQEP/74I7799tv31l+2bBn27NmDqKgoAG9mWBcuXIi///4bJiYmhV4XEBCAOXPm5Cu/7u8EPe2Ck9zSZjXr2ie5DxERUUWVnp4OAwMDpKWlQV9fv9B6XBJApSouLg5ZWVlo06ZNgef37duHli1bwszMDDKZDDNnzkRycrJCHWtr6yKTVeDNLG5aWpr4un//fqn1gYiIiFQLE1YqVTo6OoWeu3DhAnr16oX27dvj8OHDuHz5MqZPn47Xr18r1NPV1X3vfaRSKfT19RVeREREVDExYaVSVbt2bejo6CAkJCTfuXPnzsHa2hrTp0+Hu7s7ateujXv37ikhSiIiIipP+NAVlSptbW1MnToVU6ZMgZaWFlq0aIFHjx7hxo0bsLe3R3JyMnbv3o3GjRvjyJEjOHjwoLJDJiIiIhXHGVYqdTNnzsTEiRMxa9YsODk5oWfPnkhNTUWXLl0wfvx4jBo1Cq6urggPD8fMmTOVHS4RERGpOO4SQBVC3lOG3CWAiIio/OAuAURERERUITBhJSIiIiKVxoSViIiIiFQaE1YiIiIiUmnc1ooqFMtpF/glAkRERBUMZ1iJiIiISKUxYSUiIiIilcaElYiIiIhUWokT1oSEBMyYMQO9e/dGamoqAOD48eO4ceNGqQVHRERERFSih67CwsLQvn17tGjRAn/99RcWLFiA6tWr4+rVq9i8eTP27dtX2nESFYvnjF1Ql+ooOwxEL/NTdghEREQVRolmWKdNm4b58+cjODgYWlpaYnmrVq1w/vz5UguOiIiIiKhECeu1a9fw5Zdf5is3MTHBkydPPjooIiIiIqI8JUpYDQ0NkZKSkq/88uXLsLCw+OigiIiIiIjylChh7dOnD6ZOnYqHDx9CIpFALpfj3LlzmDRpEvz8uHaPiIiIiEpPiRLWBQsWwMrKChYWFsjIyICzszM8PT3RvHlzzJgxo7RjJCIiIqJKrEQJq6amJnbu3Inbt29j79692LFjB27evIlff/0V6urqpR1jhRUQEABXV1fxeMCAAejatWuxrvX29sa4cePKJK48EokEQUFBZXoPIiIiovcp0bZWeezs7GBnZ4fc3Fxcu3YNz549g5GRUWnFRkqWkpLC3ycREREpXYlmWMeNG4ctW7YAAHJzc+Hl5QU3NzdYWloiNDS0NOMjJTIzM4NUKlV2GERERFTJlShh3bdvHxo0aAAA+OOPP3D37l3cvHkT48aNw/Tp00s1wE9p3759qF+/PnR0dGBsbAwfHx9kZmaKH9UvXLgQpqamMDQ0xJw5c5CTk4PJkyejatWqqFmzJrZu3arQ3tSpU+Hg4IAqVarAzs4OM2fORHZ2dqnFm5OTg1GjRsHQ0BDGxsaYMWMGBEEQzxf0kb6hoSECAwMBAK9fv8aoUaNgbm4ObW1t2NjYYNGiRQVen5SUBIlEggMHDqBVq1aoUqUKGjRokG/f3fDwcHh6ekJHRweWlpYYM2YMMjMzxfPr1q1D7dq1oa2tDVNTU3Tv3l08V9j4ExERUeVWooT18ePHMDMzAwAcPXoUPXr0gIODAwYPHoxr166VaoCfSkpKCnr37o1BgwYhLi4OoaGh6Natm5gAnjp1Cv/88w/++usvrFy5EgEBAejUqROMjIwQERGBYcOGYdiwYbh//77Ypp6eHgIDAxEbG4s1a9Zg06ZNWLVqVanFvH37dmhoaCAiIgJr167FqlWrsHnz5mJfv3btWhw6dAh79+5FfHw8duzYARsbmyKvmT59OiZNmoSYmBg4ODigd+/eyMnJAfBmf15fX19069YNV69exZ49e3D27FmMGjUKABAVFYUxY8Zg7ty5iI+Px/Hjx+Hp6Qng/eP/rqysLKSnpyu8iIiIqGIq0RpWU1NTxMbGwtzcHMePH8e6desAAC9fviy3D12lpKQgJycH3bp1g7W1NQCgfv364vmqVati7dq1UFNTg6OjI5YuXYqXL1/i+++/BwD4+/tj8eLFOHfuHHr16gUACjsm2NjYYOLEidizZw+mTJlSKjFbWlpi1apVkEgkcHR0xLVr17Bq1SoMGTKkWNcnJyejdu3aaNmyJSQSidjvokyaNAkdO3YEAMyZMwd169bFnTt3UKdOHSxbtgx9+vQRHwarXbs21q5dCy8vL6xfvx7JycnQ1dVFp06doKenB2trazRs2BDA+8f/XYsWLcKcOXPyle+UrYGetvL/BpPnLlN2CB/Ealb5/IcmERFVDiWaYR04cCB69OiBevXqQSKRoG3btgCAiIgI1KlTp1QD/FQaNGiANm3aoH79+vj666+xadMmPHv2TDxft25dqKn933CZmpoqJFTq6uowNjZGamqqWLZv3z60bNkSZmZmkMlkmDlzJpKTk0st5mbNmkEikYjHHh4euH37NnJzc4t1/YABAxATEwNHR0eMGTMGf/7553uvcXFxEX82NzcHALHP0dHRCAwMhEwmE1++vr6Qy+VITExE27ZtYW1tDTs7O/Tr1w87d+7Ey5cvAbx//N/l7++PtLQ08fX2zDYRERFVLCVKWAMCArB582YMHToU586dEx/MUVdXx7Rp00o1wE9FXV0dwcHBOHbsGJydnfHDDz/A0dERiYmJAN5s5fU2iURSYJlcLgcAXLhwAb169UL79u1x+PBhXL58GdOnT8fr168/TYf+fzzvfqT+9hpaNzc3JCYmYt68eXj16hV69OihsKa0IG/3OS9ZzuuzXC7Hd999h5iYGPF15coV3L59G7Vq1YKenh4uXbqEXbt2wdzcHLNmzUKDBg3w/Pnz947/u6RSKfT19RVeREREVDGVeFurghKb/v37f1QwyiaRSNCiRQu0aNECs2bNgrW1NQ4ePFiits6dOwdra2uFh9Du3btXWqECeJMUv3tcu3ZtcVmGiYmJwlfo3r59W5zRzKOvr4+ePXuiZ8+e6N69Oz7//HM8ffoUVatW/eB43NzccOPGDdjb2xdaR0NDAz4+PvDx8cHs2bNhaGiIU6dOoVu3boWO/4QJEz44FiIiIqo4SpywhoWFYfny5YiLi4NEIoGTkxMmT56Mzz77rDTj+2QiIiIQEhKCdu3aoXr16oiIiMCjR4/g5OSEq1evfnB79vb2SE5Oxu7du9G4cWMcOXKkxMlvYe7fv48JEybgu+++w6VLl/DDDz9gxYoV4vnWrVvjxx9/RLNmzSCXyzF16lSFGdJVq1bB3Nwcrq6uUFNTw++//w4zMzMYGhqWKJ6pU6eiWbNmGDlyJIYMGQJdXV3ExcUhODgYP/zwAw4fPoy7d+/C09MTRkZGOHr0KORyORwdHYscfyIiIqrcSrQkYMeOHfDx8UGVKlUwZswYjBo1Cjo6OmjTpg1+++230o7xk9DX18dff/2FDh06wMHBATNmzMCKFSvQvn37ErXXpUsXjB8/HqNGjYKrqyvCw8Mxc+bMUo3Zz88Pr169QpMmTTBy5EiMHj0aQ4cOFc+vWLEClpaW8PT0RJ8+fTBp0iRUqVJFPC+TybBkyRK4u7ujcePGSEpKwtGjRxXW6n4IFxcXhIWF4fbt2/jss8/QsGFDzJw5U1zramhoiAMHDqB169ZwcnLChg0bsGvXLtStW7fUx5+IiIgqDolQ2L5BRXBycsLQoUMxfvx4hfKVK1di06ZNiIuLK7UAiYojPT0dBgYGuO7vpBK7BJQ33CWAiIiUIe/9Oy0trcjnUUo0lXb37l107tw5X/kXX3xR6EMyREREREQlUaKE1dLSEiEhIfnKQ0JCYGlp+dFBVXbJyckKW0O9+yrNrbGIiIiIVF2JHrqaOHEixowZg5iYGDRv3hwSiQRnz55FYGAg1qxZU9oxVjo1atRATExMkeeJiIiIKosSrWEFgIMHD2LFihXietW8XQK6dOlSqgESFUdx18AQERGR6iju+3eJE1YiVcKElYiIqPwp7vt3ifdhBYCoqCiFfVgbNWr0Mc0REREREeVTooT1wYMH6N27N86dOyduMv/8+XM0b94cu3bt4oNXRERERFRqSrRLwKBBg5CdnY24uDg8ffoUT58+RVxcHARBwODBg0s7RiIiIiKqxEq0hlVHRwfh4eFo2LChQvmlS5fQokULvHr1qtQCJCoOrmElIiIqf8p0DauVlRWys7Pzlefk5MDCwqIkTRKVCs8Zu6Au1SmTtqOX+ZVJu0RERFS0Ei0JWLp0KUaPHo2oqCjkTdBGRUVh7NixWL58eakGSERERESVW4mWBBgZGeHly5fIycmBhsabSdq8n3V1dRXqPn36tHQiJSpC3kcKDUZv4AwrERFROVGmSwJWr15d0riIiIiIiD7IByesOTk5AABfX1+YmZmVekBERERERG/74DWsGhoaGD58OLKyssoiHlIxNjY2751Rl0gkCAoKAgAkJSVBIpEgJiamzGMjIiKiyqFED101bdoUly9fLu1YqAKwtLRESkoK6tWrp+xQiIiIqIIo0RrWESNGYOLEiXjw4AEaNWqU70ErFxeXUgmOyh91dXUuFSEiIqJSVaIZ1p49eyIxMRFjxoxBixYt4OrqioYNG4r/pU/jjz/+gKGhIeRyOQAgJiYGEokEkydPFut899136N27NwAgPDwcnp6e0NHRgaWlJcaMGYPMzEyxbmpqKjp37gwdHR3Y2tpi586d+e55+/ZteHp6QltbG87OzggODlY4/+6SgNDQUEgkEoSEhMDd3R1VqlRB8+bNER8fr3Dd/PnzUb16dejp6eHbb7/FtGnT4OrqWhrDREREROVciRLWxMTEfK+7d++K/6VPw9PTEy9evBCXZ4SFhaFatWoICwsT64SGhsLLywvXrl2Dr68vunXrhqtXr2LPnj04e/YsRo0aJdYdMGAAkpKScOrUKezbtw/r1q1DamqqeF4ul6Nbt25QV1fHhQsXsGHDBkydOrVYsU6fPh0rVqxAVFQUNDQ0MGjQIPHczp07sWDBAixZsgTR0dGwsrLC+vXri2wvKysL6enpCi8iIiKqmEq0JMDa2rq046ASMDAwgKurK0JDQ9GoUSOEhoZi/PjxmDNnDl68eIHMzEzcunUL3t7eWLhwIfr06YNx48YBAGrXro21a9fCy8sL69evR3JyMo4dO4YLFy6gadOmAIAtW7bAyclJvN/JkycRFxeHpKQk1KxZEwCwcOFCtG/f/r2xLliwAF5eXgCAadOmoWPHjvjvv/+gra2NH374AYMHD8bAgQMBALNmzcKff/6JjIyMQttbtGgR5syZk698p2wN9LTVizeA77Cada1E1xEREVHZKlHC+ssvvxR53s+PG6x/Kt7e3ggNDcWECRNw5swZzJ8/H/v378fZs2fx/PlzmJqaok6dOoiOjsadO3cUPuYXBAFyuRyJiYm4desWNDQ04O7uLp6vU6cODA0NxeO4uDhYWVmJySoAeHh4FCvOt9c1m5ubA3izBMHKygrx8fEYMWKEQv0mTZrg1KlThbbn7++PCRMmiMfp6emwtLQsVixERERUvpQoYR07dqzCcXZ2Nl6+fAktLS1UqVKFCesn5O3tjS1btuDKlStQU1ODs7MzvLy8EBYWhmfPnomzmnK5HN999x3GjBmTr428pBF4s0VVYQr6UrSi6r9NU1Mz3zV5a28Laud9X8AmlUohlUqLdW8iIiIq30q0hvXZs2cKr4yMDMTHx6Nly5bYtWtXacdIRchbx7p69Wp4eXlBIpHAy8sLoaGh4vpVAHBzc8ONGzdgb2+f76WlpQUnJyfk5OQgKipKbDs+Ph7Pnz8Xj52dnZGcnIx//vlHLDt//vxH98HR0REXL15UKHs7DiIiIqrcSpSwFqR27dpYvHhxvtlXKlt561h37NgBb29vAG+S2EuXLonrVwFg6tSpOH/+PEaOHImYmBjcvn0bhw4dwujRowG8SRo///xzDBkyBBEREYiOjsa3334LHR0d8V4+Pj5wdHSEn58frly5gjNnzmD69Okf3YfRo0djy5Yt2L59O27fvo358+fj6tWrxZ69JSIiooqt1BJW4M0enG/PvtGn0apVK+Tm5orJqZGREZydnWFiYiI+NOXi4oKwsDDcvn0bn332GRo2bIiZM2eK60kBYNu2bbC0tISXlxe6deuGoUOHonr16uJ5NTU1HDx4EFlZWWjSpAm+/fZbLFiw4KPj79u3L/z9/TFp0iS4ubkhMTERAwYMgLa29ke3TUREROWfRHjfYsECHDp0SOFYEASkpKTgxx9/hKWlJY4dO1ZqAVLl1LZtW5iZmeHXX38tVv309HQYGBjgur8TdwkgIiIqJ/Lev9PS0qCvr19ovRI9dNW1a1eFY4lEAhMTE7Ru3RorVqwoSZNUib18+RIbNmyAr68v1NXVsWvXLpw8eTLflxIQERFR5VSihPXtp7vzflZTK9XVBVSJSCQSHD16FPPnz0dWVhYcHR2xf/9++Pj4KDs0IiIiUgElzjK3bNmCevXqQUdHBzo6OqhXrx42b95cmrFRJaGjo4OTJ0/i6dOnyMzMxKVLl9CtWzdlh0VEREQqokQzrDNnzsSqVaswevRoceP48+fPY/z48UhKSsL8+fNLNUgiIiIiqrxK9NBVtWrV8MMPP6B3794K5bt27cLo0aPx+PHjUguQqDiKu2ibiIiIVEdx379LtCQgNzdX4Ss88zRq1Ag5OTklaZKIiIiIqEAlSli/+eYbrF+/Pl/5xo0b0bdv348OioiIiIgoT4nWsAJvHrr6888/0axZMwDAhQsXcP/+ffj5+WHChAlivZUrV358lERERERUaZUoYb1+/Trc3NwAAAkJCQAAExMTmJiY4Pr162I9frUmEREREX2sEiWsp0+fLu04iEqF54xdUJfqlOja6GV+pRwNERERlQbu9k9EREREKo0JKxERERGpNCasRERERKTSmLASERERkUpjwkofzNvbG+PGjROPbWxssHr16jJrn4iIiCq3Eu/DSpQnMjISurq6yg6DiIiIKigmrPTRTExMlB0CERERVWBcElCBeHt7Y/To0Rg3bhyMjIxgamqKjRs3IjMzEwMHDoSenh5q1aqFY8eOidfExsaiQ4cOkMlkMDU1Rb9+/fD48WPxfGZmJvz8/CCTyWBubo4VK1bku++7SwKeP3+OoUOHwtTUFNra2qhXrx4OHz4MAHjy5Al69+6NmjVrokqVKqhfvz527dpVdoNCRERE5R4T1gpm+/btqFatGi5evIjRo0dj+PDh+Prrr9G8eXNcunQJvr6+6NevH16+fImUlBR4eXnB1dUVUVFROH78OP7991/06NFDbG/y5Mk4ffo0Dh48iD///BOhoaGIjo4u9P5yuRzt27dHeHg4duzYgdjYWCxevBjq6uoAgP/++w+NGjXC4cOHcf36dQwdOhT9+vVDREREmY8NERERlU9cElDBNGjQADNmzAAA+Pv7Y/HixahWrRqGDBkCAJg1axbWr1+Pq1ev4ujRo3Bzc8PChQvF67du3QpLS0vcunULNWrUwJYtW/DLL7+gbdu2AN4kxDVr1iz0/idPnsTFixcRFxcHBwcHAICdnZ143sLCApMmTRKPR48ejePHj+P3339H06ZNi93PrKwsZGVlicfp6enFvpaIiIjKFyasFYyLi4v4s7q6OoyNjVG/fn2xzNTUFACQmpqK6OhonD59GjKZLF87CQkJePXqFV6/fg0PDw+xvGrVqnB0dCz0/jExMahZs6aYrL4rNzcXixcvxp49e/D333+LieeHPrS1aNEizJkzJ1/5Ttka6Gmrf1BbeZLnLgMAWM26VqLriYiIqGwwYa1gNDU1FY4lEolCmUQiAfDmo3u5XI7OnTtjyZIl+doxNzfH7du3P/j+Ojo6RZ5fsWIFVq1ahdWrV6N+/frQ1dXFuHHj8Pr16w+6j7+/PyZMmCAep6enw9LS8oPjJSIiItXHhLUSc3Nzw/79+2FjYwMNjfx/Cvb29tDU1MSFCxdgZWUFAHj27Blu3boFLy+vAtt0cXHBgwcPcOvWrQJnWc+cOYMuXbrgm2++AfAmcb59+zacnJw+KHapVAqpVPpB1xAREVH5xIeuKrGRI0fi6dOn6N27Ny5evIi7d+/izz//xKBBg5CbmwuZTIbBgwdj8uTJCAkJwfXr1zFgwACoqRX+Z+Pl5QVPT0989dVXCA4ORmJiIo4dO4bjx48DeJMEBwcHIzw8HHFxcfjuu+/w8OHDT9VlIiIiKoeYsFZiNWrUwLlz55CbmwtfX1/Uq1cPY8eOhYGBgZiULlu2DJ6envjiiy/g4+ODli1bolGjRkW2u3//fjRu3Bi9e/eGs7MzpkyZgtzcXADAzJkz4ebmBl9fX3h7e8PMzAxdu3Yt664SERFROSYRBEFQdhBEHys9PR0GBga47u9U4oeu8vChKyIiok8j7/07LS0N+vr6hdbjDCsRERERqTQmrERERESk0piwEhEREZFKY8JKRERERCqN+7BShWI57UKRi7aJiIio/OEMKxERERGpNCasRERERKTSmLASERERkUpjwkpEREREKo0PXVGF4jljF9SlOh90TfQyvzKKhoiIiEoDZ1iJiIiISKUxYSUiIiIilcaElYiIiIhUGhNWIiIiIlJpTFiJiIiISKUxYaVSFRAQAFdXV2WHQURERBUIE1YqVZMmTUJISIiywyAiIqIKhPuwUqmSyWSQyWTKDoOIiIgqEM6wVmDe3t4YPXo0xo0bByMjI5iammLjxo3IzMzEwIEDoaenh1q1auHYsWPiNWFhYWjSpAmkUinMzc0xbdo05OTkAAB+/vlnWFhYQC6XK9zniy++QP/+/QHkXxIwYMAAdO3aFcuXL4e5uTmMjY0xcuRIZGdni3VSUlLQsWNH6OjowNbWFr/99htsbGywevXqshscIiIiKjeYsFZw27dvR7Vq1XDx4kWMHj0aw4cPx9dff43mzZvj0qVL8PX1Rb9+/fDy5Uv8/fff6NChAxo3bowrV65g/fr12LJlC+bPnw8A+Prrr/H48WOcPn1abP/Zs2c4ceIE+vbtW2gMp0+fRkJCAk6fPo3t27cjMDAQgYGB4nk/Pz/8888/CA0Nxf79+7Fx40akpqYW2a+srCykp6crvIiIiKhikgiCICg7CCob3t7eyM3NxZkzZwAAubm5MDAwQLdu3fDLL78AAB4+fAhzc3OcP38ef/zxB/bv34+4uDhIJBIAwLp16zB16lSkpaVBTU0NXbp0QbVq1bBlyxYAwMaNGzF79mw8ePAA6urqCAgIQFBQEGJiYgC8mWENDQ1FQkIC1NXVAQA9evSAmpoadu/ejZs3b8LJyQmRkZFwd3cHANy5cwe1a9fGqlWrMG7cuAL7FhAQgDlz5uQrv+7vBD1t9Q8eK6tZ1z74GiIiIvo46enpMDAwQFpaGvT19QutxxnWCs7FxUX8WV1dHcbGxqhfv75YZmpqCgBITU1FXFwcPDw8xGQVAFq0aIGMjAw8ePAAANC3b1/s378fWVlZAICdO3eiV69eYjJakLp16yqcNzc3F2dQ4+PjoaGhATc3N/G8vb09jIyMiuyXv78/0tLSxNf9+/ffOxZERERUPvGhqwpOU1NT4VgikSiU5SWncrkcgiAoJKsAkDcBn1feuXNnyOVyHDlyBI0bN8aZM2ewcuXKD44hbx1sYRP875v4l0qlkEqlRdYhIiKiioEzrCRydnZGeHi4QrIYHh4OPT09WFhYAAB0dHTQrVs37Ny5E7t27YKDgwMaNWpU4nvWqVMHOTk5uHz5slh2584dPH/+vMRtEhERUcXChJVEI0aMwP379zF69GjcvHkT//vf/zB79mxMmDABamr/96fSt29fHDlyBFu3bsU333zzUfesU6cOfHx8MHToUFy8eBGXL1/G0KFDoaOjk2+2l4iIiConJqwksrCwwNGjR3Hx4kU0aNAAw4YNw+DBgzFjxgyFeq1bt0bVqlURHx+PPn36fPR9f/nlF5iamsLT0xNffvklhgwZAj09PWhra39020RERFT+cZcAUjkPHjyApaUlTp48iTZt2hTrmrynDLlLABERUflR3F0C+NAVKd2pU6eQkZGB+vXrIyUlBVOmTIGNjQ08PT2VHRoRERGpACaspHTZ2dn4/vvvcffuXejp6aF58+bYuXNnvt0FiIiIqHJiwkpK5+vrC19fX2WHQURERCqKCStVKJbTLhS5BoaIiIjKH+4SQEREREQqjQkrEREREak0JqxEREREpNKYsBIRERGRSmPCSkREREQqjbsEUIXiOWMX1KU6hZ6PXub3CaMhIiKi0sAZViIiIiJSaUxYiYiIiEilMWElIiIiIpXGhJWIiIiIVBoTVipVSUlJkEgkiImJUXYoREREVEFwlwAqsQEDBuD58+cICgoSyywtLZGSkoJq1aopLzAiIiKqUJiwUqlSV1eHmZmZssMgIiKiCoRLAsqpn3/+GRYWFpDL5QrlX3zxBfr374+EhAR06dIFpqamkMlkaNy4MU6ePKlQNysrC1OmTIGlpSWkUilq166NLVu2AAByc3MxePBg2NraQkdHB46OjlizZo14bUBAALZv347//e9/kEgkkEgkCA0NLXBJQFhYGJo0aQKpVApzc3NMmzYNOTk54nlvb2+MGTMGU6ZMQdWqVWFmZoaAgIDSHzQiIiIql5iwllNff/01Hj9+jNOnT4tlz549w4kTJ9C3b19kZGSgQ4cOOHnyJC5fvgxfX1907twZycnJYn0/Pz/s3r0ba9euRVxcHDZs2ACZTAYAkMvlqFmzJvbu3YvY2FjMmjUL33//Pfbu3QsAmDRpEnr06IHPP/8cKSkpSElJQfPmzfPF+ffff6NDhw5o3Lgxrly5gvXr12PLli2YP3++Qr3t27dDV1cXERERWLp0KebOnYvg4OBC+5+VlYX09HSFFxEREVVMEkEQBGUHQSXTpUsXVKtWTZwV3bhxI2bPno0HDx5AXV09X/26deti+PDhGDVqFG7dugVHR0cEBwfDx8enWPcbOXIk/v33X+zbtw9AwWtYk5KSYGtri8uXL8PV1RXTp0/H/v37ERcXB4lEAgBYt24dpk6dirS0NKipqcHb2xu5ubk4c+aM2E6TJk3QunVrLF68uMBYAgICMGfOnHzl1/2doKedv+95rGZdK1ZfiYiIqOylp6fDwMAAaWlp0NfXL7QeZ1jLsb59+2L//v3IysoCAOzcuRO9evWCuro6MjMzMWXKFDg7O8PQ0BAymQw3b94UZ1hjYmKgrq4OLy+vQtvfsGED3N3dYWJiAplMhk2bNinM0BZHXFwcPDw8xGQVAFq0aIGMjAw8ePBALHNxcVG4ztzcHKmpqYW26+/vj7S0NPF1//79D4qLiIiIyg8+dFWOde7cGXK5HEeOHEHjxo1x5swZrFy5EgAwefJknDhxAsuXL4e9vT10dHTQvXt3vH79GgCgo6NTZNt79+7F+PHjsWLFCnh4eEBPTw/Lli1DRETEB8UoCIJCsppXBkChXFNTU6GORCLJtz73bVKpFFKp9INiISIiovKJCWs5pqOjg27dumHnzp24c+cOHBwc0KhRIwDAmTNnMGDAAHz55ZcAgIyMDCQlJYnX1q9fH3K5HGFhYQUuCThz5gyaN2+OESNGiGUJCQkKdbS0tJCbm1tkjM7Ozti/f79C4hoeHg49PT1YWFiUqN9ERERUuXBJQDnXt29fHDlyBFu3bsU333wjltvb2+PAgQOIiYnBlStX0KdPH4UZSxsbG/Tv3x+DBg1CUFAQEhMTERoaKj5UZW9vj6ioKJw4cQK3bt3CzJkzERkZqXBvGxsbXL16FfHx8Xj8+DGys7PzxTdixAjcv38fo0ePxs2bN/G///0Ps2fPxoQJE6Cmxj8/IiIiej9mDOVc69atUbVqVcTHx6NPnz5i+apVq2BkZITmzZujc+fO8PX1hZubm8K169evR/fu3TFixAjUqVMHQ4YMQWZmJgBg2LBh6NatG3r27ImmTZviyZMnCrOtADBkyBA4OjqK61zPnTuXLz4LCwscPXoUFy9eRIMGDTBs2DAMHjwYM2bMKIPRICIiooqIuwRQhZD3lCF3CSAiIio/uEsAEREREVUITFiJiIiISKUxYSUiIiIilcaElYiIiIhUGvdhpQrFctqFIhdtExERUfnDGVYiIiIiUmlMWImIiIhIpTFhJSIiIiKVxoSViIiIiFQaH7qiCsVzxi6oS3UKPBe9zO8TR0NERESlgTOsRERERKTSOMNKRERElVJOTg5ev36t7DAqNC0tLWhofHy6yYSViIiIKhVBEJCcnIzHjx8rO5RKoVq1arCysoJEIilxG0xYiYiIqFLJS1YtLCwgk8mgpsYVkmVBLpcjIyMDf//9N+RyOWxtbUvcFhNWgre3N1xdXbF69Wplh0JERFSmcnJyxGTVzMxM2eFUeDKZDADw999/486dO/D29oampuYHt8N/UhAREVGlkbdmNS+RorKXN9Y3b97EqVOnkJub+8FtMGElIiKiSofLAD6dvLE2MDBAXFwc0tLSPryN0g6Kyie5XI4pU6agatWqMDMzQ0BAgHguOTkZXbp0gUwmg76+Pnr06IF///1XPD9gwAB07dpVob1x48bB29tbPN63bx/q168PHR0dGBsbw8fHB5mZmeL5bdu2wcnJCdra2qhTpw7WrVtXVl0lIiIiJZBKpcjOzsbLly8/+FomrAQA2L59O3R1dREREYGlS5di7ty5CA4OhiAI6Nq1K54+fYqwsDAEBwcjISEBPXv2LHbbKSkp6N27NwYNGoS4uDiEhoaiW7duEAQBALBp0yZMnz4dCxYsQFxcHBYuXIiZM2di+/btZdVdIiIi+sS4SwB9NBcXF8yePRsAULt2bfz4448ICQkBAFy9ehWJiYmwtLQEAPz666+oW7cuIiMj0bhx4/e2nZKSgpycHHTr1g3W1tYAgPr164vn582bhxUrVqBbt24AAFtbW8TGxuLnn39G//79C2wzKysLWVlZ4nF6enoJek1ERPR/BgwYgOfPnyMoKEjZoSi4fPkyZs6ciYsXLyI9PR1mZmZo2rQpfvrpJ1SrVg2hoaFo1aoVnj17BkNDw2K3m5SUBFtbW1y+fBmurq5lFn9pYMJKAN4krG8zNzdHamoq4uLiYGlpKSarAODs7AxDQ0PExcUVK2Ft0KAB2rRpg/r168PX1xft2rVD9+7dYWRkhEePHuH+/fsYPHgwhgwZIl6Tk5MDAwODQttctGgR5syZk698p2wN9LTVC7wmee4yWM269t54iYiIVEVqaip8fHzQuXNnnDhxAoaGhkhMTMShQ4dK9NF6ecUlAQQA+baYkEgkkMvlEAShwCn8t8vV1NTEj/fzZGdniz+rq6sjODgYx44dg7OzM3744Qc4OjoiMTERcrkcwJtlATExMeLr+vXruHDhQqHx+vv7Iy0tTXzdv3+/xH0nIiIqjrCwMDRp0gRSqRTm5uaYNm0acnJyxPPHjx9Hy5YtYWhoCGNjY3Tq1AkJCQni+aSkJEgkEhw4cACtWrVClSpV0KBBA5w/f77Qe4aHhyM9PR2bN29Gw4YNYWtri9atW2P16tWwsrJCUlISWrVqBQAwMjKCRCLBgAEDihVP3r6oDRs2hEQiEZ898fb2xrhx4xTi6Nq1q9guAKxbtw61a9eGtrY2TE1N0b1795IMabExYaUiOTs7Izk5WSEhjI2NRVpaGpycnAAAJiYmSElJUbguJiZG4VgikaBFixaYM2cOLl++DC0tLRw8eBCmpqawsLDA3bt3YW9vr/AqaoNhqVQKfX19hRcREVFZ+fvvv9GhQwc0btwYV65cwfr167FlyxbMnz9frJOZmYkJEyYgMjISISEhUFNTw5dffilOzuSZPn06Jk2ahJiYGDg4OKB3794Kie/bzMzMkJOTg4MHD+abHAIAS0tL7N+/HwAQHx+PlJQUrFmzpljxXLx4EQBw8uRJpKSk4MCBA8Uai6ioKIwZMwZz585FfHw8jh8/Dk9Pz2JdW1JcEkBF8vHxgYuLC/r27YvVq1cjJycHI0aMgJeXF9zd3QEArVu3xrJly/DLL7/Aw8MDO3bswPXr19GwYUMAQEREBEJCQtCuXTtUr14dERERePTokZjwBgQEYMyYMdDX10f79u2RlZWFqKgoPHv2DBMmTFBa34mIiPKsW7cOlpaW+PHHHyGRSFCnTh38888/mDp1KmbNmgU1NTV89dVXCtds2bIF1atXR2xsLOrVqyeWT5o0CR07dgQAzJkzB3Xr1sWdO3dQp06dfPdt1qwZvv/+e/Tp0wfDhg1DkyZN0Lp1a/j5+cHU1BTq6uqoWrUqAKB69eoKa1jfF4+JiQkAwNjY+IO+RCE5ORm6urro1KkT9PT0YG1tLb7nlxXOsFKRJBIJgoKCYGRkBE9PT/j4+MDOzg579uwR6/j6+mLmzJmYMmUKGjdujBcvXsDPz088r6+vj7/++gsdOnSAg4MDZsyYgRUrVqB9+/YAgG+//RabN29GYGAg6tevDy8vLwQGBn7UV7gRERGVpri4OHh4eCgsk2vRogUyMjLw4MEDAEBCQgL69OkDOzs76Ovri+9jycnJCm29/dyIubk5gDdrVQuzYMECPHz4EBs2bICzszM2bNiAOnXq4Nq1op/LKG48H6pt27awtraGnZ0d+vXrh507d5b5elrOsBJCQ0Pzlb39hKSVlRX+97//FdnGnDlzCnwICgCcnJxw/PjxIq/v06cP+vTp895YiYiIlKGgZzryPqLPK+/cuTMsLS2xadMm1KhRA3K5HPXq1RO/XSvP28+N5F377rKBdxkbG+Prr7/G119/jUWLFqFhw4ZYvnx5kVtAFjeed73v2RQ9PT1cunQJoaGh+PPPPzFr1iwEBAQgMjLyg3Yp+BCcYSUiIiJ6D2dnZ4SHhyskcuHh4dDT04OFhQWePHmCuLg4zJgxA23atIGTkxOePXtWJrFoaWmhVq1a4hfwaGlpAYDCV54WJ56CrgPyP5uSm5uL69evK9TR0NCAj48Pli5diqtXryIpKQmnTp0qvU6+gzOsRERERP9fWlpavgeHq1atihEjRmD16tUYPXo0Ro0ahfj4eMyePRsTJkyAmpoajIyMYGxsjI0bN8Lc3BzJycmYNm3aR8dz+PBh7N69G7169YKDgwMEQcAff/yBo0ePYtu2bQAAa2trSCQSHD58GB06dICOjk6x4qlevTp0dHRw/Phx1KxZE9ra2jAwMEDr1q0xYcIEHDlyBLVq1cKqVavw/PlzhZju3r0LT09PGBkZ4ejRo5DL5XB0dPzo/haGM6xERERE/19oaCgaNmyo8Jo1axYsLCxw9OhRXLx4EQ0aNMCwYcMwePBgzJgxA8Cbj9F3796N6Oho1KtXD+PHj8eyZcs+Oh5nZ2dUqVIFEydOhKurK5o1a4a9e/di8+bN6NevHwDAwsICc+bMwbRp02BqaopRo0YVKx4NDQ2sXbsWP//8M2rUqIEuXboAAAYNGoT+/fvDz88PXl5esLW1FbfOAgBDQ0McOHAArVu3hpOTEzZs2IBdu3ahbt26H93fwkiEgvZIICpn0tPTYWBggOv+ToV+cQAAfnEAEVEl9/LlS8TFxcHJyQlVqlRRdjiVQt6YJyQk4N69e+jduzdq1qwJ4P/ev9PS0orcopJLAqhCsZx2gXuyEhERVTBcEkBEREREKo0JKxERERGpNCasRERERKTSmLASERERkUpjwkpEREREKo27BFCF4jljF9SlOvnKo5f5KSEaIiIiKg2cYSUiIiIilcaElYiIiIhUGhNWIiIiokpk3bp1sLW1hba2Nho1aoQzZ84oO6T34hpWIiIiolLQaPIvn/R+JXk+Y8+ePRg3bhzWrVuHFi1a4Oeff0b79u0RGxsLKyurMoiydHCGVQWFhoZCIpHg+fPnyg4FNjY2WL169Se9Z1JSEiQSCWJiYj7pfYmIiCq6lStXYvDgwfj222/h5OSE1atXw9LSEuvXr1d2aEViwkoAgMDAQBgaGuYrj4yMxNChQz99QERERFSqXr9+jejoaLRr106hvF27dggPD1dSVMXDJQFUJBMTE2WHQERERKXg8ePHyM3NhampqUK5qakpHj58qKSoioczrJ+AIAhYunQp7OzsoKOjgwYNGmDfvn3i+aNHj8LBwQE6Ojpo1aoVkpKSFK4PCAiAq6urQtnq1athY2OjULZ161bUrVsXUqkU5ubmGDVqlHhu5cqVqF+/PnR1dWFpaYkRI0YgIyMDwJslCAMHDkRaWhokEgkkEgkCAgIA5F8SkJycjC5dukAmk0FfXx89evTAv//+my/WX3/9FTY2NjAwMECvXr3w4sULsc7x48fRsmVLGBoawtjYGJ06dUJCQkIJRpaIiIg+lEQiUTgWBCFfmaphwvoJzJgxA9u2bcP69etx48YNjB8/Ht988w3CwsJw//59dOvWDR06dEBMTAy+/fZbTJs27YPvsX79eowcORJDhw7FtWvXcOjQIdjb24vn1dTUsHbtWly/fh3bt2/HqVOnMGXKFABA8+bNsXr1aujr6yMlJQUpKSmYNGlSvnsIgoCuXbvi6dOnCAsLQ3BwMBISEtCzZ0+FegkJCQgKCsLhw4dx+PBhhIWFYfHixeL5zMxMTJgwAZGRkQgJCYGamhq+/PJLyOXyYvc3KysL6enpCi8iIiIqXLVq1aCurp5vNjU1NTXfrKuq4ZKAMpaZmYmVK1fi1KlT8PDwAADY2dnh7Nmz+Pnnn2FjYwM7OzusWrUKEokEjo6OuHbtGpYsWfJB95k/fz4mTpyIsWPHimWNGzcWfx43bpz4s62tLebNm4fhw4dj3bp10NLSgoGBASQSCczMzAq9x8mTJ3H16lUkJibC0tISAPDrr7+ibt26iIyMFO8nl8sRGBgIPT09AEC/fv0QEhKCBQsWAAC++uorhXa3bNmC6tWrIzY2FvXq1StWfxctWoQ5c+bkK98pWwM9bfV85clzlwEArGZdK1b7REREFY2WlhYaNWqE4OBgfPnll2J5cHAwunTposTI3o8zrGUsNjYW//33H9q2bQuZTCa+fvnlFyQkJCAuLg7NmjVTmIrPS2yLKzU1Ff/88w/atGlTaJ3Tp0+jbdu2sLCwgJ6eHvz8/PDkyRNkZmYW+z5xcXGwtLQUk1UAcHZ2hqGhIeLi4sQyGxsbMVkFAHNzc6SmporHCQkJ6NOnD+zs7KCvrw9bW1sAb5YbFJe/vz/S0tLE1/3794t9LRERUWU1YcIEbN68GVu3bkVcXBzGjx+P5ORkDBs2TNmhFYkzrGUs72PuI0eOwMLCQuGcVCrF6NGj39uGmpoaBEFQKMvOzhZ/1tHRKfL6e/fuoUOHDhg2bBjmzZuHqlWr4uzZsxg8eLBCO+9T2BqXd8s1NTUVzkskEoWP+zt37gxLS0ts2rQJNWrUgFwuR7169fD69etixyKVSiGVSotdn4iIiICePXviyZMnmDt3LlJSUlCvXj0cPXoU1tbWyg6tSExYy5izszOkUimSk5Ph5eVV4PmgoCCFsgsXLigcm5iY4OHDhwqJ4dt7lOrp6cHGxgYhISFo1apVvntERUUhJycHK1asgJram0n1vXv3KtTR0tJCbm7ue/uSnJyM+/fvi7OssbGxSEtLg5OTU5HX5nny5Ani4uLw888/47PPPgMAnD17tljXEhERqbKSbOSvDCNGjMCIESOUHcYHYcJaxvT09DBp0iSMHz8ecrkcLVu2RHp6OsLDwyGTyTBs2DCsWLECEyZMwHfffYfo6GgEBgYqtOHt7Y1Hjx5h6dKl6N69O44fP45jx45BX19frBMQEIBhw4ahevXqaN++PV68eIFz585h9OjRqFWrFnJycvDDDz+gc+fOOHfuHDZs2KBwDxsbG2RkZCAkJAQNGjRAlSpVUKVKFYU6Pj4+cHFxQd++fbF69Wrk5ORgxIgR8PLygru7e7HGw8jICMbGxti4cSPMzc2RnJxcoofMiIiIqPLgGtZPYN68eZg1axYWLVoEJycn+Pr64o8//oCtrS2srKywf/9+/PHHH2jQoAE2bNiAhQsXKlzv5OSEdevW4aeffkKDBg1w8eLFfE/x9+/fH6tXr8a6detQt25ddOrUCbdv3wYAuLq6YuXKlViyZAnq1auHnTt3YtGiRQrXN2/eHMOGDUPPnj1hYmKCpUuX5uuHRCJBUFAQjIyM4OnpCR8fH9jZ2WHPnj3FHgs1NTXs3r0b0dHRqFevHsaPH49ly5YV+3oiIiKqfCTCu4sjicqh9PR0GBgY4Lq/U4G7BOThLgFERJXby5cvERcXBycnp3yfJFLZyBvzhIQE3Lt3D71790bNmjUB/N/7d1pamsInx+/iDCsRERERqTQmrERERESk0piwEhEREZFKY8JKRERERCqN21pRhWI57UKRi7aJiIio/OEMKxERERGpNCasRERERKTSmLASERERVRJ//fUXOnfujBo1aohfCFQecA0rERERUSlInlv/k96vJF+Gk5mZiQYNGmDgwIH46quvyiCqssGElSoUzxm7ELP2O2WHQUREpJLat2+P9u3bKzuMD8YlAURERESk0piwEhEREZFKY8JKRERERCqNCSsRERERqTQmrJ9YQEAAXF1di6wzYMAAdO3a9ZPEQ0RERKTquEsAERERUSWRkZGBO3fuiMeJiYmIiYlB1apVYWVlpcTIilZuE9bXr19DS0tL2WFQIbKzs6GpqansMIiIiOgtUVFRaNWqlXg8YcIEAED//v0RGBiopKiKQSgnvLy8hJEjRwrjx48XjI2NBU9PT+HGjRtC+/btBV1dXaF69erCN998Izx69EjhmtGjRwuTJ08WjIyMBFNTU2H27NkK7T5//lwYMmSIYGJiIujp6QmtWrUSYmJixHNqampCVFSUIAiCIJfLBSMjI8Hd3V28/rfffhPMzMzE4ylTpgi1a9cWdHR0BFtbW2HGjBnC69evxfOzZ88WGjRoIGzYsEGoWbOmoKOjI3Tv3l149uyZWKd///5Cly5dxGO5XC4sWbJEsLW1FbS1tQUXFxfh999/L/bYlfU4vd2vLVu2CLa2toJEIhHkcrkQFxcntGjRQpBKpYKTk5MQHBwsABAOHjwoCIIgtGrVShg5cqTCvR4/fixoaWkJISEhxe5jWlqaAEBoMHpDsa8hIqLKJzMzU4iKihIyMzOVHUqlkTfme/bsEZYuXSrcv39fPJf3/p2WllZkG+VqDev27duhoaGBc+fOYfHixfDy8oKrqyuioqJw/Phx/Pvvv+jRo0e+a3R1dREREYGlS5di7ty5CA4OBgAIgoCOHTvi4cOHOHr0KKKjo+Hm5oY2bdrg6dOnMDAwgKurK0JDQwEAV69eFf+bnp4OAAgNDYWXl5d4Pz09PQQGBiI2NhZr1qzBpk2bsGrVKoWY7ty5g7179+KPP/7A8ePHERMTg5EjRxba7xkzZmDbtm1Yv349bty4gfHjx+Obb75BWFjYe8csJSWlzMfp3X7t378fMTExkMvl6Nq1K6pUqYKIiAhs3LgR06dPV7jvt99+i99++w1ZWVli2c6dO1GjRg2FfwESERFRJVa2OXXp8fLyElxdXcXjmTNnCu3atVOoc//+fQGAEB8fL17TsmVLhTqNGzcWpk6dKgiCIISEhAj6+vrCf//9p1CnVq1aws8//ywIgiBMmDBB6NSpkyAIgrB69Wqhe/fugpubm3DkyBFBEATBwcFBWL9+faFxL126VGjUqJF4PHv2bEFdXV3hXxfHjh0T1NTUhJSUFEEQFGdYMzIyBG1tbSE8PFyh3cGDBwu9e/cu9L55PtU4zZ49W9DU1BRSU1MV+qWhoSH2SxCEfDOs//33n1C1alVhz549Yh1XV1chICCgyH79999/QlpamvjK6xNnWImIqCicYf30SmOGtVytYXV3dxd/jo6OxunTpyGTyfLVS0hIgIODAwDAxcVF4Zy5uTlSU1PFNjIyMmBsbKxQ59WrV0hISAAAeHt7Y8uWLZDL5QgLC0ObNm1gZWWFsLAwuLm54datWwozrPv27cPq1atx584dZGRkICcnB/r6+grtW1lZoWbNmuKxh4cH5HI54uPjYWZmplA3NjYW//33H9q2batQ/vr1azRs2LDoAfuE4wQA1tbWMDExEY/j4+NhaWmp0KcmTZootCGVSvHNN99g69at6NGjB2JiYnDlyhUEBQUV2a9FixZhzpw5+cp3ytYgee6PJfp+ZSIiIlJN5Sph1dXVFX+Wy+Xo3LkzlixZkq+eubm5+PO7D/5IJBLI5XKxDXNzc/Ej/7cZGhoCADw9PfHixQtcunQJZ86cwbx582BpaYmFCxfC1dUV1atXh5OTEwDgwoUL6NWrF+bMmQNfX18YGBhg9+7dWLFiRZH9kkgkCv99W16sR44cgYWFhcI5qVRaZLt513+KcQIUfz/Am6UEBfXpXd9++y1cXV3x4MEDbN26FW3atIG1tXWR1/j7+4sLxQEgPT0dlpaW770XERERlT/lKmF9m5ubG/bv3w8bGxtoaJSsG25ubnj48CE0NDRgY2NTYJ28daw//vgjJBIJnJ2dUaNGDVy+fBmHDx9WmF09d+4crK2tFdZp3rt3L1+bycnJ+Oeff1CjRg0AwPnz56GmpibOdr7N2dkZUqkUycnJCvf6kD5+inEqSJ06dZCcnIx///0XpqamAIDIyMh89erXrw93d3ds2rQJv/32G3744Yf3ti2VSouVsBMREVH5V64eunrbyJEj8fTpU/Tu3RsXL17E3bt38eeff2LQoEHIzc0tVhs+Pj7w8PBA165dceLECSQlJSE8PBwzZsxAVFSUWM/b2xs7duyAl5cXJBIJjIyM4OzsjD179sDb21usZ29vj+TkZOzevRsJCQlYu3YtDh48mO++2tra6N+/P65cuYIzZ85gzJgx6NGjR77lAMCbh7gmTZqE8ePHY/v27UhISMDly5fx008/Yfv27So1Tu9q27YtatWqhf79++Pq1as4d+6cmMy/O/P67bffYvHixcjNzcWXX35ZrLiIiIhKKu9TRCp7eWMtCEKJ2yi3CWuNGjVw7tw55ObmwtfXF/Xq1cPYsWNhYGAANbXidUsikeDo0aPw9PTEoEGD4ODggF69eiEpKUmcEQSAVq1aITc3VyE59fLyQm5ursKsZ5cuXTB+/HiMGjUKrq6uCA8Px8yZM/Pd197eHt26dUOHDh3Qrl071KtXD+vWrSs0znnz5mHWrFlYtGgRnJyc4Ovriz/++AO2trYqNU7vUldXR1BQEDIyMtC4cWN8++23mDFjBoA3SfvbevfuDQ0NDfTp0yffOSIiotKSt4d7RkaGkiOpPPLGOjs7u8RtSISPSXeJPtC5c+fQsmVL3LlzB7Vq1RLL79+/DxsbG0RGRsLNze2D201PT4eBgQGu+ztBT1udD10REVGh7t27h8ePH8PCwgIymazYEzj0YeRyOTIyMvD333/j+fPnePDgAVJTU9G7d2/x4fO89++0tLR8D6m/rdyuYaXy4eDBg5DJZKhduzbu3LmDsWPHokWLFmKymp2djZSUFEybNg3NmjUrUbJKRET0IaysrJCTk4O///5b2aFUCs+fP8e///6LrKwsaGhoQEdH54PbYMJazg0bNgw7duwo8Nw333yDDRs2fOKIFL148QJTpkzB/fv3Ua1aNfj4+CjsmnDu3Dm0atUKDg4O2LdvnxIjJSKiykIikcDOzg7BwcGIj4+Hvr4+H+QtA4Ig4PXr15DL5Xj9+jWePHkCZ2fnImdSC8MlAeVcamqq+K1b79LX10f16tU/cUTKwSUBRET0obKzs3Hq1CnEx8cjJyfnox4KoqJpaGjA2toan3/+ucKzKlwSUElUr1690iSlREREpUlTUxNt27aFh4cHXr16pexwKjRtbW3IZDKoq6uX6HomrFShWE67UKKPGoiIqHJSU1ODvr4+3ztUHB+LIyIiIiKVxhlWqhDy1h0Vtp6XiIiIVE/e+/b71g8zYaUK4cmTJwAAS0tLJUdCREREH+rFixcwMDAo9DwTVqoQqlatCgBITk4u8g+eSl96ejosLS1x//59rgFTAo6/8nDslYdjr1ylOf6CIODFixeoUaNGkfWYsFKFkPctJQYGBvyfl5LwoQXl4vgrD8deeTj2ylVa41+ciSY+dEVEREREKo0JKxERERGpNCasVCFIpVLMnj2bX62nBBx75eL4Kw/HXnk49sqljPHnV7MSERERkUrjDCsRERERqTQmrERERESk0piwEhEREZFKY8JKRERERCqNCSuVe+vWrYOtrS20tbXRqFEjnDlzRtkhVUh//fUXOnfujBo1akAikSAoKEjhvCAICAgIQI0aNaCjowNvb2/cuHFDOcFWMIsWLULjxo2hp6eH6tWro2vXroiPj1eow/EvG+vXr4eLi4u4QbqHhweOHTsmnue4fzqLFi2CRCLBuHHjxDKOf9kJCAiARCJReJmZmYnnP/XYM2Glcm3Pnj0YN24cpk+fjsuXL+Ozzz5D+/btkZycrOzQKpzMzEw0aNAAP/74Y4Hnly5dipUrV+LHH39EZGQkzMzM0LZtW7x48eITR1rxhIWFYeTIkbhw4QKCg4ORk5ODdu3aITMzU6zD8S8bNWvWxOLFixEVFYWoqCi0bt0aXbp0Ed+YOe6fRmRkJDZu3AgXFxeFco5/2apbty5SUlLE17Vr18Rzn3zsBaJyrEmTJsKwYcMUyurUqSNMmzZNSRFVDgCEgwcPisdyuVwwMzMTFi9eLJb9999/goGBgbBhwwYlRFixpaamCgCEsLAwQRA4/p+akZGRsHnzZo77J/LixQuhdu3aQnBwsODl5SWMHTtWEAT+3Ze12bNnCw0aNCjwnDLGnjOsVG69fv0a0dHRaNeunUJ5u3btEB4erqSoKqfExEQ8fPhQ4XchlUrh5eXF30UZSEtLAwBUrVoVAMf/U8nNzcXu3buRmZkJDw8PjvsnMnLkSHTs2BE+Pj4K5Rz/snf79m3UqFEDtra26NWrF+7evQtAOWOvUSatEn0Cjx8/Rm5uLkxNTRXKTU1N8fDhQyVFVTnljXdBv4t79+4pI6QKSxAETJgwAS1btkS9evUAcPzL2rVr1+Dh4YH//vsPMpkMBw8ehLOzs/jGzHEvO7t378alS5cQGRmZ7xz/7stW06ZN8csvv8DBwQH//vsv5s+fj+bNm+PGjRtKGXsmrFTuSSQShWNBEPKV0afB30XZGzVqFK5evYqzZ8/mO8fxLxuOjo6IiYnB8+fPsX//fvTv3x9hYWHieY572bh//z7Gjh2LP//8E9ra2oXW4/iXjfbt24s/169fHx4eHqhVqxa2b9+OZs2aAfi0Y88lAVRuVatWDerq6vlmU1NTU/P9q4/KVt6To/xdlK3Ro0fj0KFDOH36NGrWrCmWc/zLlpaWFuzt7eHu7o5FixahQYMGWLNmDce9jEVHRyM1NRWNGjWChoYGNDQ0EBYWhrVr10JDQ0McY47/p6Grq4v69evj9u3bSvnbZ8JK5ZaWlhYaNWqE4OBghfLg4GA0b95cSVFVTra2tjAzM1P4Xbx+/RphYWH8XZQCQRAwatQoHDhwAKdOnYKtra3CeY7/pyUIArKysjjuZaxNmza4du0aYmJixJe7uzv69u2LmJgY2NnZcfw/oaysLMTFxcHc3Fw5f/tl8igX0Seye/duQVNTU9iyZYsQGxsrjBs3TtDV1RWSkpKUHVqF8+LFC+Hy5cvC5cuXBQDCypUrhcuXLwv37t0TBEEQFi9eLBgYGAgHDhwQrl27JvTu3VswNzcX0tPTlRx5+Td8+HDBwMBACA0NFVJSUsTXy5cvxToc/7Lh7+8v/PXXX0JiYqJw9epV4fvvvxfU1NSEP//8UxAEjvun9vYuAYLA8S9LEydOFEJDQ4W7d+8KFy5cEDp16iTo6emJ76+feuyZsFK599NPPwnW1taClpaW4ObmJm71Q6Xr9OnTAoB8r/79+wuC8Gabk9mzZwtmZmaCVCoVPD09hWvXrik36AqioHEHIGzbtk2sw/EvG4MGDRL//2JiYiK0adNGTFYFgeP+qb2bsHL8y07Pnj0Fc3NzQVNTU6hRo4bQrVs34caNG+L5Tz32EkEQhLKZuyUiIiIi+nhcw0pEREREKo0JKxERERGpNCasRERERKTSmLASERERkUpjwkpEREREKo0JKxERERGpNCasRERERKTSmLASERERkUpjwkpERJWSRCJBUFCQssMgomJgwkpERCojNzcXcrlc2WEQkYphwkpERCXm7e2NUaNGYdSoUTA0NISxsTFmzJiBvG/9fv36NaZMmQILCwvo6uqiadOmCA0NFa8PDAyEoaEhDh8+DGdnZ0ilUty7dw9ZWVmYMmUKLC0tIZVKUbt2bWzZskW8LjY2Fh06dIBMJoOpqSn69euHx48fK8Q1ZswYTJkyBVWrVoWZmRkCAgLE8zY2NgCAL7/8EhKJRDwmItXEhJWIiD7K9u3boaGhgYiICKxduxarVq3C5s2bAQADBw7EuXPnsHv3bly9ehVff/01Pv/8c9y+fVu8/uXLl1i0aBE2b96MGzduoHr16vDz88Pu3buxdu1axMXFYcOGDZDJZACAlJQUeHl5wdXVFVFRUTh+/Dj+/fdf9OjRI19curq6iIiIwNKlSzF37lwEBwcDACIjIwEA27ZtQ0pKinhMRKpJIuT9M5iIiOgDeXt7IzU1FTdu3IBEIgEATJs2DYcOHcIff/yB2rVr48GDB6hRo4Z4jY+PD5o0aYKFCxciMDAQAwcORExMDBo0aAAAuHXrFhwdHREcHAwfH59895w1axYiIiJw4sQJsezBgwewtLREfHw8HBwc4O3tjdzcXJw5c0as06RJE7Ru3RqLFy8G8GYN68GDB9G1a9eyGBoiKkUayg6AiIjKt2bNmonJKgB4eHhgxYoViIqKgiAIcHBwUKiflZUFY2Nj8VhLSwsuLi7icUxMDNTV1eHl5VXg/aKjo3H69GlxxvVtCQkJ4v3ebhMAzM3NkZqa+uEdJCKlY8JKRERlRl1dHdHR0VBXV1cofzvZ1NHRUUh4dXR0imxTLpejc+fOWLJkSb5z5ubm4s+ampoK5yQSCR/oIiqnmLASEdFHuXDhQr7j2rVro2HDhsjNzUVqaio+++yzYrdXv359yOVyhIWFFbgkwM3NDfv374eNjQ00NEr+NqapqYnc3NwSX09Enw4fuiIioo9y//59TJgwAfHx8di1axd++OEHjB07Fg4ODujbty/8/Pxw4MABJCYmIjIyEkuWLMHRo0cLbc/Gxgb9+/fHoEGDEBQUhMTERISGhmLv3r0AgJEjR+Lp06fo3bs3Ll68iLt37+LPP//EoEGDPigBtbGxQUhICB4+fIhnz5599DgQUdlhwkpERB/Fz88Pr169QpMmTTBy5EiMHj0aQ4cOBfDmKXw/Pz9MnDgRjo6O+OKLLxAREQFLS8si21y/fj26d++OESNGoE6dOhgyZAgyMzMBADVq1MC5c+eQm5sLX19f1KtXD2PHjoWBgQHU1Ir/trZixQoEBwfD0tISDRs2LPkAEFGZ4y4BRERUYt7e3nB1dcXq1auVHQoRVWCcYSUiIiIilcaElYiIiIhUGpcEEBEREZFK4wwrEREREak0JqxEREREpNKYsBIRERGRSmPCSkREREQqjQkrEREREak0JqxEREREpNKYsBIRERGRSmPCSkREREQqjQkrEREREam0/wcigYWgGYSsbQAAAABJRU5ErkJggg=="/>
          <p:cNvSpPr>
            <a:spLocks noChangeAspect="1" noChangeArrowheads="1"/>
          </p:cNvSpPr>
          <p:nvPr/>
        </p:nvSpPr>
        <p:spPr bwMode="auto">
          <a:xfrm>
            <a:off x="165683" y="-156033"/>
            <a:ext cx="324604" cy="329213"/>
          </a:xfrm>
          <a:prstGeom prst="rect">
            <a:avLst/>
          </a:prstGeom>
          <a:noFill/>
        </p:spPr>
        <p:txBody>
          <a:bodyPr vert="horz" wrap="square" lIns="97877" tIns="48939" rIns="97877" bIns="4893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9" name="AutoShape 19" descr="data:image/png;base64,iVBORw0KGgoAAAANSUhEUgAAAmsAAAHFCAYAAACtsr7nAAAAOXRFWHRTb2Z0d2FyZQBNYXRwbG90bGliIHZlcnNpb24zLjcuMCwgaHR0cHM6Ly9tYXRwbG90bGliLm9yZy88F64QAAAACXBIWXMAAA9hAAAPYQGoP6dpAAA6VklEQVR4nO3dd3RUdf7/8dekk14gIaEFkEAglCAdlIiASmAFxLUgBNkVWYoUUSkuJauADUFdYFUEFBX1S1kEVkBpSgeJVEEUiEIwS5AEEilJPr8/+GXWIRAS2lwmz8c5cw7zufd+5v2eKLzO55bYjDFGAAAAsCQ3ZxcAAACAyyOsAQAAWBhhDQAAwMIIawAAABZGWAMAALAwwhoAAICFEdYAAAAsjLAGAABgYYQ1AAAACyOsAbjuZs2aJZvNpq1btzq7lBLZu3evevTooWrVqsnHx0dly5ZVw4YNNWDAAGVlZdn3++ijjzR58uRr+qypU6dq1qxZ11awxRT83K/0io6OdnapwC3Fw9kFAIAVbN++XS1btlRsbKxGjx6t6OhoHT9+XN99953mzp2rYcOGKTAwUNKFsLZr1y4NHjz4qj9v6tSpKlu2rHr16nV9GrCAxMREbdiwwWGsefPm6tatm55++mn7mLe3980uDbilEdYAQNLkyZPl5uam1atXKyAgwD7erVs3/eMf/xC/RvnKypUrp3LlyhUaj4iIULNmza55/vPnz8tms8nDg3+6ULpwGhSA03zzzTe6++67FRAQIF9fX7Vo0UJLlixx2Oe///2v+vXrp9q1a8vf31/h4eFq06aNvv76a4f9Dh06JJvNpldffVWTJk1S1apV5e/vr+bNm2vjxo1XrCUjI0OBgYHy9/e/5HabzSZJSkhI0JIlS3T48GGHU3sFxo0bp6ZNmyo0NFSBgYFq2LChZsyY4RD2oqOjtXv3bq1Zs6bQqcGCU4mHDh1y+PzVq1fLZrNp9erV9rHt27erY8eOCg8Pl7e3t6KiopSYmKhffvnlsn0OHjxYfn5+Dqd1Czz00EOKiIjQ+fPnJUkrV65UQkKCwsLCVKZMGVWuXFkPPPCAcnJyivwur+SHH37Qo48+aq87NjZW//znPy/Z7wcffKCnn35aFSpUkLe3tw4cOKBevXrJ399f33//ve655x75+fkpMjJSEydOlCRt3LhRrVq1kp+fn2JiYjR79uxrqhdwNsIaAKdYs2aN2rRpo8zMTM2YMUMff/yxAgIC1KlTJ33yySf2/U6cOCFJGjNmjJYsWaKZM2eqWrVqSkhIcAguBf75z39qxYoVmjx5sj788ENlZ2erQ4cOyszMLLKe5s2bKy0tTd27d9eaNWv0+++/X3K/qVOnqmXLlipfvrw2bNhgfxU4dOiQnnzySX366aeaP3++unbtqoEDB+of//iHfZ8FCxaoWrVqio+Ptx+/YMGCknx9ys7OVrt27fTrr7869Fy5cmWdOnXqssf17t1bOTk5+vTTTx3GT548qX//+9967LHH5OnpqUOHDikxMVFeXl5677339MUXX2jixIny8/PTuXPnSlTrH+3Zs0eNGzfWrl279Nprr2nx4sVKTEzUU089pXHjxhXaf8SIEUpNTdX06dP1+eefKzw8XNKFVbauXbsqMTFR//73v3XfffdpxIgRGjlypJKSktS7d28tWLBANWvWVK9evbRt27arrhlwOgMA19nMmTONJLNly5bL7tOsWTMTHh5uTp06ZR/Lzc01cXFxpmLFiiY/P/+Sx+Xm5prz58+bu+++23Tp0sU+fvDgQSPJ1K1b1+Tm5trHN2/ebCSZjz/+uMiaz5w5Yzp37mwkGUnG3d3dxMfHm1GjRpn09HSHfRMTE02VKlWKnM8YY/Ly8sz58+dNcnKyCQsLc+ipTp06pnXr1oWOKfjuDh486DC+atUqI8msWrXKGGPM1q1bjSSzcOHCK9ZxsYYNG5oWLVo4jE2dOtVIMjt37jTGGPN///d/RpJJSUkp8fx/JMn079/f/v6ee+4xFStWNJmZmQ77DRgwwPj4+JgTJ04YY/7X75133llozqSkJCPJzJs3zz52/vx5U65cOSPJfPvtt/bxjIwM4+7uboYOHXpNfQDOxMoagJsuOztbmzZtUrdu3RxOO7q7u6tHjx765ZdftG/fPvv49OnT1bBhQ/n4+MjDw0Oenp766quvtHfv3kJzJyYmyt3d3f6+Xr16kqTDhw8XWZO3t7cWLFigPXv26PXXX9fDDz+s//73v3rxxRcVGxvrUE9RVq5cqbZt2yooKEju7u7y9PTU6NGjlZGRofT09GLNURy33XabQkJC9Nxzz2n69Onas2dPsY99/PHHtX79eoeeZs6cqcaNGysuLk6S1KBBA3l5ealPnz6aPXu2fvrpp2uu+cyZM/rqq6/UpUsX+fr6Kjc31/7q0KGDzpw5U+iU9QMPPHDJuWw2mzp06GB/7+Hhodtuu02RkZGKj4+3j4eGhio8PPyKP3/AyghrAG663377TcYYRUZGFtoWFRUl6cI1ZJI0adIk/e1vf1PTpk01b948bdy4UVu2bNG99957yVOVYWFhDu8L7jy83GnNi8XGxmrw4MGaM2eOUlNTNWnSJGVkZOjvf//7FY/dvHmz2rdvL0l65513tG7dOm3ZskWjRo0qUQ3FERQUpDVr1qhBgwYaOXKk6tSpo6ioKI0ZM8Z+zdnldO/eXd7e3vZHh+zZs0dbtmzR448/bt+nevXq+vLLLxUeHq7+/furevXqql69uqZMmXLVNWdkZCg3N1dvvvmmPD09HV4Fwev48eMOx1zqvxFJ8vX1lY+Pj8OYl5eXQkNDC+3r5eWlM2fOXHXdgLNxSw2Amy4kJERubm5KS0srtO3o0aOSpLJly0qS5syZo4SEBE2bNs1hv6Kuy7pebDabhgwZouTkZO3ateuK+8+dO1eenp5avHixQ5BYuHBhsT+z4LizZ886jF8cYiSpbt26mjt3rowx2rFjh2bNmqXk5GSVKVNGw4cPv+xnhISE6P7779f777+vF154QTNnzpSPj48eeeQRh/3uuOMO3XHHHcrLy9PWrVv15ptvavDgwYqIiNDDDz9c7J7++LkFq6f9+/e/5D5Vq1Z1eP/HmzeA0oqVNQA3nZ+fn5o2bar58+c7rDbl5+drzpw5qlixomJiYiRd+Mf64udy7dixo9DzvK7VpYKjdCE8ZmVl2Vf8pAurdZdaJSt4rMQfT8P+/vvv+uCDDwrte7k5Cu4K3bFjh8P4okWLLlu7zWZT/fr19frrrys4OFjffvvtZfct8Pjjj+vo0aNaunSp5syZoy5duig4OPiS+7q7u6tp06b2OzaLM/+l+Pr66q677tL27dtVr149NWrUqNDr4pVRAKysAbiBVq5cWegRFJLUoUMHTZgwQe3atdNdd92lYcOGycvLS1OnTtWuXbv08ccf21dUOnbsqH/84x8aM2aMWrdurX379ik5OVlVq1ZVbm7udau1T58+OnnypB544AHFxcXJ3d1d33//vV5//XW5ubnpueees+9bt25dzZ8/X9OmTdPtt98uNzc3NWrUSImJiZo0aZIeffRR9enTRxkZGXr11Vcv+RDYglWxTz75xP4bE+rWravGjRurZs2aGjZsmHJzcxUSEqIFCxbom2++cTh+8eLFmjp1qjp37qxq1arJGKP58+fr5MmTateu3RX7bd++vSpWrKh+/frp2LFjDqdApQvXCa5cuVKJiYmqXLmyzpw5o/fee0+S1LZt26v5iiVJU6ZMUatWrXTHHXfob3/7m6Kjo3Xq1CkdOHBAn3/+uVauXHnVcwMuy8k3OABwQQV3NF7uVXCn49dff23atGlj/Pz8TJkyZUyzZs3M559/7jDX2bNnzbBhw0yFChWMj4+PadiwoVm4cKFJSkpyuCOz4G7QV155pVA9ksyYMWOKrHnZsmWmd+/epnbt2iYoKMh4eHiYyMhI07VrV7NhwwaHfU+cOGG6detmgoODjc1mM3/8q/S9994zNWvWNN7e3qZatWpmwoQJZsaMGYXu8Dx06JBp3769CQgIMJIcetm/f79p3769CQwMNOXKlTMDBw40S5Yscbgb9PvvvzePPPKIqV69uilTpowJCgoyTZo0MbNmzSqyzz8aOXKkkWQqVapk8vLyHLZt2LDBdOnSxVSpUsV4e3ubsLAw07p1a7No0aJiz29M4btBjbnws+rdu7epUKGC8fT0NOXKlTMtWrQwL7zwgn2fgrtBP/vss0JzJiUlGT8/v0LjrVu3NnXq1Ck0XqVKFZOYmFiiugErsRnDY7kBAACsimvWAAAALIywBgAAYGGENQAAAAsjrAEAAFgYYQ0AAMDCCGsAAAAWxkNxXUB+fr6OHj2qgIAAfjULAAC3CGOMTp06paioKLm5XX79jLDmAo4ePapKlSo5uwwAAHAVfv75Z1WsWPGy2wlrLiAgIEDShR92YGCgk6sBAADFkZWVpUqVKtn/Hb8cwpoLKDj1GRgYSFgDAOAWc6VLmLjBAAAAwMIIawAAABZGWAMAALAwwhoAAICFEdYAAAAsjLAGAABgYYQ1AAAACyOsAQAAWBhhDQAAwMIIawAAABZGWAMAALAwwhoAAICFEdYAAAAsjLAGAABgYYQ1AAAACyOsAQAAWJiHswvA9XPn8x/L3buMs8sAAMBlbHulp7NLYGUNAADAy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2k0wa9YsBQcHO7sMAABwC3JqWJs2bZrq1aunwMBABQYGqnnz5vrPf/5TaL+9e/fqT3/6k4KCghQQEKBmzZopNTXVCRVfWXR0tCZPnuzsMgAAgItwalirWLGiJk6cqK1bt2rr1q1q06aN7r//fu3evdu+z48//qhWrVqpVq1aWr16tb777jv9/e9/l4+PjxMrBwAAuDmcGtY6deqkDh06KCYmRjExMXrxxRfl7++vjRs32vcZNWqUOnTooJdfflnx8fGqVq2aEhMTFR4eftl5e/Xqpc6dO2v8+PGKiIhQcHCwxo0bp9zcXD3zzDMKDQ1VxYoV9d577zkct3PnTrVp00ZlypRRWFiY+vTpo9OnTxea99VXX1VkZKTCwsLUv39/nT9/XpKUkJCgw4cPa8iQIbLZbLLZbA7zL1u2TLGxsfL399e9996rtLQ0+7bVq1erSZMm8vPzU3BwsFq2bKnDhw9f0/cLAABufZa5Zi0vL09z585Vdna2mjdvLknKz8/XkiVLFBMTo3vuuUfh4eFq2rSpFi5ceMX5Vq5cqaNHj2rt2rWaNGmSxo4dq44dOyokJESbNm1S37591bdvX/3888+SpJycHN17770KCQnRli1b9Nlnn+nLL7/UgAEDHOZdtWqVfvzxR61atUqzZ8/WrFmzNGvWLEnS/PnzVbFiRSUnJystLc0hjOXk5OjVV1/VBx98oLVr1yo1NVXDhg2TJOXm5qpz585q3bq1duzYoQ0bNqhPnz6Fwh4AACh9nB7Wdu7cKX9/f3l7e6tv375asGCBateuLUlKT0/X6dOnNXHiRN17771avny5unTpoq5du2rNmjVFzhsaGqo33nhDNWvWVO/evVWzZk3l5ORo5MiRqlGjhkaMGCEvLy+tW7dOkvThhx/q999/1/vvv6+4uDi1adNGb731lj744AP9+uuv9nlDQkL01ltvqVatWurYsaMSExP11Vdf2T/T3d1dAQEBKl++vMqXL28/7vz585o+fboaNWqkhg0basCAAfbjsrKylJmZqY4dO6p69eqKjY1VUlKSKleufMnezp49q6ysLIcXAABwTR7OLqBmzZpKSUnRyZMnNW/ePCUlJWnNmjWqXbu28vPzJUn333+/hgwZIklq0KCB1q9fr+nTp6t169aXnbdOnTpyc/tfFo2IiFBcXJz9vbu7u8LCwpSeni7pwk0M9evXl5+fn32fli1bKj8/X/v27VNERIR9Xnd3d/s+kZGR2rlz5xX79PX1VfXq1R2OK/js0NBQ9erVS/fcc4/atWuntm3b6s9//rMiIyMvOdeECRM0bty4QuMf+k9RgI/7JY4AABRX5dFX/jsduJmcvrLm5eWl2267TY0aNdKECRNUv359TZkyRZJUtmxZeXh42FfaCsTGxl7xblBPT0+H9zab7ZJjBYHQGHPZ045/HC9qjpLWY4yxv585c6Y2bNigFi1a6JNPPlFMTIzDtXt/NGLECGVmZtpfBadyAQCA63F6WLuYMUZnz56VdCHINW7cWPv27XPYZ//+/apSpcp1/dzatWsrJSVF2dnZ9rF169bJzc1NMTExxZ7Hy8tLeXl5V1VDfHy8RowYofXr1ysuLk4fffTRJffz9va2P+6k4AUAAFyTU8PayJEj9fXXX+vQoUPauXOnRo0apdWrV6t79+72fZ555hl98skneuedd3TgwAG99dZb+vzzz9WvX7/rWkv37t3l4+OjpKQk7dq1S6tWrdLAgQPVo0cP+ynQ4oiOjtbatWt15MgRHT9+vFjHHDx4UCNGjNCGDRt0+PBhLV++XPv371dsbOzVtgMAAFyEU69Z+/XXX9WjRw+lpaUpKChI9erV0xdffKF27drZ9+nSpYumT5+uCRMm6KmnnlLNmjU1b948tWrV6rrW4uvrq2XLlmnQoEFq3LixfH199cADD2jSpEklmic5OVlPPvmkqlevrrNnzzqc6izqs7///nvNnj1bGRkZioyM1IABA/Tkk09ebTsAAMBF2Exx0gQsLSsrS0FBQdo1IpYbDADgGnGDAW6Wgn+/MzMzi7ykyXLXrAEAAOB/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A9nF4Drp9LwjQoMDHR2GQAA4DpiZQ0AAMDCCGsAAAAWRlgDAACwMMIaAACAhRHWAAAALKzEd4OeOXNGb775platWqX09HTl5+c7bP/222+vW3EAAAClXYnDWu/evbVixQp169ZNTZo0kc1muxF1AQAAQFcR1pYsWaKlS5eqZcuWN6IeAAAA/EGJr1mrUKGCAgICbkQtAAAAuEiJw9prr72m5557TocPH74R9QAAAOAPSnwatFGjRjpz5oyqVasmX19feXp6Omw/ceLEdSsOAACgtCtxWHvkkUd05MgRjR8/XhEREdxgAAAAcAOVOKytX79eGzZsUP369W9EPQAAAPiDEl+zVqtWLf3+++83ohYAAABcpMRhbeLEiXr66ae1evVqZWRkKCsry+EFAACA68dmjDElOcDN7UK+u/haNWOMbDab8vLyrl91KJasrCwFBQUpMzNTgYGBzi4HAAAUQ3H//S7xNWurVq26psIAAABQfCUKa+fPn9fYsWP1r3/9SzExMTeqJgAAAPx/JbpmzdPTU7t27eJxHQAAADdJiW8w6Nmzp2bMmHEjagEAAMBFSnzN2rlz5/Tuu+9qxYoVatSokfz8/By2T5o06boVBwAAUNqVOKzt2rVLDRs2lCTt37/fYRunRwEAAK4v7gYFAACwsBJfs1bgwIEDWrZsmf23GZTwcW0AAAAohhKHtYyMDN19992KiYlRhw4dlJaWJkn661//qqeffvq6FwgAAFCalTisDRkyRJ6enkpNTZWvr699/KGHHtIXX3xxXYsDAAAo7Up8zdry5cu1bNkyVaxY0WG8Ro0aOnz48HUrDAAAAFexspadne2wolbg+PHj8vb2vi5FAQAA4IISh7U777xT77//vv29zWZTfn6+XnnlFd11113XtTgAAIDSrsSnQV955RUlJCRo69atOnfunJ599lnt3r1bJ06c0Lp1625EjQAAAKVWiVfW/P39lZKSoiZNmqhdu3bKzs5W165dtX37dnl6et6IGgEAAEotmynhA9Lc3d2Vlpam8PBwh/GMjAyFh4crLy/vuhaIK8vKylJQUJAyMzMVGBjo7HIAAEAxFPff7xKvrF0u250+fVo+Pj4lnQ4AAABFKPY1a0OHDpV04YaC0aNHO9wRmpeXp02bNqlBgwbXvUAAAIDSrNhhbfv27ZIurKzt3LlTXl5e9m1eXl6qX7++hg0bdv0rBAAAKMWKHdYKfoH7448/rilTpnBtFAAAwE1Q4hsMYD0FFyjWHzhd7t5lnF0OnGjbKz2dXQIAoJhu2A0GAAAAuHk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ZuglmzZik4ONjZZQAAgFuQ08PakSNH9NhjjyksLEy+vr5q0KCBtm3bZt9ujNHYsWMVFRWlMmXKKCEhQbt373ZixUWLjo7W5MmTnV0GAABwEU4Na7/99ptatmwpT09P/ec//9GePXv02muvOaxCvfzyy5o0aZLeeustbdmyReXLl1e7du106tQp5xUOAABwkzg1rL300kuqVKmSZs6cqSZNmig6Olp33323qlevLunCqtrkyZM1atQode3aVXFxcZo9e7ZycnL00UcfXXbeXr16qXPnzho/frwiIiIUHByscePGKTc3V88884xCQ0NVsWJFvffeew7H7dy5U23atFGZMmUUFhamPn366PTp04XmffXVVxUZGamwsDD1799f58+flyQlJCTo8OHDGjJkiGw2m2w2m8P8y5YtU2xsrPz9/XXvvfcqLS3Nvm316tVq0qSJ/Pz8FBwcrJYtW+rw4cPX/B0DAIBbm1PD2qJFi9SoUSM9+OCDCg8PV3x8vN555x379oMHD+rYsWNq3769fczb21utW7fW+vXri5x75cqVOnr0qNauXatJkyZp7Nix6tixo0JCQrRp0yb17dtXffv21c8//yxJysnJ0b333quQkBBt2bJFn332mb788ksNGDDAYd5Vq1bpxx9/1KpVqzR79mzNmjVLs2bNkiTNnz9fFStWVHJystLS0hzCWE5Ojl599VV98MEHWrt2rVJTUzVs2DBJUm5urjp37qzWrVtrx44d2rBhg/r06VMo7BU4e/assrKyHF4AAMA1eTjzw3/66SdNmzZNQ4cO1ciRI7V582Y99dRT8vb2Vs+ePXXs2DFJUkREhMNxERERV1x1Cg0N1RtvvCE3NzfVrFlTL7/8snJycjRy5EhJ0ogRIzRx4kStW7dODz/8sD788EP9/vvvev/99+Xn5ydJeuutt9SpUye99NJL9hpCQkL01ltvyd3dXbVq1VJiYqK++uorPfHEEwoNDZW7u7sCAgJUvnx5h3rOnz+v6dOn21cNBwwYoOTkZElSVlaWMjMz1bFjR/v22NjYy/Y2YcIEjRs3rtD4h/5TFODjXuT3AteWmvyKs0uARVQevdPZJQC4Tpy6spafn6+GDRtq/Pjxio+P15NPPqknnnhC06ZNc9jv4hUmY8xlV50K1KlTR25u/2svIiJCdevWtb93d3dXWFiY0tPTJUl79+5V/fr17UFNklq2bKn8/Hzt27fPYV539/8FosjISPscRfH19bUHsYuPCw0NVa9evXTPPfeoU6dOmjJlisOq3MVGjBihzMxM+6tgdRAAALgep4a1yMhI1a5d22EsNjZWqampkmRfnSpYYSuQnp5eaLXtYp6eng7vbTbbJcfy8/MlFR0A/zhe1BwlrccYY38/c+ZMbdiwQS1atNAnn3yimJgYbdy48ZJzeXt7KzAw0OEFAABck1PDWsuWLR1WrSRp//79qlKliiSpatWqKl++vFasWGHffu7cOa1Zs0YtWrS4rrXUrl1bKSkpys7Oto+tW7dObm5uiomJKfY8Xl5eysvLu6oa4uPjNWLECK1fv15xcXFF3kQBAABKB6eGtSFDhmjjxo0aP368Dhw4oI8++khvv/22+vfvL+nC6tPgwYM1fvx4LViwQLt27VKvXr3k6+urRx999LrW0r17d/n4+CgpKUm7du3SqlWrNHDgQPXo0eOKq3h/FB0drbVr1+rIkSM6fvx4sY45ePCgRowYoQ0bNujw4cNavny59u/fX+R1awAAoHRw6g0GjRs31oIFCzRixAglJyeratWqmjx5srp3727f59lnn9Xvv/+ufv366bffflPTpk21fPlyBQQEXNdafH19tWzZMg0aNEiNGzeWr6+vHnjgAU2aNKlE8yQnJ+vJJ59U9erVdfbsWYdTnUV99vfff6/Zs2crIyNDkZGRGjBggJ588smrbQcAALgImylOmoClZWVlKSgoSLtGxHI3KABJ3A0K3AoK/v3OzMws8vpzp/+6KQAAAFweYQ0AAMDCCGsAAAAWRlgDAACwMMIaAACAhRHWAAAALIywBgAAYGGENQAAAAsjrAEAAFgYYQ0AAMDCCGsAAAAW5tRf5A4AAG6+3NxcnTt3ztlluDwvLy95eFx71CKsAQBQShhjlJqaquPHjzu7lFKjbNmyqly5smw221XPQVgDAKCUKAhqFSpUkL+/v9zcuBrqRsnPz9fp06d15MgRGWMUHR191XMR1gAAKAVyc3PtQa18+fLOLqdU8Pf3lyQdOXJEJ06cUHx8/FWtsBGpAQAoBQquUSsIELg5Cr7vzZs3KyUl5armIKwBAFCKcOrz5ir4vm02m7777jsZY0o+x/UuCgAAAI68vb2Vk5Oj3NzcEh9LWAMAALjBruVuUMIaAABQr1691LlzZ2eXUcj27dvVsWNHhYeHy8fHR9HR0XrooYfsjx9ZvXq1bDabTp48WaJ5Dx06JJvNdtXXkd1MhDUAAGBJ6enpatu2rcqWLatly5Zp7969eu+99xQZGamcnBxnl3fTENYAAMAVrVmzRk2aNJG3t7ciIyM1fPhwh+uvvvjiC7Vq1UrBwcEKCwtTx44d9eOPP9q3F6xkzZ8/X3fddZd8fX1Vv359bdiw4bKfuX79emVlZendd99VfHy8qlatqjZt2mjy5MmqXLmyDh06pLvuukuSFBISIpvNpl69ehWrnqpVq0qS/XEaCQkJkqSEhAQNHjzYoY7OnTvb55WkqVOnqkaNGvLx8VFERIS6det2NV9psRHWAABAkY4cOaIOHTqocePG+u677zRt2jTNmDFDL7zwgn2f7OxsDR06VFu2bNFXX30lNzc3denSRfn5+Q5zjRo1SsOGDVNKSopiYmL0yCOPXPai+/Llyys3N1cLFiy45F2UlSpV0rx58yRJ+/btU1pamqZMmVKsejZv3ixJ+vLLL5WWlqb58+cX67vYunWrnnrqKSUnJ2vfvn364osvdOeddxbr2KvFQ3EBAECRpk6dqkqVKumtt96SzWZTrVq1dPToUT333HMaPXq03Nzc9MADDzgcM2PGDIWHh2vPnj2Ki4uzjw8bNkyJiYmSpHHjxqlOnTo6cOCAatWqVehzmzVrppEjR+rRRx9V37591aRJE7Vp00Y9e/ZURESE3N3dFRoaKkkKDw9XcHCw/dgr1VOuXDlJUlhYWIkeEpyamio/Pz917NhRAQEBqlKliuLj44t9/NVgZQ0AABRp7969at68ucMdjS1bttTp06f1yy+/SJJ+/PFHPfroo6pWrZoCAwPtpxlTU1Md5qpXr579z5GRkZIuXJt2OS+++KKOHTum6dOnq3bt2po+fbpq1aqlnTt3FllzcespqXbt2qlKlSqqVq2aevTooQ8//PCGXz9HWAMAAEUyxhR69ETBacmC8U6dOikjI0PvvPOONm3apE2bNkn6329OKODp6Wn/c8GxF58qvVhYWJgefPBBvfbaa9q7d6+ioqL06quvFnlMceu5mJubW6FTrufPn7f/OSAgQN9++60+/vhjRUZGavTo0apfv36J70YtCcIaAAAoUu3atbV+/XqHELN+/XoFBASoQoUKysjI0N69e/X888/r7rvvVmxsrH777bcbUouXl5eqV6+u7Oxs+3tJysvLs+9TnHoudZwklStXTmlpafb3eXl52rVrl8M+Hh4eatu2rV5++WXt2LFDhw4d0sqVK69fkxfhmjUAACBJyszMLPTcsdDQUPXr10+TJ0/WwIEDNWDAAO3bt09jxozR0KFD5ebmppCQEIWFhentt99WZGSkUlNTNXz48GuuZ/HixZo7d64efvhhxcTEyBijzz//XEuXLtXMmTMlSVWqVJHNZtPixYvVoUMHlSlTplj1hIeHq0yZMvriiy9UsWJF+fj4KCgoSG3atNHQoUO1ZMkSVa9eXa+//rrDqtnixYv1008/6c4771RISIiWLl2q/Px81axZ85r7vRxW1gAAgKQLD5iNj493eI0ePVoVKlTQ0qVLtXnzZtWvX199+/bVX/7yFz3//POSLpw6nDt3rrZt26a4uDgNGTJEr7zyyjXXU7t2bfn6+urpp59WgwYN1KxZM3366ad699131aNHD0lShQoVNG7cOA0fPlwREREaMGBAserx8PDQG2+8oX/961+KiorS/fffL0nq3bu3kpKS1LNnT7Vu3VpVq1a1Px5EkoKDgzV//ny1adNGsbGxmj59uj7++GPVqVPnmvu9HJu5mt8oCkvJyspSUFCQdo2IVYCPu7PLAWABlUcXffE1Sp+cnBzt3btXsbGx8vX1dXY5pUbB975r1y5lZ2friSeesF+3V/Dvd2ZmpgIDAy87BytrAAAAFkZYAwAAsDDCGgAAgIUR1gAAACyMsAYAAGBhhDUAAAALI6wBAABYGGENAADAwghrAAAAFkZYAwAApcbUqVNVtWpV+fj46Pbbb9fXX3/t7JKuiF/kDgAArtntz7x/Uz9v2ys9S3zMJ598osGDB2vq1Klq2bKl/vWvf+m+++7Tnj17VLly5RtQ5fXByhoAACgVJk2apL/85S/661//qtjYWE2ePFmVKlXStGnTnF1akQhrAADA5Z07d07btm1T+/btHcbbt2+v9evXO6mq4iGsAQAAl3f8+HHl5eUpIiLCYTwiIkLHjh1zUlXFQ1gDAAClhs1mc3hvjCk0ZjWENQAA4PLKli0rd3f3Qqto6enphVbbrIawBgAAXJ6Xl5duv/12rVixwmF8xYoVatGihZOqKh4e3QEAAEqFoUOHqkePHmrUqJGaN2+ut99+W6mpqerbt6+zSysSYQ0AAJQKDz30kDIyMpScnKy0tDTFxcVp6dKlqlKlirNLKxJhDQAAXLOreUitM/Tr10/9+vVzdhklwjVrAAAAFkZYAwAAsDDCGgAAgIUR1gAAACyMsAYAAGBhhDUAAAALI6wBAABYGGENAADAwghrAAAAFkZYAwAAsDDCGgAAKBXWrl2rTp06KSoqSjabTQsXLnR2ScXC7wYFAADXLDW57k39vMqjd5b4mOzsbNWvX1+PP/64HnjggRtQ1Y1BWAMAAKXCfffdp/vuu8/ZZZQYp0EBAAAsjLAGAABgYYQ1AAAACyOsAQAAWBg3GLiQSsM3KjAw0NllAACA64iwBgAASoXTp0/rwIED9vcHDx5USkqKQkNDVblyZSdWVjTCGgAAKBW2bt2qu+66y/5+6NChkqSkpCTNmjXLSVVdGWENAABcs6t5SO3NlpCQIGOMs8soMW4wAAAAsDDCGgAAgIUR1gAAACyMsAYAAGBhhDUAAAALI6wBAFCK5OfnO7uEUqXg+76Wu1AJawAAlAJeXl6SLjwYFjdPwfd97ty5q56D56wBAFAKeHh4qGzZsjpy5Igkyd/fX25urNncKPn5+Tp9+rSOHDmikydPKjc396rnIqwBAFBKFPxKpYLAhhvv5MmT+vXXX3X27FkFBgbKw6Pk0YuwBgBAKWGz2VSlShWFhoZq+fLlOnr0qEJCQq4qQKBoxhidO3dO+fn5ys7O1rlz5xQbGyubzVbiufjpAABQygQEBKhdu3ZasmSJ0tPTr+kUHYpms9nk5eWlli1bqlmzZlc1B2ENAIBSKDAwUA8++KBOnTp1TRe/o2g2m02+vr7y8/O7qlU1ibAGAECp5eHhoZCQEGeXgSvgNhAAAAALY2XNBRQ8aC8rK8vJlQAAgOIq+Hf7Sg/MJay5gIyMDElSpUqVnFwJAAAoqVOnTikoKOiy2wlrLiA0NFSSlJqaWuQP21VkZWWpUqVK+vnnnxUYGOjscm44+nV9pa1n+nVtpa1f6ep7Nsbo1KlTioqKKnI/wpoLKHgCdVBQUKn5H0O6cCcT/bqu0tavVPp6pl/XVtr6la6u5+IssnCDAQAAgIUR1gAAACyMsOYCvL29NWbMGHl7ezu7lJuCfl1baetXKn09069rK239Sje+Z5u50v2iAAAAcBpW1gAAACyMsAYAAGBhhDUAAAALI6wBAABYGGHtFjd16lRVrVpVPj4+uv322/X11187u6TrYu3aterUqZOioqJks9m0cOFCh+3GGI0dO1ZRUVEqU6aMEhIStHv3bucUex1MmDBBjRs3VkBAgMLDw9W5c2ft27fPYR9X6nnatGmqV6+e/QGSzZs313/+8x/7dlfq9VImTJggm82mwYMH28dcreexY8fKZrM5vMqXL2/f7mr9StKRI0f02GOPKSwsTL6+vmrQoIG2bdtm3+5qPUdHRxf6GdtsNvXv31+S6/Wbm5ur559/XlWrVlWZMmVUrVo1JScnKz8/377PDevZ4JY1d+5c4+npad555x2zZ88eM2jQIOPn52cOHz7s7NKu2dKlS82oUaPMvHnzjCSzYMECh+0TJ040AQEBZt68eWbnzp3moYceMpGRkSYrK8s5BV+je+65x8ycOdPs2rXLpKSkmMTERFO5cmVz+vRp+z6u1POiRYvMkiVLzL59+8y+ffvMyJEjjaenp9m1a5cxxrV6vdjmzZtNdHS0qVevnhk0aJB93NV6HjNmjKlTp45JS0uzv9LT0+3bXa3fEydOmCpVqphevXqZTZs2mYMHD5ovv/zSHDhwwL6Pq/Wcnp7u8PNdsWKFkWRWrVpljHG9fl944QUTFhZmFi9ebA4ePGg+++wz4+/vbyZPnmzf50b1TFi7hTVp0sT07dvXYaxWrVpm+PDhTqroxrg4rOXn55vy5cubiRMn2sfOnDljgoKCzPTp051Q4fWXnp5uJJk1a9YYY0pHzyEhIebdd9916V5PnTplatSoYVasWGFat25tD2uu2POYMWNM/fr1L7nNFft97rnnTKtWrS673RV7vtigQYNM9erVTX5+vkv2m5iYaHr37u0w1rVrV/PYY48ZY27sz5jToLeoc+fOadu2bWrfvr3DePv27bV+/XonVXVzHDx4UMeOHXPo3dvbW61bt3aZ3jMzMyVJoaGhkly757y8PM2dO1fZ2dlq3ry5S/fav39/JSYmqm3btg7jrtrzDz/8oKioKFWtWlUPP/ywfvrpJ0mu2e+iRYvUqFEjPfjggwoPD1d8fLzeeecd+3ZX7PmPzp07pzlz5qh3796y2Wwu2W+rVq301Vdfaf/+/ZKk7777Tt988406dOgg6cb+jPlF7reo48ePKy8vTxEREQ7jEREROnbsmJOqujkK+rtU74cPH3ZGSdeVMUZDhw5Vq1atFBcXJ8k1e965c6eaN2+uM2fOyN/fXwsWLFDt2rXtf6m5Uq+SNHfuXH377bfasmVLoW2u+PNt2rSp3n//fcXExOjXX3/VCy+8oBYtWmj37t0u2e9PP/2kadOmaejQoRo5cqQ2b96sp556St7e3urZs6dL9vxHCxcu1MmTJ9WrVy9Jrvnf9HPPPafMzEzVqlVL7u7uysvL04svvqhHHnlE0o3tmbB2i7PZbA7vjTGFxlyVq/Y+YMAA7dixQ998802hba7Uc82aNZWSkqKTJ09q3rx5SkpK0po1a+zbXanXn3/+WYMGDdLy5cvl4+Nz2f1cqef77rvP/ue6deuqefPmql69umbPnq1mzZpJcq1+8/Pz1ahRI40fP16SFB8fr927d2vatGnq2bOnfT9X6vmPZsyYofvuu09RUVEO467U7yeffKI5c+boo48+Up06dZSSkqLBgwcrKipKSUlJ9v1uRM+cBr1FlS1bVu7u7oVW0dLT0wuleldTcEeZK/Y+cOBALVq0SKtWrVLFihXt467Ys5eXl2677TY1atRIEyZMUP369TVlyhSX7HXbtm1KT0/X7bffLg8PD3l4eGjNmjV644035OHhYe/LlXq+mJ+fn+rWrasffvjBJX/GkZGRql27tsNYbGysUlNTJbnm/8MFDh8+rC+//FJ//etf7WOu2O8zzzyj4cOH6+GHH1bdunXVo0cPDRkyRBMmTJB0Y3smrN2ivLy8dPvtt2vFihUO4ytWrFCLFi2cVNXNUbVqVZUvX96h93PnzmnNmjW3bO/GGA0YMEDz58/XypUrVbVqVYftrtjzxYwxOnv2rEv2evfdd2vnzp1KSUmxvxo1aqTu3bsrJSVF1apVc7meL3b27Fnt3btXkZGRLvkzbtmyZaHH7ezfv19VqlSR5Nr/D8+cOVPh4eFKTEy0j7livzk5OXJzc4xN7u7u9kd33NCer+n2BDhVwaM7ZsyYYfbs2WMGDx5s/Pz8zKFDh5xd2jU7deqU2b59u9m+fbuRZCZNmmS2b99ufyzJxIkTTVBQkJk/f77ZuXOneeSRR27pW8L/9re/maCgILN69WqHW+FzcnLs+7hSzyNGjDBr1641Bw8eNDt27DAjR440bm5uZvny5cYY1+r1cv54N6gxrtfz008/bVavXm1++ukns3HjRtOxY0cTEBBg//vJ1frdvHmz8fDwMC+++KL54YcfzIcffmh8fX3NnDlz7Pu4Ws/GGJOXl2cqV65snnvuuULbXK3fpKQkU6FCBfujO+bPn2/Kli1rnn32Wfs+N6pnwtot7p///KepUqWK8fLyMg0bNrQ/6uFWt2rVKiOp0CspKckYc+EW6TFjxpjy5csbb29vc+edd5qdO3c6t+hrcKleJZmZM2fa93Glnnv37m3/77ZcuXLm7rvvtgc1Y1yr18u5OKy5Ws8Fz5fy9PQ0UVFRpmvXrmb37t327a7WrzHGfP755yYuLs54e3ubWrVqmbffftthuyv2vGzZMiPJ7Nu3r9A2V+s3KyvLDBo0yFSuXNn4+PiYatWqmVGjRpmzZ8/a97lRPduMMeba1uYAAABwo3DNGgAAgIUR1gAAACyMsAYAAGBhhDUAAAALI6wBAABYGGENAADAwghrAAAAFkZYAwAAsDDCGgCUQjabTQsXLnR2GQCKgbAGABaRl5dn/6XQAFCAsAYAVykhIUEDBgzQgAEDFBwcrLCwMD3//PMq+C1+586d07PPPqsKFSrIz89PTZs21erVq+3Hz5o1S8HBwVq8eLFq164tb29vHT58WGfPntWzzz6rSpUqydvbWzVq1NCMGTPsx+3Zs0cdOnSQv7+/IiIi1KNHDx0/ftyhrqeeekrPPvusQkNDVb58eY0dO9a+PTo6WpLUpUsX2Ww2+3sA1kRYA4BrMHv2bHl4eGjTpk1644039Prrr+vdd9+VJD3++ONat26d5s6dqx07dujBBx/Uvffeqx9++MF+fE5OjiZMmKB3331Xu3fvVnh4uHr27Km5c+fqjTfe0N69ezV9+nT5+/tLktLS0tS6dWs1aNBAW7du1RdffKFff/1Vf/7znwvV5efnp02bNunll19WcnKyVqxYIUnasmWLJGnmzJlKS0uzvwdgTfwidwC4SgkJCUpPT9fu3btls9kkScOHD9eiRYv0+eefq0aNGvrll18UFRVlP6Zt27Zq0qSJxo8fr1mzZunxxx9XSkqK6tevL0nav3+/atasqRUrVqht27aFPnP06NHatGmTli1bZh/75ZdfVKlSJe3bt08xMTFKSEhQXl6evv76a/s+TZo0UZs2bTRx4kRJF65ZW7BggTp37nwjvhoA15GHswsAgFtZs2bN7EFNkpo3b67XXntNW7dulTFGMTExDvufPXtWYWFh9vdeXl6qV6+e/X1KSorc3d3VunXrS37etm3btGrVKvtK2x/9+OOP9s/745ySFBkZqfT09JI3CMDpCGsAcIO4u7tr27Ztcnd3dxj/Y9AqU6aMQ9grU6ZMkXPm5+erU6dOeumllwpti4yMtP/Z09PTYZvNZuPmBeAWRVgDgGuwcePGQu9r1Kih+Ph45eXlKT09XXfccUex56tbt67y8/O1Zs2aS54GbdiwoebNm6fo6Gh5eFz9X+Genp7Ky8u76uMB3DzcYAAA1+Dnn3/W0KFDtW/fPn388cd68803NWjQIMXExKh79+7q2bOn5s+fr4MHD2rLli166aWXtHTp0svOFx0draSkJPXu3VsLFy7UwYMHtXr1an366aeSpP79++vEiRN65JFHtHnzZv30009avny5evfuXaLwFR0dra+++krHjh3Tb7/9ds3fA4Abh7AGANegZ8+e+v3339WkSRP1799fAwcOVJ8+fSRduNuyZ8+eevrpp1WzZk396U9/0qZNm1SpUqUi55w2bZq6deumfv36qVatWnriiSeUnZ0tSYqKitK6deuUl5ene+65R3FxcRo0aJCCgoLk5lb8v9Jfe+01rVixQpUqVVJ8fPzVfwEAbjjuBgWAq5SQkKAGDRpo8uTJzi4FgAtjZQ0AAMDCCGsAAAAWxmlQAAAAC2NlDQAAwMIIawAAABZGWAMAALAwwhoAAICFEdYAAAAsjLAGAABgYYQ1AAAACyOsAQAAWBhhDQAAwML+HxSMFjE3FJgPAAAAAElFTkSuQmCC"/>
          <p:cNvSpPr>
            <a:spLocks noChangeAspect="1" noChangeArrowheads="1"/>
          </p:cNvSpPr>
          <p:nvPr/>
        </p:nvSpPr>
        <p:spPr bwMode="auto">
          <a:xfrm>
            <a:off x="165683" y="-156033"/>
            <a:ext cx="324604" cy="329213"/>
          </a:xfrm>
          <a:prstGeom prst="rect">
            <a:avLst/>
          </a:prstGeom>
          <a:noFill/>
        </p:spPr>
        <p:txBody>
          <a:bodyPr vert="horz" wrap="square" lIns="97877" tIns="48939" rIns="97877" bIns="4893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98" name="AutoShape 2" descr="data:image/png;base64,iVBORw0KGgoAAAANSUhEUgAAAooAAAHFCAYAAAB1ktioAAAAOXRFWHRTb2Z0d2FyZQBNYXRwbG90bGliIHZlcnNpb24zLjcuMCwgaHR0cHM6Ly9tYXRwbG90bGliLm9yZy88F64QAAAACXBIWXMAAA9hAAAPYQGoP6dpAABKY0lEQVR4nO3dd3QU5f7H8c8mIb2DoQYSeodQBYSEXgKKwBUEaYl4uYqAiA2lK4goRFEEFBK4Kk0QEVEvCkSQIsUgSkBFIsUoSAudlPn9wcn+XDOBZLNxE3y/ztlz2Gdmn/nuzMb9+Mw8sxbDMAwBAAAAf+Hi7AIAAABQNBEUAQAAYIqgCAAAAFMERQAAAJgiKAIAAMAUQREAAACmCIoAAAAwRVAEAACAKYIiAAAATBEUgX+YhIQEWSwW7d6929ml5EtycrIGDhyoypUry9PTU6VKlVKjRo00YsQIpaWlWdd77733FBcXV6BtzZ07VwkJCQUruIg5deqU3N3d1a9fv1zXSUtLk7e3t+6++26HbHPSpEmyWCw2bdevX9fw4cNVtmxZubq6qmHDhpKksLAwDRkyxCHbNZPbMU1JSZHFYnHa8f7ss8/UqVMnlStXTh4eHipXrpyioqL04osv2qw3bdo0rVmzxu7tXL58WZMmTdLmzZsLVjD+eQwA/yjx8fGGJGPXrl3OLiXP9u7da3h5eRmNGjUy4uPjjU2bNhkrV640nnvuOaNq1arGkSNHrOtGR0cblSpVKtD26tSpY0RGRhaoj6Kod+/ehoeHh3HmzBnT5fPnzzckGWvWrHHI9o4dO2Zs377dpi0uLs6QZMyZM8fYtm2b8e233xqGceMY//TTTw7ZrpncjunVq1eN7du3GydPniy0befmzTffNCQZvXv3NlatWmVs2rTJWLJkiTF8+HCjcePGNuv6+PgYgwcPtntbp06dMiQZEydOLFjR+Mdxc2pKBYA8iIuLk4uLizZv3iw/Pz9re58+fTR16lQZ/GR9nsTGxmrVqlV69913NWLEiBzLFy1apNKlSys6OrpA27l8+bK8vb1VoUIFVahQwWbZd999Jy8vrxzbj4iIKNA27eXh4aE777zTKduePn262rRpo/fff9+mfeDAgcrKynJKTcBfceoZgKmtW7eqffv28vPzk7e3t1q2bKmPP/7YZp1Tp07p4YcfVu3ateXr66uQkBC1a9dOW7ZssVkv+/Teyy+/rFmzZik8PFy+vr5q0aKFduzYcctaTp8+LX9/f/n6+pouzz69GRUVpY8//li//PKLLBaL9ZFt8uTJat68uYKDg+Xv769GjRpp4cKFNkEzLCxM33//vRITE62vDwsLk/T/p+1TUlJstr9582ZZLBab03rffPONunfvrpCQEOspxejoaB0/fjzX9zl69Gj5+PjYnErP1rdvX5UuXVrp6emSpI0bNyoqKkolS5aUl5eXKlasqN69e+vy5cu59t+5c2dVqFBB8fHxOZYlJydr586dGjRokNzcbowhfP7552rfvr38/f3l7e2tVq1a6YsvvrB5Xfbp5b1796pPnz4KCgpSlSpVbJZls1gsevvtt3XlyhXrvs0+5Wt26vncuXN6/PHHVblyZXl4eCgkJETdunXTwYMHresU9Jjmduo5L5//7M/Dpk2b9J///EelSpVSyZIl1atXL/3666+5Hodsp0+fVtmyZU2Xubj8/9ezxWLRpUuXtHjxYmv9UVFRkvL2N5iSkqI77rjDur+y+8je30OGDLHujz8zu3Rg5cqVat68uQICAuTt7a3KlSsrJibmlu8VxRdBEUAOiYmJateunc6fP6+FCxdq6dKl8vPzU48ePbR8+XLremfOnJEkTZw4UR9//LHi4+NVuXJlRUVFmV4L9cYbb2jDhg2Ki4vTu+++q0uXLqlbt246f/78Tetp0aKFUlNTNWDAACUmJurKlSum682dO1etWrVSmTJltH37dusjW0pKiv79739rxYoVWr16tXr16qVHH31UU6dOta7zwQcfqHLlyoqIiLC+/oMPPsjP7tOlS5fUsWNH/f777zbvuWLFirpw4UKur4uJidHly5e1YsUKm/Zz587pww8/1AMPPKASJUooJSVF0dHRcnd316JFi/Tpp5/qxRdflI+Pj65fv55r/y4uLhoyZIj27t2rffv22SzLDo/ZX/rvvPOOOnXqJH9/fy1evFgrVqxQcHCwOnfunCMsSlKvXr1UtWpVrVy5UvPmzTPd/vbt29WtWzd5eXlZ921uo5cXLlzQXXfdpfnz52vo0KH66KOPNG/ePFWvXl2pqanW9QrjmOb185/twQcfVIkSJfTee+/ppZde0ubNm/XAAw/k2n+2Fi1aaNWqVZo0aZL27dunzMzMXPebl5eXunXrZq1/7ty5kvL2N1i2bFl9+umnkm6MKmf3MX78+FvW+Nc6+vbtq8qVK2vZsmX6+OOPNWHCBGVkZOSrHxQzTj71DeBvlpdrFO+8804jJCTEuHDhgrUtIyPDqFu3rlGhQgUjKyvL9HUZGRlGenq60b59e+Pee++1th85csSQZNSrV8/IyMiwtn/99deGJGPp0qU3rfnq1atGz549DUmGJMPV1dWIiIgwnn322RzXluX1GsXMzEwjPT3dmDJlilGyZEmb95Tb9WzZ++7P10QahmFs2rTJkGRs2rTJMAzD2L17t93X+jVq1Mho2bKlTdvcuXMNScb+/fsNwzCM999/35BkJCUl5bv/n3/+2bBYLMbIkSOtbenp6UaZMmWMVq1aGYZhGJcuXTKCg4ONHj162Lw2MzPTaNCggdGsWTNr28SJEw1JxoQJE3JsK3vZnw0ePNjw8fHJsW6lSpVsrsGbMmWKIcnYsGFDnt+bPcc0+7MZHx9vbcvr5z/78/Dwww/b9PnSSy8ZkozU1NSb1vvTTz8ZdevWtX6uvby8jPbt2xuvv/66cf36dZt183qNYm5/gze7RnHw4MGmfzN/PX4vv/yyIck4d+7cLevA7YMRRQA2Ll26pJ07d6pPnz42p3pdXV01cOBAHT9+XIcOHbK2z5s3T40aNZKnp6fc3NxUokQJffHFF0pOTs7Rd3R0tFxdXa3P69evL0n65ZdfblqTh4eHPvjgAx04cECzZ89Wv379dOrUKb3wwguqVauWTT03s3HjRnXo0EEBAQFydXVViRIlNGHCBJ0+fVonT57MUx95UbVqVQUFBempp57SvHnzdODAgTy/dujQodq2bZvNe4qPj1fTpk1Vt25dSVLDhg3l7u6uhx56SIsXL9bPP/+c5/7Dw8PVtm1bvfvuu9bRx08++US//fabdTRx27ZtOnPmjAYPHqyMjAzrIysrS126dNGuXbt06dIlm3579+6d5xry4pNPPlH16tXVoUOHm67n6GOa38+/pByzxPP6ua5SpYr27dunxMRETZ48WR06dNCuXbs0YsQItWjRQlevXs1Tzfn5GyyIpk2bSpLuu+8+rVixQidOnHBo/yiaCIoAbJw9e1aGYZheO1WuXDlJN66tkqRZs2bpP//5j5o3b65Vq1Zpx44d2rVrl7p06WJ6erhkyZI2zz08PCQp11PJf1WrVi2NHj1a77zzjo4ePapZs2bp9OnTeTqF9vXXX6tTp06SpLfeektfffWVdu3apWeffTZfNeRFQECAEhMT1bBhQ40bN0516tRRuXLlNHHiROs1hrkZMGCAPDw8rNfMHThwQLt27dLQoUOt61SpUkWff/65QkJC9Mgjj6hKlSqqUqWKXn311TzVFxsbq9OnT2vt2rWSbgRRX19f3XfffZKk33//XdKNyUIlSpSwecyYMUOGYVhPeWbL7Vo7e506dSrHRJi/Koxjmp/Pf7aCfK5dXFzUpk0bTZgwQWvXrtWvv/6qvn37as+ePVq0aNEtX5/fv8GCaNOmjdasWaOMjAwNGjRIFSpUUN26dbV06VKHbgdFC7OeAdgICgqSi4uLzXVg2bIv0C9VqpSkG9exRUVF6c0337RZ72bX4TmKxWLRY489pilTpui777675frLli1TiRIltG7dOnl6elrb83NvuuzXXbt2zab9jz/+yLFuvXr1tGzZMhmGoW+//VYJCQmaMmWKvLy89PTTT+e6jaCgIN1zzz1asmSJnn/+ecXHx8vT01P333+/zXqtW7dW69atlZmZqd27d2vOnDkaPXq0SpcufdN7JUo3ricMCgrSokWLFBkZqXXr1mnQoEHWEbTs4ztnzpxcZwSXLl3a5vlfJz0U1B133HHTiT+SY47pX+Xn818YfHx89Mwzz2j58uV5+lw74m/Q09Mzx2daMv9c33PPPbrnnnt07do17dixQ9OnT1f//v0VFhamFi1a5HmbKD4YUQRgw8fHR82bN9fq1attRiSysrL0zjvvqEKFCqpevbqkG+Ege/Qk27fffmszgcQRzL60pRtf3GlpadaRHunGaI7ZSIrFYpGbm5vNqe8rV67ov//9b451c+sje2bot99+a9OePTJnxmKxqEGDBpo9e7YCAwO1d+/eXNfNNnToUP36669av3693nnnHd17770KDAw0XdfV1VXNmzfXG2+8IUl56t/T01P9+/fX//73P82YMUPp6ek2M1dbtWqlwMBAHThwQE2aNDF9uLu733I7BdG1a1f98MMP2rhxY67rOOKY/lV+Pv8FldvnOvuUcV4/13n5G7zZKGdYWJhOnjxpHUmWbtwY/bPPPsu1dg8PD0VGRmrGjBmSbszyx+2JEUXgH2rjxo05bvMiSd26ddP06dPVsWNHtW3bVmPHjpW7u7vmzp2r7777TkuXLrWOHnXv3l1Tp07VxIkTFRkZqUOHDmnKlCkKDw936EzIhx56SOfOnVPv3r1Vt25dubq66uDBg5o9e7ZcXFz01FNPWdetV6+eVq9erTfffFONGzeWi4uLmjRpoujoaM2aNUv9+/fXQw89pNOnT+vll1/O8SWb3ceyZcu0fPly6y/B1KtXT02bNlWNGjU0duxYZWRkKCgoSB988IG2bt1q8/p169Zp7ty56tmzpypXrizDMLR69WqdO3dOHTt2vOX77dSpkypUqKCHH35Yv/32m81pZ+nGNWkbN25UdHS0KlasqKtXr1pPU97qmr5ssbGxeuONNzRr1izVrFlTLVu2tC7z9fXVnDlzNHjwYJ05c0Z9+vRRSEiITp06pX379unUqVM5RrAcbfTo0Vq+fLnuuecePf3002rWrJmuXLmixMREde/eXW3btnXIMTWT189/QdWpU0ft27dX165dVaVKFV29elU7d+7UK6+8otKlSys2Ntam/s2bN+ujjz5S2bJl5efnpxo1auT5b9DPz0+VKlXShx9+qPbt2ys4OFilSpVSWFiY+vbtqwkTJqhfv3564okndPXqVb322ms5ZmFPmDBBx48fV/v27VWhQgWdO3dOr776qkqUKKHIyEiH7BMUQU6dSgPgb5c9UzO3R/aM3i1bthjt2rUzfHx8DC8vL+POO+80PvroI5u+rl27ZowdO9YoX7684enpaTRq1MhYs2ZNjlmU2TNLZ86cmaMe5eHXIj777DMjJibGqF27thEQEGC4ubkZZcuWNXr16pXjlz/OnDlj9OnTxwgMDDQsFovNrM1FixYZNWrUMDw8PIzKlSsb06dPNxYuXJhjJnNKSorRqVMnw8/Pz5Bk815++OEHo1OnToa/v79xxx13GI8++qjx8ccf28x6PnjwoHH//fcbVapUMby8vIyAgACjWbNmRkJCwk3f55+NGzfOkGSEhoYamZmZNsu2b99u3HvvvUalSpUMDw8Po2TJkkZkZKSxdu3aPPdvGIYRERFhSDJeeukl0+WJiYlGdHS0ERwcbJQoUcIoX768ER0dbaxcudK6TvbM2FOnTuV4fUFmPRuGYZw9e9YYNWqUUbFiRaNEiRJGSEiIER0dbRw8eNC6TkGPqdmsZ8PI2+c/tzsI/HUWfG7mz59v9OrVy6hcubLh7e1tuLu7G1WqVDGGDx9uHDt2zGbdpKQko1WrVoa3t7chyTqDO69/g4ZhGJ9//rkRERFheHh4GJJs9vf69euNhg0bGl5eXkblypWN119/PcfxW7dundG1a1ejfPnyhru7uxESEmJ069bN2LJly03fJ4o3i2HwkwYAAADIiWsUAQAAYIqgCAAAAFMERQAAAJgiKAIAAMAUQREAAACmCIoAAAAwxQ23YbesrCz9+uuv8vPzc/jPdwEAgMJhGIYuXLigcuXKycXl5mOGBEXY7ddff1VoaKizywAAAHY4duyYKlSocNN1CIqwm5+fn6QbHzR/f38nVwMAAPIiLS1NoaGh1u/xmyEowm7Zp5v9/f0JigAAFDN5uWyMySwAAAAwRVAEAACAKYIiAAAATBEUAQAAYIqgCAAAAFMERQAAAJgiKAIAAMAUQREAAACmCIoAAAAwxS+zoMDaPLdUrh5ezi4DAIDbyp6Zg5xdAiOKAAAAMEdQBAAAgCmCIgAAAEwRFAEAAGCKoAgAAABTBEUAAACYIigCAADAFEERAAAApgiKAAAAMEVQBAAAgCmCIgAAAEwRFAEAAGCKoAgAAABTBEUAAACYIigCAADAFEERAAAApgiKAAAAMEVQBAAAgCmCIgAAAEwRFAEAAGCKoAgAAABTBEUAAACYIigCAADAFEERAAAApgiKAAAAMEVQBAAAgCmCIgAAAEwRFAEAAGCKoAgAAABTBEUAAACYIigCAADAFEERAAAApgiKAAAAMEVQBAAAgCmCIgAAAEwRFAEAAGCKoAgAAABTBEUAAACYIigCAADAFEERAAAApgiKAAAAMEVQBAAAgCmCIgAAAEwRFIuBhIQEBQYG2rQtWLBAoaGhcnFxUVxcnCZNmqSGDRsWaDspKSmyWCxKSkoqUD8AAOD2cNsGxSFDhshisejFF1+0aV+zZo0sFku++goLC1NcXFyuy69fv65SpUrp+eefN10+ffp0lSpVStevX8/XdrP17dtXP/zwg/V5WlqaRowYoaeeekonTpzQQw89pLFjx+qLL76wq38AAAAzt21QlCRPT0/NmDFDZ8+eLdTtuLu764EHHlBCQoIMw8ixPD4+XgMHDpS7u3u++05PT5eXl5dCQkKsbUePHlV6erqio6NVtmxZeXt7y9fXVyVLlizQ+wAAAPiz2zoodujQQWXKlNH06dNvut6qVatUp04deXh4KCwsTK+88op1WVRUlH755Rc99thjslgsuY5GxsbG6vDhw/ryyy9t2rds2aIff/xRsbGxkm6Exlq1asnT01M1a9bU3Llzretmn/pdsWKFoqKi5OnpqXfeecfm1HNCQoLq1asnSapcubIsFotSUlJMTz3fbFuS9PXXXysiIkKenp5q0qSJvvnmm5vuJwAA8M9yWwdFV1dXTZs2TXPmzNHx48dN19mzZ4/uu+8+9evXT/v379ekSZM0fvx4JSQkSJJWr16tChUqaMqUKUpNTVVqaqppP/Xq1VPTpk0VHx9v075o0SI1a9ZMdevW1VtvvaVnn31WL7zwgpKTkzVt2jSNHz9eixcvtnnNU089pZEjRyo5OVmdO3e2Wda3b199/vnnkm4EvdTUVIWGhuao51bbunTpkrp3764aNWpoz549mjRpksaOHXvrnQoAAP4x3JxdQGG799571bBhQ02cOFELFy7MsXzWrFlq3769xo8fL0mqXr26Dhw4oJkzZ2rIkCEKDg6Wq6ur/Pz8VKZMmZtuKyYmRmPHjtXrr78uX19fXbx4UStXrtSsWbMkSVOnTtUrr7yiXr16SZLCw8N14MABzZ8/X4MHD7b2M3r0aOs6f+Xl5WU9xXzHHXfkWtOttvXuu+8qMzNTixYtkre3t+rUqaPjx4/rP//5T67v79q1a7p27Zr1eVpa2k33BwAAKN5u+6AoSTNmzFC7du30+OOP51iWnJyse+65x6atVatWiouLU2ZmplxdXfO8nfvvv19jxozR8uXLFRsbq+XLl8swDPXr10+nTp3SsWPHFBsbq2HDhllfk5GRoYCAAJt+mjRpks93aCsv20pOTlaDBg3k7e1tXd6iRYub9jt9+nRNnjw5R/u7vq/KzzPv+wkA8M9VccJ+Z5eAfPhHBMU2bdqoc+fOGjdunIYMGWKzzDCMHNcdmk1IyYuAgAD16dNH8fHxio2NVXx8vPr06SN/f3/9/vvvkm6cEm7evLnN6/4aRn18fOzafrasrKxbbsue9/jMM89ozJgx1udpaWmmp70BAMDt4R8RFCXpxRdfVMOGDVW9enWb9tq1a2vr1q02bdu2bVP16tWtocrd3V2ZmZl52k5sbKyioqK0bt06ffXVV5o2bZokqXTp0ipfvrx+/vlnDRgwwAHvKHd52Vbt2rX13//+V1euXJGXl5ckaceOHTft18PDQx4eHg6vFwAAFE3/mKBYr149DRgwQHPmzLFpf/zxx9W0aVNNnTpVffv21fbt2/X666/bzBAOCwvTl19+qX79+snDw0OlSpXKdTuRkZGqWrWqBg0apKpVq6pNmzbWZZMmTdLIkSPl7++vrl276tq1a9q9e7fOnj1rM1LnCLfaVv/+/fXss88qNjZWzz33nFJSUvTyyy87tAYAAFC83daznv9q6tSpOU65NmrUSCtWrNCyZctUt25dTZgwQVOmTLE5RT1lyhSlpKSoSpUquuOOO265nZiYGJ09e1YxMTE27Q8++KDefvtt6y1uIiMjlZCQoPDwcIe8v/xsy9fXVx999JEOHDigiIgIPfvss5oxY4bD6wAAAMWXxbD3gjz846WlpSkgIEDfPVOLySwAgDxhMovzZX9/nz9/Xv7+/jdd9x81oggAAIC8IygCAADAFEERAAAApgiKAAAAMEVQBAAAgCmCIgAAAEwRFAEAAGCKoAgAAABTBEUAAACYIigCAADAFEERAAAApgiKAAAAMEVQBAAAgCmCIgAAAEwRFAEAAGCKoAgAAABTBEUAAACYIigCAADAFEERAAAApgiKAAAAMEVQBAAAgCmCIgAAAEwRFAEAAGCKoAgAAABTBEUAAACYIigCAADAFEERAAAApgiKAAAAMEVQBAAAgCmCIgAAAEwRFAEAAGCKoAgAAABTBEUAAACYIigCAADAFEERAAAApgiKAAAAMEVQBAAAgCmCIgAAAEwRFAEAAGCKoAgAAABTBEUAAACYIigCAADAFEERAAAAptycXQCKv9Cnd8jf39/ZZQAAAAdjRBEAAACmCIoAAAAwRVAEAACAKYIiAAAATBEUAQAAYIqgCAAAAFMERQAAAJgiKAIAAMAUQREAAACmCIoAAAAwRVAEAACAKYcFxXPnzjmqKwAAABQBdgXFGTNmaPny5dbn9913n0qWLKny5ctr3759DisOAAAAzmNXUJw/f75CQ0MlSRs2bNCGDRv0ySefqGvXrnriiSccWiAAAACcw82eF6WmplqD4rp163TfffepU6dOCgsLU/PmzR1aIAAAAJzDrhHFoKAgHTt2TJL06aefqkOHDpIkwzCUmZnpuOoAAADgNHaNKPbq1Uv9+/dXtWrVdPr0aXXt2lWSlJSUpKpVqzq0QAAAADiHXUFx9uzZCgsL07Fjx/TSSy/J19dX0o1T0g8//LBDCwQAAIBzWAzDMJxdBIqntLQ0BQQE6Pz58/L393d2OQAAIA/y8/1t14jikiVLbrp80KBB9nQLAACAIsSuEcWgoCCb5+np6bp8+bLc3d3l7e2tM2fOOKxAFF2MKAIAUPzk5/vbrlnPZ8+etXlcvHhRhw4d0l133aWlS5faVTQAAACKFof9hF+1atX04osvatSoUY7qEgAAAE7ksKAoSa6urvr1118d2SUAAACcxK7JLGvXrrV5bhiGUlNT9frrr6tVq1YOKQzFR5vnlsrVw8vZZQDA327PTCZv4vZmV1Ds2bOnzXOLxaI77rhD7dq10yuvvOKIugAAAOBkdgXFrKwsR9cBAACAIsauaxSnTJmiy5cv52i/cuWKpkyZUuCiAAAA4Hx2BcXJkyfr4sWLOdovX76syZMnF7goAAAAOJ9dQdEwDFkslhzt+/btU3BwcIGLAgAAgPPl6xrFoKAgWSwWWSwWVa9e3SYsZmZm6uLFixo+fLjDiwQAAMDfL19BMS4uToZhKCYmRpMnT1ZAQIB1mbu7u8LCwtSiRQuHFwkAAIC/X76C4uDBgyVJ4eHhatmypUqUKFEoRQEAAMD57Lo9TmRkpPXfV65cUXp6us3yW/3ANAAAAIo+uyazXL58WSNGjFBISIh8fX0VFBRk8wAAAEDxZ1dQfOKJJ7Rx40bNnTtXHh4eevvttzV58mSVK1dOS5YscXSNAAAAcAK7Tj1/9NFHWrJkiaKiohQTE6PWrVuratWqqlSpkt59910NGDDA0XUCAADgb2bXiOKZM2cUHh4u6cb1iGfOnJEk3XXXXfryyy8dVx0AAACcxq6gWLlyZaWkpEiSateurRUrVki6MdIYGBjoqNoAAADgRHYFxaFDh2rfvn2SpGeeecZ6reJjjz2mJ554wqEFAgAAwDnsukbxscces/67bdu2OnjwoHbv3q0qVaqoQYMGDisOAAAAzmPXiOKSJUt07do16/OKFSuqV69eqlWrFrOeAQAAbhN2n3o+f/58jvYLFy5o6NChBS4KAAAAzmdXUDQMQxaLJUf78ePHbX7/GQAAAMVXvq5RjIiIkMVikcViUfv27eXm9v8vz8zM1JEjR9SlSxeHFwkAAIC/X76CYs+ePSVJSUlJ6ty5s3x9fa3L3N3dFRYWpt69ezu0QAAAADhHvoLixIkTJUlhYWHq16+fPDw8CqUoAAAAOJ9d1yi2a9dOp06dsj7/+uuvNXr0aC1YsMBhhQEAAMC57AqK/fv316ZNmyRJv/32mzp06KCvv/5a48aN05QpUxxaIAAAAJzDrqD43XffqVmzZpKkFStWqF69etq2bZvee+89JSQkOLI+AAAAOIldQTE9Pd16feLnn3+uu+++W5JUs2ZNpaamOq46AAAAOI1dQbFOnTqaN2+etmzZog0bNlhvifPrr7+qZMmSDi0QAAAAzmFXUJwxY4bmz5+vqKgo3X///dbfd167dq31lDQAAACKt3zdHidbVFSU/vjjD6WlpSkoKMja/tBDD8nb29v6/KuvvlKTJk24jQ4AAEAxZNeIoiS5urrahETpxv0VQ0JCrM+7du2qEydO2F8dAAAAnMbuoJgXhmEUZvcAAAAoRIUaFAEAAFB8ERQBAABgiqAIAAAAU4UaFC0WS2F2DwAAgELEZBYAAACYsus+inl14cKFwuweAAAAhciuEcXff/9dAwcOVLly5eTm5iZXV1ebBwAAAIo/u0YUhwwZoqNHj2r8+PEqW7Ys1yICAADchuwKilu3btWWLVvUsGFDB5cDAACAosKuU8+hoaFMVAEAALjN2RUU4+Li9PTTTyslJcXB5QAAAKCosOvUc9++fXX58mVVqVJF3t7eKlGihM3yM2fOOKQ4AAAAOI9dQTEuLs7BZSA3KSkpCg8P1zfffGO9JvSrr77S8OHDdfDgQUVHR2v06NFq27atzp49q8DAQLu3FRYWptGjR2v06NEOqR0AABRvdgXFwYMHO7qOYq9Hjx66cuWKPv/88xzLtm/frpYtW2rPnj1q1KhRvvoNDQ1VamqqSpUqZW0bM2aMGjZsqE8++US+vr7y9vZWamqqAgICCvw+AAAAstl9w+3MzEytWbNGycnJslgsql27tu6+++5/7H0UY2Nj1atXL/3yyy+qVKmSzbJFixapYcOG+Q6J169fl7u7u8qUKWPTfvjwYQ0fPlwVKlSwtv11HQAAgIKyazLLTz/9pFq1amnQoEFavXq13n//fT3wwAOqU6eODh8+7Ogai4Xu3bsrJCRECQkJNu2XL1/W8uXLFRsbq23btqlNmzby8vJSaGioRo4cqUuXLlnXDQsL0/PPP68hQ4YoICBAw4YNU0pKiiwWi5KSkqz/Pn36tGJiYmSxWJSQkKDNmzfLYrHo3Llz1r5uta2TJ0+qR48e8vLyUnh4uN59993C3kUAAKCYsSsojhw5UlWqVNGxY8e0d+9effPNNzp69KjCw8M1cuRIR9dYLLi5uWnQoEFKSEiwuXXQypUrdf36dTVo0ECdO3dWr1699O2332r58uXaunWrRowYYdPPzJkzVbduXe3Zs0fjx4+3WZZ9Gtrf319xcXFKTU1V3759c9Syf//+W25ryJAhSklJ0caNG/X+++9r7ty5Onny5E3f47Vr15SWlmbzAAAAty+LYccNEX18fLRjxw7Vq1fPpn3fvn1q1aqVLl686LACi5ODBw+qVq1a2rhxo9q2bStJioyMVPny5eXm5iYvLy/Nnz/fuv7WrVsVGRmpS5cuydPTU2FhYYqIiNAHH3xgXcdsMktgYKDi4uI0ZMgQSdLmzZttJrMMGjTopts6evSoatSooR07dqh58+Y2tc+ePTvXySyTJk3S5MmTc7R/90wt+Xn+My85AADkVHHCfmeXgJtIS0tTQECAzp8/L39//5uua9eIooeHhy5cuJCj/eLFi3J3d7eny9tCzZo11bJlSy1atEjSjWsJt2zZopiYGO3Zs0cJCQny9fW1Pjp37qysrCwdOXLE2keTJk0KXMettpWcnCw3NzebbdWsWfOWM6afeeYZnT9/3vo4duxYgWsFAABFl12TWbp3766HHnpICxcuVLNmzSRJO3fu1PDhw3X33Xc7tMDiJjY2ViNGjNAbb7yh+Ph4VapUSe3bt1dWVpb+/e9/m56ar1ixovXfPj4+Ba7hVts6dOiQJOX7N7o9PDzk4eFR4PoAAEDxYFdQfO211zR48GC1aNHCerPtjIwM3X333Xr11VcdWmBxc99992nUqFF67733tHjxYg0bNkwWi0WNGjXS999/r6pVqxZ6DbfaVq1atZSRkaHdu3dbg/6hQ4dsJsMAAADYFRQDAwP14Ycf6scff9TBgwdlGIZq1679t4Sgos7X11d9+/bVuHHjdP78eet1hE899ZTuvPNOPfLIIxo2bJh8fHyUnJysDRs2aM6cOQ6t4VbbqlGjhrp06aJhw4ZpwYIFcnNz0+jRo+Xl5eXQOgAAQPFm1zWK2apVq6YePXro7rvvJiT+SWxsrM6ePasOHTpYTyvXr19fiYmJ+vHHH9W6dWtFRERo/PjxKlu2rMO3n5dtxcfHKzQ0VJGRkerVq5ceeughhYSEOLwWAABQfOV51vOYMWM0depU+fj4aMyYMTddd9asWQ4pDkVb9qwpZj0DAP6MWc9FW35mPef51PM333yj9PR0678BAABwe8tzUNy0aZPpvwEAAHB7susaxZiYGNP7KF66dEkxMTEFLgoAAADOZ1dQXLx4sa5cuZKj/cqVK1qyZEmBiwIAAIDz5ev2OGlpaTIMQ4Zh6MKFC/L09LQuy8zM1Pr165k5CwAAcJvIV1AMDAyUxWKRxWJR9erVcyy3WCymvwUMAACA4idfQXHTpk0yDEPt2rXTqlWrFBwcbF3m7u6uSpUqqVy5cg4vEgAAAH+/fAXFyMhISdKRI0cUGhoqF5cC3a8bAAAARZhdP+FXqVIlSdLly5d19OhRXb9+3WZ5/fr1C14ZAAAAnMquoHjq1CkNHTpUn3zyienyzMzMAhUFAAAA57Pr3PHo0aN19uxZ7dixQ15eXvr000+1ePFiVatWTWvXrnV0jQAAAHACu0YUN27cqA8//FBNmzaVi4uLKlWqpI4dO8rf31/Tp09XdHS0o+sEAADA38yuEcVLly5Z75cYHBysU6dOSZLq1aunvXv3Oq46AAAAOI1dQbFGjRo6dOiQJKlhw4aaP3++Tpw4oXnz5qls2bIOLRAAAADOYdep59GjRys1NVWSNHHiRHXu3Fnvvvuu3N3dlZCQ4Mj6AAAA4CR2BcUBAwZY/x0REaGUlBQdPHhQFStWVKlSpRxWHAAAAJzHrqD4V97e3mrUqJEjugIAAEARYdc1in369NGLL76Yo33mzJn617/+VeCiAAAA4Hx2BcXExETTW+B06dJFX375ZYGLAgAAgPPZFRQvXrwod3f3HO0lSpRQWlpagYsCAACA89kVFOvWravly5fnaF+2bJlq165d4KIAAADgfHZNZhk/frx69+6tw4cPq127dpKkL774QkuXLtXKlSsdWiAAAACcw66gePfdd2vNmjWaNm2a3n//fXl5eal+/fr6/PPPFRkZ6egaAQAA4AR23x4nOjqa33QGAAC4jdl1jSIAAABuf3keUQwODtYPP/ygUqVKKSgoSBaLJdd1z5w545DiAAAA4Dx5DoqzZ8+Wn5+fJCkuLq6w6gEAAEARkeeguG/fPvXp00ceHh4KDw9Xy5Yt5ebmkF8ABAAAQBGU52sU58yZo4sXL0qS2rZty+llAACA21yehwTDwsL02muvqVOnTjIMQ9u3b1dQUJDpum3atHFYgQAAAHCOPAfFmTNnavjw4Zo+fbosFovuvfde0/UsFosyMzMdViAAAACcI89BsWfPnurZs6cuXrwof39/HTp0SCEhIYVZGwAAAJwo37NRfH19tWnTJoWHhzOZBQAA4DaW56SXlpYmf39/SVJERIQuX76c67rZ6wEAAKD4ynNQDAoKUmpqqkJCQhQYGGh6w23DMLhGEQAA4DaR56C4ceNGBQcHS5I2bdpUaAUBAACgaMhzUIyMjJQkZWRkaPPmzYqJiVFoaGihFQYAAADnyvMNt7O5ubnp5Zdf5vQyAADAbS7fQVGS2rdvr82bNzu4FAAAABQldt3fpmvXrnrmmWf03XffqXHjxvLx8bFZfvfddzukOAAAADiPXUHxP//5jyRp1qxZOZYx6xkAAOD2YFdQzMrKcnQdAAAAKGIK/NMqV69elaenpyNqQTEV+vQObrIOAMBtyK7JLJmZmZo6darKly8vX19f/fzzz5Kk8ePHa+HChQ4tEAAAAM5hV1B84YUXlJCQoJdeeknu7u7W9nr16untt992WHEAAABwHruC4pIlS7RgwQINGDBArq6u1vb69evr4MGDDisOAAAAzmNXUDxx4oSqVq2aoz0rK0vp6ekFLgoAAADOZ1dQrFOnjrZs2ZKjfeXKlYqIiChwUQAAAHA+u2Y9T5w4UQMHDtSJEyeUlZWl1atX69ChQ1qyZInWrVvn6BoBAADgBHaNKPbo0UPLly/X+vXrZbFYNGHCBCUnJ+ujjz5Sx44dHV0jAAAAnMCuEcWhQ4fqgQce0ObNm2WxWBxdEwAAAIoAu0YUT58+rejoaFWoUEFjx45VUlKSg8sCAACAs9kVFNeuXavffvtNEydO1O7du9W4cWPVrl1b06ZNU0pKioNLBAAAgDNYDMMwCtrJ8ePHtXTpUi1atEg//vijMjIyHFEbiri0tDQFBATo/Pnz/IQfAADFRH6+v+0aUfyz9PR07d69Wzt37lRKSopKly5d0C4BAABQBNgdFDdt2qRhw4apdOnSGjx4sPz8/PTRRx/p2LFjjqwPAAAATmLXrOcKFSro9OnT6ty5s+bPn68ePXrI09PT0bUBAADAiewKihMmTNC//vUvBQUFOboeAAAAFBF2BcWHHnrI0XUAAACgiCnwZBYAAADcngiKAAAAMEVQBAAAgCmCIgAAAEwRFAEAAGCKoAgAAABTBEUAAACYIigCAADAlF033Ab+rM1zS+Xq4eXsMgAUE3tmDnJ2CQDyiBFFAAAAmCIoAgAAwBRBEQAAAKYIigAAADBFUAQAAIApgiIAAABMERQBAABgiqAIAAAAUwRFAAAAmCIoAgAAwBRBEQAAAKYIigAAADBFUAQAAIApgiIAAABMERQBAABgiqAIAAAAUwRFAAAAmCIoAgAAwBRBEQAAAKYIigAAADBFUAQAAIApgiIAAABMERQBAABgiqAIAAAAUwRFAAAAmCIoAgAAwBRBEQAAAKYIigAAADBFUAQAAIApgiIAAABMERQBAABgiqAIAAAAUwRFAAAAmCIoAgAAwBRBEQAAAKbcnF0AAAD458jIyND169edXcZtzd3dXW5ujol4BEUAAFDoDMPQ0aNH9ccffzi7lH+EUqVKqWLFirJYLAXqh6AIAAAKXXZILF++vHx9feXiwtVvhSErK0sXL17UiRMnlJGRocqVKxcoLBIUAQBAocrIyLCGxDJlyji7nNuer6+vJOnEiRN677331LFjR4WEhNjVF3EeAAAUquxrErMDDApf9r4+c+aM1q1bp1OnTtnVD0ERAAD8LTjd/PfJ3tdly5ZVamqqUlJS7OvHgTUBAACgCLFYLHJxcdHly5ftej1BEQAAAKYIisVASkqKLBaLkpKSrG1fffWV6tWrpxIlSqhnz57avHmzLBaLzp07V6BthYWFKS4urkB9AACQH0OGDFHPnj2dXUYO33zzjbp3766QkBB5enoqLCxMffv2td7ix97vXrPv9aLKqUHx5MmT+ve//62KFSvKw8NDZcqUUefOnbV9+3ZnlmWXHj16qEOHDqbLtm/fLovFor1799rVd2hoqFJTU1W3bl1r25gxY9SwYUMdOXJECQkJatmypVJTUxUQEGDXNgAAwP87efKkOnTooFKlSumzzz5TcnKyFi1apLJly9p9Grc4cmpQ7N27t/bt26fFixfrhx9+0Nq1axUVFaUzZ84U6nYL447wsbGx2rhxo3755ZccyxYtWqSGDRuqUaNG+e73+vXrcnV1VZkyZWzusn748GG1a9dOFSpUUGBgoNzd3VWmTJkC31gTAICiJjExUc2aNZOHh4fKli2rp59+WhkZGdbln376qe666y4FBgaqZMmS6t69uw4fPmxdnj2Ct3r1arVt21be3t5q0KDBTQemtm3bprS0NL399tuKiIhQeHi42rVrp7i4OFWsWFEpKSlq27atJCkoKEgWi0VDhgzJUz3h4eGSpIiICFksFkVFRUmSoqKiNHr0aJs6evbsae1XkubOnatq1arJ09NTpUuXVp8+fezZpXnmtKB47tw5bd26VTNmzFDbtm1VqVIlNWvWTM8884yio6Ot6x09elT33HOPfH195e/vr/vuu0+///67dbnZcPXo0aOtO126seNHjBihMWPGqFSpUurYsaMk6fvvv1d0dLT8/f3l5+en1q1b2xzI+Ph41apVS56enqpZs6bmzp2b6/vJHppOSEiwab98+bKWL1+u2NhYSTc+eG3atJGXl5dCQ0M1cuRIXbp0ybp+WFiYnn/+eQ0ZMkQBAQEaNmyYzRB19r9Pnz6tmJgYWSwWJSQkmA5/32pbJ0+eVI8ePeTl5aXw8HC9++67uR8wAACc4MSJE+rWrZuaNm2qffv26c0339TChQv1/PPPW9e5dOmSxowZo127dumLL76Qi4uL7r33XmVlZdn09eyzz2rs2LFKSkpS9erVdf/999sEzj8rU6aMMjIy9MEHH8gwjBzLQ0NDtWrVKknSoUOHlJqaqldffTVP9Xz99deSpM8//1ypqalavXp1nvbF7t27NXLkSE2ZMkWHDh3Sp59+qjZt2uTptfZyWlD09fWVr6+v1qxZo2vXrpmuYxiGevbsqTNnzigxMVEbNmzQ4cOH1bdv33xvb/HixXJzc9NXX32l+fPn68SJE2rTpo08PT21ceNG7dmzRzExMdYPzFtvvaVnn31WL7zwgpKTkzVt2jSNHz9eixcvNu3fzc1NgwYNUkJCgs0HauXKlbp+/boGDBig/fv3q3PnzurVq5e+/fZbLV++XFu3btWIESNs+po5c6bq1q2rPXv2aPz48TbLsk9D+/v7Ky4uTqmpqab7Iy/bGjJkiFJSUrRx40a9//77mjt3rk6ePJnrPrx27ZrS0tJsHgAAFKa5c+cqNDRUr7/+umrWrKmePXtq8uTJeuWVV6zBq3fv3urVq5eqVaumhg0bauHChdq/f78OHDhg09fYsWMVHR2t6tWra/Lkyfrll1/0008/mW73zjvv1Lhx49S/f3+VKlVKXbt21cyZM62DVa6urgoODpYkhYSEqEyZMtbLv25Vzx133CFJKlmypMqUKWPt51aOHj0qHx8fde/eXZUqVVJERIRGjhyZzz2aP077ZRY3NzclJCRo2LBhmjdvnho1aqTIyEj169dP9evXl3QjaX/77bc6cuSIQkNDJUn//e9/VadOHe3atUtNmzbN8/aqVq2ql156yfp83LhxCggI0LJly1SiRAlJUvXq1a3Lp06dqldeeUW9evWSdGOY+MCBA5o/f74GDx5suo2YmBjNnDlTmzdvtg5HL1q0SL169VJQUJBGjRql/v37W4eVq1Wrptdee02RkZF688035enpKUlq166dxo4da+33z/c+yj4NbbFYFBAQkOsd7mfOnHnTbR09elSffPKJduzYoebNm0uSFi5cqFq1auW6D6dPn67JkyfnaH/X91X5ebrm+joA+LOjU2bmaKs4Yb8TKkFxkJycrBYtWthcWtWqVStdvHhRx48fV8WKFXX48GGNHz9eO3bs0B9//GENkEePHrW5vj87X0g37i8o3Ti7VrNmTdNtv/DCCxozZow2btyoHTt2aN68eZo2bZq+/PJL1atXL9ea81pPfnXs2FGVKlVS5cqV1aVLF3Xp0kX33nuvvL297e7zVpx+jeKvv/6qtWvXqnPnztq8ebMaNWpkPX2bnJys0NBQa0iUpNq1ayswMFDJycn52laTJk1sniclJal169bWkPhnp06d0rFjxxQbG2sd+fT19dXzzz9vc2r6r2rWrKmWLVtq0aJFkm58ULZs2aKYmBhJ0p49e5SQkGDTZ+fOnZWVlaUjR47kWqs9brWt5ORkubm52WyrZs2aCgwMzLXPZ555RufPn7c+jh07VuA6AQC4GcMwclx/n33mLru9R48eOn36tN566y3t3LlTO3fulJRzTsKfv/OzX/vX09N/VbJkSf3rX//SK6+8ouTkZJUrV04vv/zyTV+T13r+ysXFJcdp7vT0dOu//fz8tHfvXi1dulRly5bVhAkT1KBBgwLf8eRmnP5bz56enurYsaM6duyoCRMm6MEHH9TEiRM1ZMgQ0w+HZPuhudVOzebj42Pz3MvLK9easj80b731lnW0LZur681HzmJjYzVixAi98cYbio+PV6VKldS+fXtrv//+979Nh4krVqyYa632uNW2Dh06JEn5mvzi4eEhDw+PAtcGAEBe1a5dW6tWrbL57t+2bZv8/PxUvnx5nT59WsnJyZo/f75at24tSdq6dWuh1OLu7q4qVapYr/d3d3eXJGVmZlrXyUs9Zq+TbpySTk1NtT7PzMzUd999Zz1LKd04I9uhQwd16NBBEydOVGBgoDZu3Gg9A+poTg+Kf1W7dm2tWbPG+u+jR4/q2LFj1lHFAwcO6Pz589ZTpHfccYe+++47mz6SkpJMRwr/rH79+lq8eLHS09NzrFu6dGmVL19eP//8swYMGJCv+u+77z6NGjVK7733nhYvXqxhw4ZZP9iNGjXS999/r6pVq+arT3vcalu1atVSRkaGdu/erWbNmkm6cTFuYf5fCQAAuTl//nyO+woGBwfr4YcfVlxcnB599FGNGDFChw4d0sSJEzVmzBi5uLgoKChIJUuW1IIFC1S2bFkdPXpUTz/9dIHrWbdunZYtW6Z+/fqpevXqMgxDH330kdavX6/4+HhJUqVKlWSxWLRu3Tp169ZNXl5eeaonJCREXl5e+vTTT1WhQgV5enoqICBA7dq105gxY/Txxx+rSpUqmj17ts338rp16/Tzzz+rTZs2CgoK0vr165WVlaUaNWoU+P3mxmmnnk+fPq127drpnXfesV6HuHLlSr300ku65557JEkdOnRQ/fr1NWDAAO3du1dff/21Bg0apMjISOsp03bt2mn37t1asmSJfvzxR02cODFHcDQzYsQIpaWlqV+/ftq9e7d+/PFH/fe//7WOtE2aNEnTp0/Xq6++qh9++EH79+9XfHy8Zs2addN+fX191bdvX40bN06//vqrzZT2p556Stu3b9cjjzyipKQk/fjjj1q7dq0effRRO/di7m61rRo1aqhLly4aNmyYdu7cqT179ujBBx+86UgrAACFZfPmzYqIiLB5TJgwQeXLl9f69ev19ddfq0GDBho+fLhiY2P13HPPSbpxZnHZsmXas2eP6tatq8cee0wzZ+a8Dja/ateuLW9vbz3++ONq2LCh7rzzTq1YsUJvv/22Bg4cKEkqX768Jk+erKefflqlS5fWiBEj8lSPm5ubXnvtNc2fP1/lypWz5p6YmBgNHjzYmnXCw8NtRhMDAwO1evVqtWvXTrVq1dK8efO0dOlS1alTp8DvNzdOG1H09fVV8+bNNXv2bB0+fFjp6ekKDQ3VsGHDNG7cOEk3TouuWbNGjz76qNq0aSMXFxd16dJFc+bMsfbTuXNnjR8/Xk8++aSuXr2qmJgYDRo0SPv33/zC6JIlS2rjxo164oknFBkZKVdXVzVs2FCtWrWSJD344IPy9vbWzJkz9eSTT8rHx0f16tXLcX8jM7GxsVq4cKE6depkc0q5fv36SkxM1LPPPqvWrVvLMAxVqVLFrlnct5KXbcXHx+vBBx9UZGSkSpcureeffz7HLGsAAApbQkJCjtvL/VlkZKT1ljJmOnTokGOG858vSwsLC8txmVpgYKDpbW+yVa5cWQsWLLhF5dL48eNzfHfeqh7pRs548MEHbdpKlCihuXPn5no7vrvuukubN2++ZU2OZDFutpeAm0hLS1NAQIC+e6YWs54BFAiznm9vly9fVnJysmrVqlWoM3Tx/7L3eUpKin744Qe1bNlSkZGRkv7/+/v8+fPy9/e/aT/81jMAAABMERQBAABgiqAIAAAAUwRFAAAAmCIoAgAAwBRBEQAAAKYIigAAADBFUAQAAIApgiIAAMDfYO7cuQoPD5enp6caN26sLVu2OLukW3LaT/gBAAA4QuMnlvyt29szc1C+X7N8+XKNHj1ac+fOVatWrTR//nx17dpVBw4csPm536KGEUUAAIBCNmvWLMXGxurBBx9UrVq1FBcXp9DQUL355pvOLu2mCIoAAACF6Pr169qzZ486depk096pUydt27bNSVXlDUERAACgEP3xxx/KzMxU6dKlbdpLly6t3377zUlV5Q1BEQAA4G9gsVhsnhuGkaOtqCEoAgAAFKJSpUrJ1dU1x+jhyZMnc4wyFjUERQAAgELk7u6uxo0ba8OGDTbtGzZsUMuWLZ1UVd5wexwAAIBCNmbMGA0cOFBNmjRRixYttGDBAh09elTDhw93dmk3RVAEAAAoZH379tXp06c1ZcoUpaamqm7dulq/fr0qVark7NJuiqAIAACKNXtugO0MDz/8sB5++GFnl5EvXKMIAAAAUwRFAAAAmCIoAgAAwBRBEQAAAKYIigAAADBFUAQAAIApgiIAAABMERQBAABgiqAIAAAAUwRFAAAAmCIoAgAAFKIvv/xSPXr0ULly5WSxWLRmzRpnl5Rn/NYzAAAo1o5Oqfe3bq/ihP35Wv/SpUtq0KCBhg4dqt69exdSVYWDoAgAAFCIunbtqq5duzq7DLtw6hkAAACmCIoAAAAwRVAEAACAKYIiAAAATBEUAQAAYIpZzwAAAIXo4sWL+umnn6zPjxw5oqSkJAUHB6tixYpOrOzWCIoAAACFaPfu3Wrbtq31+ZgxYyRJgwcPVkJCgpOqyhuCIgAAKNbyewPsv1tUVJQMw3B2GXbhGkUAAACYIigCAADAFKeeUWChT++Qv7+/s8sAAAAOxogiAAAATBEUAQAAYIqgCAAA/hZZWVnOLuEfw1H7mqAIAAAKlbu7u6QbN57G3yN7X6enpxeoHyazAACAQuXm5qZSpUrpxIkTkiRfX1+5uDBWVRiysrJ08eJFnThxQufOnSvwyCJBEQAAFLrsn6rLDosoXOfOndPvv/8uwzCUlZUlLy8vu/ohKAIAgEJnsVhUqVIlpaenKzExUenp6QoICJDFYnF2abcVwzB0/fp1ZWVlKSsrS6dPn1apUqVUoUIFu/ojKAIAgL9N1apVlZWVpY0bN+q3335jgkshcnFxUXBwsDp16qRy5crZ1QdBEQAA/K2qV6+u0NBQXbx4kaBYiFxdXeXn5ycPDw+7+yAoAgCAv52Xl5fd183h78OUIwAAAJhiRBF2MwxDkpSWlubkSgAAQF5lf29nf4/fDEERdjt9+rQkKTQ01MmVAACA/Lpw4YICAgJuug5BEXYLDg6WJB09evSWHzQ4T1pamkJDQ3Xs2DH5+/s7uxzcBMeqeOA4FQ8cp9wZhqELFy7kaSY0QRF2y76rfkBAAH+ExYC/vz/HqZjgWBUPHKfigeNkLq8DPExmAQAAgCmCIgAAAEwRFGE3Dw8PTZw4sUA38kTh4zgVHxyr4oHjVDxwnBzDYuRlbjQAAAD+cRhRBAAAgCmCIgAAAEwRFAEAAGCKoAgAAABTBEXYbe7cuQoPD5enp6caN26sLVu2OLukf7Qvv/xSPXr0ULly5WSxWLRmzRqb5YZhaNKkSSpXrpy8vLwUFRWl77//3jnF/oNNnz5dTZs2lZ+fn0JCQtSzZ08dOnTIZh2OlfO9+eabql+/vvVmzS1atNAnn3xiXc4xKpqmT58ui8Wi0aNHW9s4VgVDUIRdli9frtGjR+vZZ5/VN998o9atW6tr1646evSos0v7x7p06ZIaNGig119/3XT5Sy+9pFmzZun111/Xrl27VKZMGXXs2FEXLlz4myv9Z0tMTNQjjzyiHTt2aMOGDcrIyFCnTp106dIl6zocK+erUKGCXnzxRe3evVu7d+9Wu3btdM8991gDBseo6Nm1a5cWLFig+vXr27RzrArIAOzQrFkzY/jw4TZtNWvWNJ5++mknVYQ/k2R88MEH1udZWVlGmTJljBdffNHadvXqVSMgIMCYN2+eEypEtpMnTxqSjMTERMMwOFZFWVBQkPH2229zjIqgCxcuGNWqVTM2bNhgREZGGqNGjTIMg78nR2BEEfl2/fp17dmzR506dbJp79Spk7Zt2+akqnAzR44c0W+//WZzzDw8PBQZGckxc7Lz589LkoKDgyVxrIqizMxMLVu2TJcuXVKLFi04RkXQI488oujoaHXo0MGmnWNVcG7OLgDFzx9//KHMzEyVLl3apr106dL67bffnFQVbib7uJgds19++cUZJUE3rp0aM2aM7rrrLtWtW1cSx6oo2b9/v1q0aKGrV6/K19dXH3zwgWrXrm0NGByjomHZsmXau3evdu3alWMZf08FR1CE3SwWi81zwzBytKFo4ZgVLSNGjNC3336rrVu35ljGsXK+GjVqKCkpSefOndOqVas0ePBgJSYmWpdzjJzv2LFjGjVqlP73v//J09Mz1/U4Vvbj1DPyrVSpUnJ1dc0xenjy5Mkc/9eGoqFMmTKSxDErQh599FGtXbtWmzZtUoUKFaztHKuiw93dXVWrVlWTJk00ffp0NWjQQK+++irHqAjZs2ePTp48qcaNG8vNzU1ubm5KTEzUa6+9Jjc3N+vx4FjZj6CIfHN3d1fjxo21YcMGm/YNGzaoZcuWTqoKNxMeHq4yZcrYHLPr168rMTGRY/Y3MwxDI0aM0OrVq7Vx40aFh4fbLOdYFV2GYejatWscoyKkffv22r9/v5KSkqyPJk2aaMCAAUpKSlLlypU5VgXEqWfYZcyYMRo4cKCaNGmiFi1aaMGCBTp69KiGDx/u7NL+sS5evKiffvrJ+vzIkSNKSkpScHCwKlasqNGjR2vatGmqVq2aqlWrpmnTpsnb21v9+/d3YtX/PI888ojee+89ffjhh/Lz87OOdAQEBMjLy8t6DziOlXONGzdOXbt2VWhoqC5cuKBly5Zp8+bN+vTTTzlGRYifn5/1+t5sPj4+KlmypLWdY1VAzptwjeLujTfeMCpVqmS4u7sbjRo1st7eA86xadMmQ1KOx+DBgw3DuHGbiIkTJxplypQxPDw8jDZt2hj79+93btH/QGbHSJIRHx9vXYdj5XwxMTHW/77dcccdRvv27Y3//e9/1uUco6Lrz7fHMQyOVUFZDMMwnJRRAQAAUIRxjSIAAABMERQBAABgiqAIAAAAUwRFAAAAmCIoAgAAwBRBEQAAAKYIigAAADBFUAQAAIApgiIA4G9lsVi0Zs0aZ5cBIA8IigAAZWZmKisry9llAChiCIoAUAxFRUVpxIgRGjFihAIDA1WyZEk999xzyv5V1uvXr+vJJ59U+fLl5ePjo+bNm2vz5s3W1yckJCgwMFDr1q1T7dq15eHhoV9++UXXrl3Tk08+qdDQUHl4eKhatWpauHCh9XUHDhxQt27d5Ovrq9KlS2vgwIH6448/bOoaOXKknnzySQUHB6tMmTKaNGmSdXlYWJgk6d5775XFYrE+B1A0ERQBoJhavHix3NzctHPnTr322muaPXu23n77bUnS0KFD9dVXX2nZsmX69ttv9a9//UtdunTRjz/+aH395cuXNX36dL399tv6/vvvFRISokGDBmnZsmV67bXXlJycrHnz5snX11eSlJqaqsjISDVs2FC7d+/Wp59+qt9//1333Xdfjrp8fHy0c+dOvfTSS5oyZYo2bNggSdq1a5ckKT4+XqmpqdbnAIomi5H9v58AgGIjKipKJ0+e1Pfffy+LxSJJevrpp7V27Vp99NFHqlatmo4fP65y5cpZX9OhQwc1a9ZM06ZNU0JCgoYOHaqkpCQ1aNBAkvTDDz+oRo0a2rBhgzp06JBjmxMmTNDOnTv12WefWduOHz+u0NBQHTp0SNWrV1dUVJQyMzO1ZcsW6zrNmjVTu3bt9OKLL0q6cY3iBx98oJ49exbGrgHgQG7OLgAAYJ8777zTGhIlqUWLFnrllVe0e/duGYah6tWr26x/7do1lSxZ0vrc3d1d9evXtz5PSkqSq6urIiMjTbe3Z88ebdq0yTrC+GeHDx+2bu/PfUpS2bJldfLkyfy/QQBOR1AEgNuQq6ur9uzZI1dXV5v2P4c8Ly8vm6Dp5eV10z6zsrLUo0cPzZgxI8eysmXLWv9dokQJm2UWi4WJMkAxRVAEgGJqx44dOZ5Xq1ZNERERyszM1MmTJ9W6des891evXj1lZWUpMTHR9NRzo0aNtGrVKoWFhcnNzf6vjxIlSigzM9Pu1wP4+zCZBQCKqWPHjmnMmDE6dOiQli5dqjlz5mjUqFGqXr26BgwYoEGDBmn16tU6cuSIdu3apRkzZmj9+vW59hcWFqbBgwcrJiZGa9as0ZEjR7R582atWLFCkvTII4/ozJkzuv/++/X111/r559/1v/+9z/FxMTkK/iFhYXpiy++0G+//aazZ88WeD8AKDwERQAopgYNGqQrV66oWbNmeuSRR/Too4/qoYceknRjVvGgQYP0+OOPq0aNGrr77ru1c+dOhYaG3rTPN998U3369NHDDz+smjVratiwYbp06ZIkqVy5cvrqq6+UmZmpzp07q27duho1apQCAgLk4pL3r5NXXnlFGzZsUGhoqCIiIuzfAQAKHbOeAaAYioqKUsOGDRUXF+fsUgDcxhhRBAAAgCmCIgAAAExx6hkAAACmGFEEAACAKYIiAAAATBEUAQAAYIqgCAAAAFMERQAAAJgiKAIAAMAUQREAAACmCIoAAAAwRVAEAACAqf8DOCtRR/uAevEAAAAASUVORK5CYII="/>
          <p:cNvSpPr>
            <a:spLocks noChangeAspect="1" noChangeArrowheads="1"/>
          </p:cNvSpPr>
          <p:nvPr/>
        </p:nvSpPr>
        <p:spPr bwMode="auto">
          <a:xfrm>
            <a:off x="165683" y="-156033"/>
            <a:ext cx="324604" cy="329213"/>
          </a:xfrm>
          <a:prstGeom prst="rect">
            <a:avLst/>
          </a:prstGeom>
          <a:noFill/>
        </p:spPr>
        <p:txBody>
          <a:bodyPr vert="horz" wrap="square" lIns="97877" tIns="48939" rIns="97877" bIns="4893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2157772"/>
            <a:ext cx="5930553" cy="455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40720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6792CE-8BD6-F52E-DB88-21B42480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Loan Status and </a:t>
            </a:r>
            <a:r>
              <a:rPr lang="en-IN" dirty="0" smtClean="0"/>
              <a:t>Home Ownership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481B4D95-2CFD-901A-1653-8FBB6D3214B4}"/>
              </a:ext>
            </a:extLst>
          </p:cNvPr>
          <p:cNvSpPr txBox="1">
            <a:spLocks/>
          </p:cNvSpPr>
          <p:nvPr/>
        </p:nvSpPr>
        <p:spPr>
          <a:xfrm>
            <a:off x="6524543" y="4631405"/>
            <a:ext cx="5172309" cy="1710074"/>
          </a:xfrm>
          <a:prstGeom prst="rect">
            <a:avLst/>
          </a:prstGeom>
        </p:spPr>
        <p:txBody>
          <a:bodyPr vert="horz" lIns="0" tIns="48939" rIns="0" bIns="48939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72B1345C-BECF-413D-ECFB-4BBD6973ABFB}"/>
              </a:ext>
            </a:extLst>
          </p:cNvPr>
          <p:cNvSpPr txBox="1">
            <a:spLocks/>
          </p:cNvSpPr>
          <p:nvPr/>
        </p:nvSpPr>
        <p:spPr>
          <a:xfrm>
            <a:off x="819274" y="2305606"/>
            <a:ext cx="5309394" cy="1684272"/>
          </a:xfrm>
          <a:prstGeom prst="rect">
            <a:avLst/>
          </a:prstGeom>
        </p:spPr>
        <p:txBody>
          <a:bodyPr vert="horz" lIns="0" tIns="48939" rIns="0" bIns="48939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214"/>
              </a:spcBef>
              <a:buNone/>
            </a:pPr>
            <a:r>
              <a:rPr lang="en-US" sz="1900" b="1" dirty="0" smtClean="0"/>
              <a:t>INFERENCE</a:t>
            </a:r>
            <a:r>
              <a:rPr lang="en-US" sz="1900" dirty="0" smtClean="0"/>
              <a:t>:</a:t>
            </a:r>
          </a:p>
          <a:p>
            <a:pPr>
              <a:lnSpc>
                <a:spcPct val="120000"/>
              </a:lnSpc>
              <a:spcBef>
                <a:spcPts val="214"/>
              </a:spcBef>
              <a:buFont typeface="Wingdings" pitchFamily="2" charset="2"/>
              <a:buChar char="q"/>
            </a:pPr>
            <a:r>
              <a:rPr lang="en-US" sz="1900" dirty="0" smtClean="0"/>
              <a:t>People living in a rented house have slightly high percentage of Charge Off compared to Fully Paid.</a:t>
            </a:r>
            <a:endParaRPr lang="en-IN" sz="1900" dirty="0"/>
          </a:p>
        </p:txBody>
      </p:sp>
      <p:sp>
        <p:nvSpPr>
          <p:cNvPr id="10248" name="AutoShape 8" descr="data:image/png;base64,iVBORw0KGgoAAAANSUhEUgAAAqwAAAHFCAYAAAA30as/AAAAOXRFWHRTb2Z0d2FyZQBNYXRwbG90bGliIHZlcnNpb24zLjcuMCwgaHR0cHM6Ly9tYXRwbG90bGliLm9yZy88F64QAAAACXBIWXMAAA9hAAAPYQGoP6dpAAB+u0lEQVR4nO3dd1hUx/s28HtpC7I0EQGRKoKgIiIW1AAqSmzRGGON2KKx90Zs2HtNosaKicYSC19jDaIQFUVAsYGoCKIJBisIGgT2vH/4cn6uFBHBXeD+XNde4cyZM+eZgSv7ODtnViIIggAiIiIiIhWlpuwAiIiIiIiKwoSViIiIiFQaE1YiIiIiUmlMWImIiIhIpTFhJSIiIiKVxoSViIiIiFQaE1YiIiIiUmlMWImIiIhIpTFhJSIiIiKVxoSViOg9AgMDIZFIEBUVpexQPkhcXBz69esHOzs7aGtro1q1anBzc8OoUaOQnp4u1vvtt9+wevXqj7rXunXrEBgY+HEBqyhvb29IJBLxpaOjgwYNGmD16tWQy+XKDo+oUmDCSkRUAV2+fBmNGjVCbGwsZs2ahePHj2PDhg3o2LEjTpw4gadPn4p1mbC+n52dHc6fP4/z589jz549sLCwwPjx4+Hv76/s0IgqBQ1lB0BERKVv9erVUFNTQ2hoKPT09MTy7t27Y968eRAEQYnRlT86Ojpo1qyZeNy+fXvUqVMHP/74I+bPnw9NTc2Pav/ly5eoUqXKx4ZJVGFxhpWIqJScPXsWbdq0gZ6eHqpUqYLmzZvjyJEjCnUePXqEESNGwNnZGTKZDNWrV0fr1q1x5swZhXpJSUmQSCRYvnw5Vq5cCVtbW8hkMnh4eODChQvvjeXJkyfQ19eHTCYr8LxEIgHw5uPuI0eO4N69ewofe+eZM2cOmjZtiqpVq0JfXx9ubm7YsmWLQsJrY2ODGzduICwsTLzexsYGwP8tp0hKSlK4f2hoKCQSCUJDQ8Wyy5cvo1OnTqhevTqkUilq1KiBjh074sGDB4X2c9y4cdDV1VVY4pCnZ8+eMDU1RXZ2NgDg1KlT8Pb2hrGxMXR0dGBlZYWvvvoKL1++LHIsC6KpqYlGjRrh5cuXePTokfj7KmiWWSKRICAgQDwOCAiARCLBpUuX0L17dxgZGaFWrVoAgAEDBkAmk+HGjRto06YNdHV1YWJiglGjRuWL87///oO/vz9sbW2hpaUFCwsLjBw5Es+fP1eoV5x+v379GvPnz0edOnUglUphYmKCgQMH4tGjRx88NkRlgQkrEVEpCAsLQ+vWrZGWloYtW7Zg165d0NPTQ+fOnbFnzx6xXt5H8bNnz8aRI0ewbds22NnZwdvbWyF5y/PTTz8hODgYq1evxs6dO5GZmYkOHTogLS2tyHg8PDyQkpKCvn37IiwsDK9evSqw3rp169CiRQuYmZmJH3mfP39ePJ+UlITvvvsOe/fuxYEDB9CtWzeMHj0a8+bNE+scPHgQdnZ2aNiwoXj9wYMHP2T4kJmZibZt2+Lff/9V6LOVlRVevHhR6HWDBg3Cy5cvsXfvXoXy58+f43//+x+++eYbaGpqIikpCR07doSWlha2bt2K48ePY/HixdDV1cXr168/KNY8CQkJ0NDQgJGRUYmu79atG+zt7fH7779jw4YNYnl2djY6dOiANm3aICgoCKNGjcLPP/+Mnj17inUEQUDXrl2xfPly9OvXD0eOHMGECROwfft2tG7dGllZWQBQrH7L5XJ06dIFixcvRp8+fXDkyBEsXrwYwcHB8Pb2LvRvh+iTEoiIqEjbtm0TAAiRkZGF1mnWrJlQvXp14cWLF2JZTk6OUK9ePaFmzZqCXC4v8LqcnBwhOztbaNOmjfDll1+K5YmJiQIAoX79+kJOTo5YfvHiRQGAsGvXriJj/u+//4SuXbsKAAQAgrq6utCwYUNh+vTpQmpqqkLdjh07CtbW1kW2JwiCkJubK2RnZwtz584VjI2NFfpUt25dwcvLK981eWOXmJioUH769GkBgHD69GlBEAQhKipKACAEBQW9N453ubm5Cc2bN1coW7dunQBAuHbtmiAIgrBv3z4BgBATE/PB7Xt5eQl169YVsrOzhezsbOGff/4Rpk2bJgAQvv76a0EQ/u/3tW3btnzXAxBmz54tHs+ePVsAIMyaNStf3f79+wsAhDVr1iiUL1iwQAAgnD17VhAEQTh+/LgAQFi6dKlCvT179ggAhI0bNxa737t27RIACPv371coj4yMFAAI69atK3xwiD4RzrASEX2kzMxMREREoHv37gofwaurq6Nfv3548OAB4uPjxfINGzbAzc0N2tra0NDQgKamJkJCQhAXF5ev7Y4dO0JdXV08dnFxAQDcu3evyJikUikOHjyI2NhYrFq1Cr169cKjR4+wYMECODk5KcRTlFOnTsHHxwcGBgZQV1eHpqYmZs2ahSdPniA1NbVYbRSHvb09jIyMMHXqVGzYsAGxsbHFvnbgwIEIDw9X6NO2bdvQuHFj1KtXDwDg6uoKLS0tDB06FNu3b8fdu3c/KL4bN25AU1MTmpqaqFGjBlasWIG+ffti06ZNH9TO27766qtCz/Xt21fhuE+fPgCA06dPA3jzewHeLCF429dffw1dXV2EhIQAKF6/Dx8+DENDQ3Tu3Bk5OTniy9XVFWZmZgXO/BN9akxYiYg+0rNnzyAIAszNzfOdq1GjBoA3a0oBYOXKlRg+fDiaNm2K/fv348KFC4iMjMTnn39e4EevxsbGCsdSqRQAiv0xrZOTE8aNG4cdO3YgOTkZK1euxJMnTzBz5sz3Xnvx4kW0a9cOALBp0yacO3cOkZGRmD59+gfFUBwGBgYICwuDq6srvv/+e9StWxc1atTA7NmzxTWohenbty+kUqm4fjQ2NhaRkZEYOHCgWKdWrVo4efIkqlevjpEjR6JWrVqoVasW1qxZU6z4atWqhcjISERFReH69et4/vw5duzYAQMDgxL3uaC/FwDQ0NDI93s3MzMD8H9/R0+ePIGGhgZMTEwU6kkkEpiZmYn1itPvf//9F8+fP4eWlpaYlOe9Hj58iMePH5e4j0SlhbsEEBF9JCMjI6ipqSElJSXfuX/++QcAUK1aNQDAjh074O3tjfXr1yvUK2qdZmmRSCQYP3485s6di+vXr7+3/u7du6GpqYnDhw9DW1tbLA8KCir2PfOuy1tTmaegJKh+/frYvXs3BEHA1atXERgYiLlz50JHRwfTpk0r9B5GRkbo0qULfvnlF8yfPx/btm2DtrY2evfurVDvs88+w2effYbc3FxERUXhhx9+wLhx42BqaopevXq9tx/u7u4f3M+8xLEgbz/c9racnBw8efJEIWl9+PAhgP/7B4yxsTFycnLw6NEjhaRVEAQ8fPgQjRs3Fsve1+9q1arB2NgYx48fLzCet3eZIFIWzrASEX0kXV1dNG3aFAcOHFCYdZTL5dixYwdq1qwJBwcHAG+SlLxZ0jxXr15VeNCpNBSUPANvEuj09HRx5hd4M2tb0GypRCKBhoaGwpKEV69e4ddff81Xt7A28nYLuHr1qkL5oUOHCo1dIpGgQYMGWLVqFQwNDXHp0qVC6+YZOHAg/vnnHxw9ehQ7duzAl19+CUNDwwLrqquro2nTpvjpp58AoFjtv4+pqSm0tbXz9fN///tfidrbuXOnwvFvv/0G4M2uDgDQpk0bAG/+AfS2/fv3IzMzUzz/tsL63alTJzx58gS5ublwd3fP93J0dCxRH4hKE2dYiYiK6dSpU/m2ZwKADh06YNGiRWjbti1atWqFSZMmQUtLC+vWrcP169exa9cucTatU6dOmDdvHmbPng0vLy/Ex8dj7ty5sLW1RU5OTqnFOnToUDx//hxfffUV6tWrB3V1ddy8eROrVq2Cmpoapk6dKtatX78+Dhw4gPXr16NRo0ZQU1ODu7s7OnbsiJUrV6JPnz4YOnQonjx5guXLl+dLuPPa2L17N/bs2SN+s1b9+vXRuHFjODo6YtKkScjJyYGRkREOHjyIs2fPKlx/+PBhrFu3Dl27doWdnR0EQcCBAwfw/PlztG3b9r39bdeuHWrWrIkRI0bg4cOHCssBgDfrhk+dOoWOHTvCysoK//33H7Zu3QoA8PHxKckQK5BIJPjmm2+wdetW1KpVCw0aNMDFixfFRPNDaGlpYcWKFcjIyEDjxo0RHh6O+fPno3379mjZsiUAoG3btvD19cXUqVORnp6OFi1a4OrVq5g9ezYaNmyIfv36FbvfvXr1ws6dO9GhQweMHTsWTZo0gaamJh48eIDTp0+jS5cu+PLLLz96jIg+inKf+SIiUn15T7oX9sp7Av7MmTNC69atBV1dXUFHR0do1qyZ8Mcffyi0lZWVJUyaNEmwsLAQtLW1BTc3NyEoKEjo37+/wpP6eU+dL1u2LF88eOep84KcOHFCGDRokODs7CwYGBgIGhoagrm5udCtWzfh/PnzCnWfPn0qdO/eXTA0NBQkEonw9lvD1q1bBUdHR0EqlQp2dnbCokWLhC1btuR78j8pKUlo166doKenJwBQ6MutW7eEdu3aCfr6+oKJiYkwevRo4ciRIwq7BNy8eVPo3bu3UKtWLUFHR0cwMDAQmjRpIgQGBhbZz7d9//33AgDB0tJSyM3NVTh3/vx54csvvxSsra0FqVQqGBsbC15eXsKhQ4fe227eLgHvk5aWJnz77beCqampoKurK3Tu3FlISkoqdJeAR48e5Wujf//+gq6urnD16lXB29tb0NHREapWrSoMHz5cyMjIUKj76tUrYerUqYK1tbWgqakpmJubC8OHDxeePXv2wf3Ozs4Wli9fLjRo0EDQ1tYWZDKZUKdOHeG7774Tbt++/d6+E5U1iSDw606IiIhUwYABA7Bv3z5kZGQoOxQilcI1rERERESk0piwEhEREZFK45IAIiIiIlJpnGElIiIiIpXGhJWIiIiIVBoTViIiIiJSafziAKoQ5HI5/vnnH+jp6RX6dYdERESkWgRBwIsXL1CjRg2oqRU+j8qElSqEf/75B5aWlsoOg4iIiErg/v37qFmzZqHnmbBShaCnpwfgzR+8vr6+kqMhIiKi4khPT4elpaX4Pl4YJqxUIeQtA9DX12fCSkREVM68bzkfE1aqUDxn7IK6VEfZYRAREX0S0cv8lB3CJ8FdAoiIiIhIpTFhJSIiIiKVxoSViIiIiFQaE1YiIiIiUmnlMmH19vbGuHHjilU3MDAQhoaGZRqPKgoICICrq6t4PGDAAHTt2rXIaz5kXD9FO0REREQAdwkA8Ca5CwoKQkxMjLJDKTNr1qyBIAil2mZoaChatWqFZ8+eKfyj4MCBA9DU1CzVexEREVHlxYS1kjAwMPhk96pateonuxcRERFVfCq/JCAzMxN+fn6QyWQwNzfHihUrFM6/fv0aU6ZMgYWFBXR1ddG0aVOEhobmaycoKAgODg7Q1tZG27Ztcf/+fQBvlgzMmTMHV65cgUQigUQiQWBg4Hvjev78OYYOHQpTU1Noa2ujXr16OHz4sHh+//79qFu3LqRSKWxsbPLFbWNjg4ULF2LQoEHQ09ODlZUVNm7cqNCvUaNGwdzcHNra2rCxscGiRYvE88nJyejSpQtkMhn09fXRo0cP/Pvvv4XG++6SgPeNKwDs2LED7u7u0NPTg5mZGfr06YPU1FQAQFJSElq1agUAMDIygkQiwYABAwDkXxLw7Nkz+Pn5wcjICFWqVEH79u1x+/Zt8Xzeso0TJ07AyckJMpkMn3/+OVJSUor4DRAREVFlofIJ6+TJk3H69GkcPHgQf/75J0JDQxEdHS2eHzhwIM6dO4fdu3fj6tWr+Prrr/H5558rJEQvX77EggULsH37dpw7dw7p6eno1asXAKBnz56YOHEi6tati5SUFKSkpKBnz55FxiSXy9G+fXuEh4djx44diI2NxeLFi6Gurg4AiI6ORo8ePdCrVy9cu3YNAQEBmDlzZr5EeMWKFXB3d8fly5cxYsQIDB8+HDdv3gQArF27FocOHcLevXsRHx+PHTt2wMbGBgAgCAK6du2Kp0+fIiwsDMHBwUhISHhv3B8yrsCbpHnevHm4cuUKgoKCkJiYKCallpaW2L9/PwAgPj4eKSkpWLNmTYH3GjBgAKKionDo0CGcP38egiCgQ4cOyM7OFuu8fPkSy5cvx6+//oq//voLycnJmDRpUqHxZ2VlIT09XeFFREREFZNKLwnIyMjAli1b8Msvv6Bt27YAgO3bt6NmzZoAgISEBOzatQsPHjxAjRo1AACTJk3C8ePHsW3bNixcuBAAkJ2djR9//BFNmzYV23BycsLFixfRpEkTyGQyaGhowMzMrFhxnTx5EhcvXkRcXBwcHBwAAHZ2duL5lStXok2bNpg5cyYAwMHBAbGxsVi2bJmY8AFAhw4dMGLECADA1KlTsWrVKoSGhqJOnTpITk5G7dq10bJlS0gkElhbWyvc/+rVq0hMTISlpSUA4Ndff0XdunURGRmJxo0bf9S45hk0aJD4s52dHdauXYsmTZogIyMDMplM/Oi/evXqhT7Ydvv2bRw6dAjnzp1D8+bNAQA7d+6EpaUlgoKC8PXXXwN48zvasGEDatWqBQAYNWoU5s6dW2gfFi1ahDlz5uQr3ylbAz1t9SL7T0REVFEkz11W5vewmnWtzO/xPio9w5qQkIDXr1/Dw8NDLKtatSocHR0BAJcuXYIgCHBwcIBMJhNfYWFhSEhIEK/R0NCAu7u7eFynTh0YGhoiLi6uRHHFxMSgZs2aYrL6rri4OLRo0UKhrEWLFrh9+zZyc3PFMhcXF/FniUQCMzMz8SP3AQMGICYmBo6OjhgzZgz+/PNPhfYtLS3FZBUAnJ2di92n941rnsuXL6NLly6wtraGnp4evL29AbxZjlBccXFx0NDQEP+xAADGxsZwdHRUiLVKlSpisgoA5ubm4lgUxN/fH2lpaeIrb4kHERERVTwqPcP6vqfa5XI51NXVER0dLX4cn0cmkykcSySSfNcXVFYcOjpFf1e9IAj52i6oL+8+SS+RSCCXywEAbm5uSExMxLFjx3Dy5En06NEDPj4+2LdvX4HtF3bfwuJ7n8zMTLRr1w7t2rXDjh07YGJiguTkZPj6+uL169fvvf5993o31oLGoqg4pVIppFJpseMgIiKi8kulZ1jt7e2hqamJCxcuiGXPnj3DrVu3AAANGzZEbm4uUlNTYW9vr/B6++P9nJwcREVFicfx8fF4/vw56tSpAwDQ0tJSmPl8HxcXFzx48ECM413Ozs44e/asQll4eDgcHBzyJdZF0dfXR8+ePbFp0ybs2bMH+/fvx9OnT+Hs7Izk5GSFWcXY2FikpaXBycnpve2+b1wB4ObNm3j8+DEWL16Mzz77DHXq1Mk346mlpQUARY6ds7MzcnJyEBERIZY9efIEt27dKlasRERERCqdsMpkMgwePBiTJ09GSEgIrl+/jgEDBkBN7U3YDg4O6Nu3L/z8/HDgwAEkJiYiMjISS5YswdGjR8V2NDU1MXr0aERERODSpUsYOHAgmjVrhiZNmgB488R+YmIiYmJi8PjxY2RlZRUZl5eXFzw9PfHVV18hODhYnAk9fvw4AGDixIkICQnBvHnzcOvWLWzfvh0//vhjkQ8RvWvVqlXYvXs3bt68iVu3buH333+HmZkZDA0N4ePjAxcXF/Tt2xeXLl3CxYsX4efnBy8vL4WlDyUdVwCwsrKClpYWfvjhB9y9exeHDh3CvHnzFNqxtraGRCLB4cOH8ejRI2RkZOS7V+3atdGlSxcMGTIEZ8+exZUrV/DNN9/AwsICXbp0KfZ4EBERUeWl0gkrACxbtgyenp744osv4OPjg5YtW6JRo0bi+W3btsHPzw8TJ06Eo6MjvvjiC0RERCis76xSpQqmTp2KPn36wMPDAzo6Oti9e7d4/quvvsLnn3+OVq1awcTEBLt27XpvXPv370fjxo3Ru3dvODs7Y8qUKeJMo5ubG/bu3Yvdu3ejXr16mDVrFubOnavwwNX7yGQyLFmyBO7u7mjcuDGSkpJw9OhRqKmpQSKRICgoCEZGRvD09ISPjw/s7OywZ8+eYrf/vnE1MTFBYGAgfv/9dzg7O2Px4sVYvny5QhsWFhaYM2cOpk2bBlNTU4waNarAe23btg2NGjVCp06d4OHhAUEQcPToUX65ABERERWLRCjtrz8iUoL09HQYGBjgur8TdwkgIiIqRWW5S0De+3daWhr09fULrafyM6xEREREVLkxYS3Azp07FbbJevtVt25dZYdHREREVKmo9LZWyvLFF18o7Bv6Nq67JCIiIvq0mLAWQE9PD3p6esoOg4iIiIjAhJUqGMtpF4pctE1ERETlD9ewEhEREZFKY8JKRERERCqNCSsRERERqTQmrERERESk0vjQFVUonjN2QV2qo+wwSImil/kpOwQiIiplnGElIiIiIpXGhJWIiIiIVBoTViIiIiJSaUxYiYiIiEilMWElIiIiIpXGhLWCSkpKgkQiQUxMDAAgNDQUEokEz58/V2pcxfFu7ERERFS5MWGtJJo3b46UlBQYGBgAAAIDA2FoaKjcoIiIiIiKgQmrisvOzi6VdrS0tGBmZgaJRFIq7ZWG169fKzsEIiIiKgeYsCqBXC7HkiVLYG9vD6lUCisrKyxYsED8KHzv3r3w9vaGtrY2duzYAQDYtm0bnJycoK2tjTp16mDdunUKbV68eBENGzaEtrY23N3dcfnyZYXzby8JCA0NxcCBA5GWlgaJRAKJRIKAgID3xp2VlYUpU6bA0tISUqkUtWvXxpYtWwAAubm5GDx4MGxtbaGjowNHR0esWbNG4foBAwaga9euWLRoEWrUqAEHB4dixU5ERESVG7/pSgn8/f2xadMmrFq1Ci1btkRKSgpu3rwpnp86dSpWrFiBbdu2QSqVYtOmTZg9ezZ+/PFHNGzYEJcvX8aQIUOgq6uL/v37IzMzE506dULr1q2xY8cOJCYmYuzYsYXev3nz5li9ejVmzZqF+Ph4AIBMJntv3H5+fjh//jzWrl2LBg0aIDExEY8fPwbwJgmvWbMm9u7di2rVqiE8PBxDhw6Fubk5evToIbYREhICfX19BAcHQxCED449T1ZWFrKyssTj9PT0915DRERE5RMT1k/sxYsXWLNmDX788Uf0798fAFCrVi20bNkSSUlJAIBx48ahW7du4jXz5s3DihUrxDJbW1vExsbi559/Rv/+/bFz507k5uZi69atqFKlCurWrYsHDx5g+PDhBcagpaUFAwMDSCQSmJmZFSvuW7duYe/evQgODoaPjw8AwM7OTjyvqamJOXPmiMe2trYIDw/H3r17FRJWXV1dbN68GVpaWgCAjRs3flDseRYtWqRwvzw7ZWugp61erD7Rx7GadU3ZIRARUSXBhPUTi4uLQ1ZWFtq0aVNoHXd3d/HnR48e4f79+xg8eDCGDBkilufk5IgPUMXFxaFBgwaoUqWKeN7Dw6NU446JiYG6ujq8vLwKrbNhwwZs3rwZ9+7dw6tXr/D69Wu4uroq1Klfv76YrH5M7P7+/pgwYYJ4nJ6eDktLyw/oEREREZUXTFg/MR0dnffW0dXVFX+Wy+UAgE2bNqFp06YK9dTV38wkCoJQihEW7H1x7927F+PHj8eKFSvg4eEBPT09LFu2DBEREQr13u4bUPLYpVIppFJpia4lIiKi8oUPXX1itWvXho6ODkJCQopV39TUFBYWFrh79y7s7e0VXra2tgAAZ2dnXLlyBa9evRKvu3DhQpHtamlpITc3t9hx169fH3K5HGFhYQWeP3PmDJo3b44RI0agYcOGsLe3R0JCwnvbLUnsREREVLkwYf3EtLW1MXXqVEyZMgW//PILEhIScOHCBfFp+4IEBARg0aJFWLNmDW7duoVr165h27ZtWLlyJQCgT58+UFNTw+DBgxEbG4ujR49i+fLlRcZhY2ODjIwMhISE4PHjx3j58uV76/fv3x+DBg1CUFAQEhMTERoair179wIA7O3tERUVhRMnTuDWrVuYOXMmIiMj3zseJYmdiIiIKhcmrEowc+ZMTJw4EbNmzYKTkxN69uyJ1NTUQut/++232Lx5MwIDA1G/fn14eXkhMDBQnGGVyWT4448/EBsbi4YNG2L69OlYsmRJkTE0b94cw4YNQ8+ePWFiYoKlS5e+N+7169eje/fuGDFiBOrUqYMhQ4YgMzMTADBs2DB069YNPXv2RNOmTfHkyROMGDHivW2WJHYiIiKqXCTCp1gASVTG0tPTYWBggOv+Ttwl4BPhLgFERPSx8t6/09LSoK+vX2g9zrASERERkUpjwkoA3jw0JZPJCn0RERERKQu3tSIAb/Z+jYmJUXYYRERERPlwDStVCMVdA0NERESqg2tYiYiIiKhCYMJKRERERCqNCSsRERERqTQmrERERESk0piwEhEREZFK47ZWVKF4ztgFdamOssOoNKKX+Sk7BCIiqgQ4w0pEREREKo0JKxERERGpNCasRERERKTSmLASERERkUpjwkqlxtvbG+PGjVN2GERERFTBMGGlDxYaGgqJRILnz58rOxQiIiKqBJiwkkrLzs5WdghERESkZExYqUBZWVkYM2YMqlevDm1tbbRs2RKRkZFISkpCq1atAABGRkaQSCQYMGCAeJ1cLseUKVNQtWpVmJmZISAgQKHdtLQ0DB06FNWrV4e+vj5at26NK1euiOcDAgLg6uqKrVu3ws7ODlKpFIIgfIouExERkYpiwkoFmjJlCvbv34/t27fj0qVLsLe3h6+vL/T09LB//34AQHx8PFJSUrBmzRrxuu3bt0NXVxcRERFYunQp5s6di+DgYACAIAjo2LEjHj58iKNHjyI6Ohpubm5o06YNnj59KrZx584d7N27F/v370dMTEyB8WVlZSE9PV3hRURERBWTROD0Fb0jMzMTRkZGCAwMRJ8+fQC8+WjexsYG48aNQ+PGjdGqVSs8e/YMhoaG4nXe3t7Izc3FmTNnxLImTZqgdevWWLx4MU6dOoUvv/wSqampkEqlYh17e3tMmTIFQ4cORUBAABYuXIi///4bJiYmhcYYEBCAOXPm5Cu/7u8EPW31UhgFKitWs64pOwQiIlIR6enpMDAwQFpaGvT19QutxxlWyichIQHZ2dlo0aKFWKapqYkmTZogLi6uyGtdXFwUjs3NzZGamgoAiI6ORkZGBoyNjSGTycRXYmIiEhISxGusra2LTFYBwN/fH2lpaeLr/v37H9pNIiIiKic0lB0AqZ68SXeJRJKv/N2yd2lqaiocSyQSyOVyAG/Wt5qbmyM0NDTfdW/P1Orq6r43RqlUqjBLS0RERBUXZ1gpH3t7e2hpaeHs2bNiWXZ2NqKiouDk5AQtLS0AQG5u7ge16+bmhocPH0JDQwP29vYKr2rVqpVqH4iIiKjiYMJK+ejq6mL48OGYPHkyjh8/jtjYWAwZMgQvX77E4MGDYW1tDYlEgsOHD+PRo0fIyMgoVrs+Pj7w8PBA165dceLECSQlJSE8PBwzZsxAVFRUGfeKiIiIyismrFSgxYsX46uvvkK/fv3g5uaGO3fu4MSJEzAyMoKFhQXmzJmDadOmwdTUFKNGjSpWmxKJBEePHoWnpycGDRoEBwcH9OrVC0lJSTA1NS3jHhEREVF5xV0CqELIe8qQuwSoPu4SQEREebhLABERERFVCExYiYiIiEilMWElIiIiIpXGhJWIiIiIVBq/OIAqFMtpF4pctE1ERETlD2dYiYiIiEilMWElIiIiIpXGhJWIiIiIVBoTViIiIiJSaXzoiioUzxm7oC7VUXYYKiF6mZ+yQyAiIioVnGElIiIiIpXGhJWIiIiIVBoTViIiIiJSaUxYiYiIiEilKTVh9fb2xrhx45QZwgcLCAiAq6urssMgIiIiqjQ4w/qBJk2ahJCQEGWHUWGVx3/EEBERUdnitlYfSCaTQSaTffL7CoKA3NxcaGjwV0ZERESVi9JnWOVyOaZMmYKqVavCzMwMAQEB4rnk5GR06dIFMpkM+vr66NGjB/7991/xfN7H81u3boWVlRVkMhmGDx+O3NxcLF26FGZmZqhevToWLFigcM+0tDQMHToU1atXh76+Plq3bo0rV64UK953lwQMGDAAXbt2xcKFC2FqagpDQ0PMmTMHOTk5mDx5MqpWrYqaNWti69at4jVJSUmQSCTYvXs3mjdvDm1tbdStWxehoaFindDQUEgkEpw4cQLu7u6QSqU4c+YMsrKyMGbMGFSvXh3a2tpo2bIlIiMjxbGsWbMmNmzYoBDzpUuXIJFIcPfu3WL1v6zGNa/dX3/9FTY2NjAwMECvXr3w4sULcSzDwsKwZs0aSCQSSCQSJCUlFev3QkRERBWX0hPW7du3Q1dXFxEREVi6dCnmzp2L4OBgCIKArl274unTpwgLC0NwcDASEhLQs2dPhesTEhJw7NgxHD9+HLt27cLWrVvRsWNHPHjwAGFhYViyZAlmzJiBCxcuAHgzU9mxY0c8fPgQR48eRXR0NNzc3NCmTRs8ffq0RH04deoU/vnnH/z1119YuXIlAgIC0KlTJxgZGSEiIgLDhg3DsGHDcP/+fYXrJk+ejIkTJ+Ly5cto3rw5vvjiCzx58kShzpQpU7Bo0SLExcXBxcUFU6ZMwf79+7F9+3ZcunQJ9vb28PX1xdOnT6GmpoZevXph586dCm389ttv8PDwgJ2dXbH7X1bjmpCQgKCgIBw+fBiHDx9GWFgYFi9eDABYs2YNPDw8MGTIEKSkpCAlJQWWlpYl+p0QERFRxaH0hNXFxQWzZ89G7dq14efnB3d3d4SEhODkyZO4evUqfvvtNzRq1AhNmzbFr7/+irCwMHFGEXgzq7h161Y4Ozujc+fOaNWqFeLj47F69Wo4Ojpi4MCBcHR0FGcvT58+jWvXruH333+Hu7s7ateujeXLl8PQ0BD79u0rUR+qVq2KtWvXwtHREYMGDYKjoyNevnyJ77//HrVr14a/vz+0tLRw7tw5hetGjRqFr776Ck5OTli/fj0MDAywZcsWhTpz585F27ZtUatWLWhra2P9+vVYtmwZ2rdvD2dnZ2zatAk6OjridX379sW5c+dw7949cXx2796Nb7755oP6X1bjKpfLERgYiHr16uGzzz5Dv379xDXBBgYG0NLSQpUqVWBmZgYzMzOoq6sXOOZZWVlIT09XeBEREVHFpPQFkS4uLgrH5ubmSE1NRVxcHCwtLRVm2JydnWFoaIi4uDg0btwYAGBjYwM9PT2xjqmpKdTV1aGmpqZQlpqaCgCIjo5GRkYGjI2NFe776tUrJCQklKgPdevWzXe/evXqicfq6uowNjYWY8jj4eEh/qyhoQF3d3fExcUp1HF3dxd/TkhIQHZ2Nlq0aCGWaWpqokmTJuJ1DRs2RJ06dbBr1y5MmzYNYWFhSE1NRY8ePT6o/2U1ru+2m/f7/lCLFi3CnDlz8pXvlK2BnnbBSW55ZzXrmrJDICIiUgqlJ6yampoKxxKJBHK5HIIgQCKR5Kv/bnlB1xfWJvBmhs/c3FxhvWgeQ0PDUutDUTEU5d0+6+rqij8LglBgnXfHpG/fvvjtt98wbdo0/Pbbb/D19UW1atUAFL//ZTWuJR2Xd/n7+2PChAnicXp6OpcPEBERVVBKT1gL4+zsjOTkZNy/f19MRGJjY5GWlgYnJ6cSt+vm5oaHDx9CQ0MDNjY2pRRtyVy4cAGenp4AgJycHERHR2PUqFGF1re3t4eWlhbOnj2LPn36AACys7MRFRWlsBVUnz59MGPGDERHR2Pfvn1Yv369eK6s+l9a7WppaSE3N/e99aRSKaRSaYnvQ0REROWH0tewFsbHxwcuLi7o27cvLl26hIsXL8LPzw9eXl4KH5OXpF0PDw907doVJ06cQFJSEsLDwzFjxgxERUWVYg/e76effsLBgwdx8+ZNjBw5Es+ePcOgQYMKra+rq4vhw4dj8uTJOH78OGJjYzFkyBC8fPkSgwcPFuvZ2tqiefPmGDx4MHJyctClSxfxXFn1v7TatbGxQUREBJKSkvD48eMSzb4SERFRxaKyCatEIkFQUBCMjIzg6ekJHx8f2NnZYc+ePR/d7tGjR+Hp6YlBgwbBwcEBvXr1QlJSEkxNTUsp+uJZvHgxlixZggYNGuDMmTP43//+J350X9Q1X331Ffr16wc3NzfcuXMHJ06cgJGRkUK9vn374sqVK+jWrRt0dHTE8rLqf2m1O2nSJKirq8PZ2RkmJiZITk4ucUxERERUMUiEvIWR9MkkJSXB1tYWly9f5te8lpL09HQYGBjgur8TH7oiIiIqJ/Lev9PS0qCvr19oPZWdYSUiIiIiApiw5lO3bl3x61fffb27IT8RERERlT2V3SVAWY4ePYrs7OwCz5XWGlcbGxtwJQYRERFR8TBhfYe1tbWyQyAiIiKitzBhpQrFctqFIhdtExERUfnDNaxEREREpNKYsBIRERGRSmPCSkREREQqjQkrEREREak0PnRFFYrnjF1Ql+q8v2I5FL3MT9khEBERKQVnWImIiIhIpTFhJSIiIiKVxoSViIiIiFQaE1YiIiIiUmlMWImIiIhIpTFh/UgBAQFwdXVVdhhlZsCAAejatauywyAiIqJKjAnrR5o0aRJCQkKUHQYRERFRhcWE9SPJZDIYGxt/VBvZ2dmlFM2Hef36tVLuS0RERPQhKlXC6u3tjdGjR2PcuHEwMjKCqakpNm7ciMzMTAwcOBB6enqoVasWjh07BgDIzc3F4MGDYWtrCx0dHTg6OmLNmjUKbb67JEAul2Pu3LmoWbMmpFIpXF1dcfz4cfF8UlISJBIJ9u7dC29vb2hra2PHjh1Fxh0YGAhDQ0MEBQXBwcEB2traaNu2Le7fvy/WKeij+3HjxsHb21uh/6NGjcKECRNQrVo1tG3bFgBw48YNdOzYEfr6+tDT08Nnn32GhIQEhbaWL18Oc3NzGBsbY+TIkQpJ9o4dO+Du7g49PT2YmZmhT58+SE1NFc8/e/YMffv2hYmJCXR0dFC7dm1s27ZNPP/333+jZ8+eMDIygrGxMbp06YKkpKQix4SIiIgqj0qVsALA9u3bUa1aNVy8eBGjR4/G8OHD8fXXX6N58+a4dOkSfH190a9fP7x8+RJyuRw1a9bE3r17ERsbi1mzZuH777/H3r17C21/zZo1WLFiBZYvX46rV6/C19cXX3zxBW7fvq1Qb+rUqRgzZgzi4uLg6+v73rhfvnyJBQsWYPv27Th37hzS09PRq1evEvVfQ0MD586dw88//4y///4bnp6e0NbWxqlTpxAdHY1BgwYhJydHvOb06dNISEjA6dOnsX37dgQGBiIwMFA8//r1a8ybNw9XrlxBUFAQEhMTMWDAAPH8zJkzERsbi2PHjiEuLg7r169HtWrVxH61atUKMpkMf/31F86ePQuZTIbPP/+8yBngrKwspKenK7yIiIioYpIIgiAoO4hPxdvbG7m5uThz5gyANzOoBgYG6NatG3755RcAwMOHD2Fubo7z58+jWbNm+doYOXIk/v33X+zbtw/AmxnWoKAgxMTEAAAsLCwwcuRIfP/99+I1TZo0QePGjfHTTz8hKSkJtra2WL16NcaOHVusuAMDAzFw4EBcuHABTZs2BQDcvHkTTk5OiIiIQJMmTTBgwAA8f/4cQUFB4nXjxo1DTEwMQkNDxf6npaXh8uXLYp3vv/8eu3fvRnx8PDQ1NfPde8CAAQgNDUVCQgLU1dUBAD169ICamhp2795dYLyRkZFo0qQJXrx4AZlMhi+++ALVqlXD1q1b89XdunUrli5diri4OEgkEgBvEuC8GeV27doVeI+AgADMmTMnX/l1fyfoaasXeI2yWM26puwQiIiIVFJ6ejoMDAyQlpYGfX39QutVuhlWFxcX8Wd1dXUYGxujfv36YpmpqSkAiB9pb9iwAe7u7jAxMYFMJsOmTZuQnJxcYNvp6en4559/0KJFC4XyFi1aIC4uTqHM3d39g+LW0NBQuKZOnTowNDTM1+77vHvfmJgYfPbZZwUmq3nq1q0rJqsAYG5urvCR/+XLl9GlSxdYW1tDT09PXIaQN07Dhw/H7t274erqiilTpiA8PFy8Njo6Gnfu3IGenh5kMhlkMhmqVq2K//77L9+yhLf5+/sjLS1NfL29PIKIiIgqFg1lB/CpvZuYSSQShbK8WT65XI69e/di/PjxWLFiBTw8PKCnp4dly5YhIiKiyHvktZFHEIR8Zbq6uh8c+7ttvF2mpqaGdyfLC3qY69376ujovPe+BY2ZXC4HAGRmZqJdu3Zo164dduzYARMTEyQnJ8PX11f8SL99+/a4d+8ejhw5gpMnT6JNmzYYOXIkli9fDrlcjkaNGmHnzp357mtiYlJoTFKpFFKp9L2xExERUflX6WZYP8SZM2fQvHlzjBgxAg0bNoS9vX2Rs376+vqoUaMGzp49q1AeHh4OJyenj4olJycHUVFR4nF8fDyeP3+OOnXqAHiT3KWkpChck7dMoSguLi44c+ZMiXcquHnzJh4/fozFixfjs88+Q506dRRmX/OYmJhgwIAB2LFjB1avXo2NGzcCANzc3HD79m1Ur14d9vb2Ci8DA4MSxUREREQVCxPWItjb2yMqKgonTpzArVu3MHPmTERGRhZ5zeTJk7FkyRLs2bMH8fHxmDZtGmJiYoq9XrUwmpqaGD16NCIiInDp0iUMHDgQzZo1Q5MmTQAArVu3RlRUFH755Rfcvn0bs2fPxvXr19/b7qhRo8QHuKKionD79m38+uuviI+PL1ZcVlZW0NLSwg8//IC7d+/i0KFDmDdvnkKdWbNm4X//+x/u3LmDGzdu4PDhw2IC37dvX1SrVg1dunTBmTNnkJiYiLCwMIwdOxYPHjz4wFEiIiKiiogJaxGGDRuGbt26oWfPnmjatCmePHmCESNGFHnNmDFjMHHiREycOBH169fH8ePHcejQIdSuXfujYqlSpQqmTp2KPn36wMPDAzo6OgoPPfn6+mLmzJmYMmUKGjdujBcvXsDPz++97RobG+PUqVPIyMiAl5cXGjVqhE2bNhW5pvVtJiYmCAwMxO+//w5nZ2csXrwYy5cvV6ijpaUFf39/uLi4wNPTE+rq6mLsVapUwV9//QUrKyt069YNTk5OGDRoEF69elXk4msiIiKqPCrVLgFlwd/fH2fOnMm3DKA0BQYGYty4cXj+/HmZ3aO8y3vKkLsEEBERlR/cJaCMCYKAhIQEhISEoG7dusoOh4iIiKjCYsJaQmlpaXB2doaWlpbCnqsl0b59e3FLp3dfCxcuLKWIiYiIiMqnSretVWkxNDREVlZWqbS1efNmvHr1qsBzVatWRdWqVRW+OYqIiIioMmHCqgIsLCyUHUKFYTntAh/WIiIiqmC4JICIiIiIVBoTViIiIiJSaUxYiYiIiEilMWElIiIiIpXGhJWIiIiIVBp3CaAKxXPGLqhLdZQdRj7Ry97/NblERERUMM6wEhEREZFKY8JKRERERCqNCSsRERERqTQmrERERESk0piwEhEREZFKY8JKRERERCqNCSuptOzsbGWHQERERErGhJVKnVwux5IlS2Bvbw+pVAorKyssWLAAADB16lQ4ODigSpUqsLOzw8yZMxWS0oCAALi6umLr1q2ws7ODVCqFIAjK6goRERGpAH5xAJU6f39/bNq0CatWrULLli2RkpKCmzdvAgD09PQQGBiIGjVq4Nq1axgyZAj09PQwZcoU8fo7d+5g79692L9/P9TV1Qu8R1ZWFrKyssTj9PT0su0UERERKY1E4PQVlaIXL17AxMQEP/74I7799tv31l+2bBn27NmDqKgoAG9mWBcuXIi///4bJiYmhV4XEBCAOXPm5Cu/7u8EPe2Ck9zSZjXr2ie5DxERUUWVnp4OAwMDpKWlQV9fv9B6XBJApSouLg5ZWVlo06ZNgef37duHli1bwszMDDKZDDNnzkRycrJCHWtr6yKTVeDNLG5aWpr4un//fqn1gYiIiFQLE1YqVTo6OoWeu3DhAnr16oX27dvj8OHDuHz5MqZPn47Xr18r1NPV1X3vfaRSKfT19RVeREREVDExYaVSVbt2bejo6CAkJCTfuXPnzsHa2hrTp0+Hu7s7ateujXv37ikhSiIiIipP+NAVlSptbW1MnToVU6ZMgZaWFlq0aIFHjx7hxo0bsLe3R3JyMnbv3o3GjRvjyJEjOHjwoLJDJiIiIhXHGVYqdTNnzsTEiRMxa9YsODk5oWfPnkhNTUWXLl0wfvx4jBo1Cq6urggPD8fMmTOVHS4RERGpOO4SQBVC3lOG3CWAiIio/OAuAURERERUITBhJSIiIiKVxoSViIiIiFQaE1YiIiIiUmnc1ooqFMtpF/glAkRERBUMZ1iJiIiISKUxYSUiIiIilcaElYiIiIhUWokT1oSEBMyYMQO9e/dGamoqAOD48eO4ceNGqQVHRERERFSih67CwsLQvn17tGjRAn/99RcWLFiA6tWr4+rVq9i8eTP27dtX2nESFYvnjF1Ql+ooOwxEL/NTdghEREQVRolmWKdNm4b58+cjODgYWlpaYnmrVq1w/vz5UguOiIiIiKhECeu1a9fw5Zdf5is3MTHBkydPPjooIiIiIqI8JUpYDQ0NkZKSkq/88uXLsLCw+OigiIiIiIjylChh7dOnD6ZOnYqHDx9CIpFALpfj3LlzmDRpEvz8uHaPiIiIiEpPiRLWBQsWwMrKChYWFsjIyICzszM8PT3RvHlzzJgxo7RjJCIiIqJKrEQJq6amJnbu3Inbt29j79692LFjB27evIlff/0V6urqpR1jhRUQEABXV1fxeMCAAejatWuxrvX29sa4cePKJK48EokEQUFBZXoPIiIiovcp0bZWeezs7GBnZ4fc3Fxcu3YNz549g5GRUWnFRkqWkpLC3ycREREpXYlmWMeNG4ctW7YAAHJzc+Hl5QU3NzdYWloiNDS0NOMjJTIzM4NUKlV2GERERFTJlShh3bdvHxo0aAAA+OOPP3D37l3cvHkT48aNw/Tp00s1wE9p3759qF+/PnR0dGBsbAwfHx9kZmaKH9UvXLgQpqamMDQ0xJw5c5CTk4PJkyejatWqqFmzJrZu3arQ3tSpU+Hg4IAqVarAzs4OM2fORHZ2dqnFm5OTg1GjRsHQ0BDGxsaYMWMGBEEQzxf0kb6hoSECAwMBAK9fv8aoUaNgbm4ObW1t2NjYYNGiRQVen5SUBIlEggMHDqBVq1aoUqUKGjRokG/f3fDwcHh6ekJHRweWlpYYM2YMMjMzxfPr1q1D7dq1oa2tDVNTU3Tv3l08V9j4ExERUeVWooT18ePHMDMzAwAcPXoUPXr0gIODAwYPHoxr166VaoCfSkpKCnr37o1BgwYhLi4OoaGh6Natm5gAnjp1Cv/88w/++usvrFy5EgEBAejUqROMjIwQERGBYcOGYdiwYbh//77Ypp6eHgIDAxEbG4s1a9Zg06ZNWLVqVanFvH37dmhoaCAiIgJr167FqlWrsHnz5mJfv3btWhw6dAh79+5FfHw8duzYARsbmyKvmT59OiZNmoSYmBg4ODigd+/eyMnJAfBmf15fX19069YNV69exZ49e3D27FmMGjUKABAVFYUxY8Zg7ty5iI+Px/Hjx+Hp6Qng/eP/rqysLKSnpyu8iIiIqGIq0RpWU1NTxMbGwtzcHMePH8e6desAAC9fviy3D12lpKQgJycH3bp1g7W1NQCgfv364vmqVati7dq1UFNTg6OjI5YuXYqXL1/i+++/BwD4+/tj8eLFOHfuHHr16gUACjsm2NjYYOLEidizZw+mTJlSKjFbWlpi1apVkEgkcHR0xLVr17Bq1SoMGTKkWNcnJyejdu3aaNmyJSQSidjvokyaNAkdO3YEAMyZMwd169bFnTt3UKdOHSxbtgx9+vQRHwarXbs21q5dCy8vL6xfvx7JycnQ1dVFp06doKenB2trazRs2BDA+8f/XYsWLcKcOXPyle+UrYGetvL/BpPnLlN2CB/Ealb5/IcmERFVDiWaYR04cCB69OiBevXqQSKRoG3btgCAiIgI1KlTp1QD/FQaNGiANm3aoH79+vj666+xadMmPHv2TDxft25dqKn933CZmpoqJFTq6uowNjZGamqqWLZv3z60bNkSZmZmkMlkmDlzJpKTk0st5mbNmkEikYjHHh4euH37NnJzc4t1/YABAxATEwNHR0eMGTMGf/7553uvcXFxEX82NzcHALHP0dHRCAwMhEwmE1++vr6Qy+VITExE27ZtYW1tDTs7O/Tr1w87d+7Ey5cvAbx//N/l7++PtLQ08fX2zDYRERFVLCVKWAMCArB582YMHToU586dEx/MUVdXx7Rp00o1wE9FXV0dwcHBOHbsGJydnfHDDz/A0dERiYmJAN5s5fU2iURSYJlcLgcAXLhwAb169UL79u1x+PBhXL58GdOnT8fr168/TYf+fzzvfqT+9hpaNzc3JCYmYt68eXj16hV69OihsKa0IG/3OS9ZzuuzXC7Hd999h5iYGPF15coV3L59G7Vq1YKenh4uXbqEXbt2wdzcHLNmzUKDBg3w/Pnz947/u6RSKfT19RVeREREVDGVeFurghKb/v37f1QwyiaRSNCiRQu0aNECs2bNgrW1NQ4ePFiits6dOwdra2uFh9Du3btXWqECeJMUv3tcu3ZtcVmGiYmJwlfo3r59W5zRzKOvr4+ePXuiZ8+e6N69Oz7//HM8ffoUVatW/eB43NzccOPGDdjb2xdaR0NDAz4+PvDx8cHs2bNhaGiIU6dOoVu3boWO/4QJEz44FiIiIqo4SpywhoWFYfny5YiLi4NEIoGTkxMmT56Mzz77rDTj+2QiIiIQEhKCdu3aoXr16oiIiMCjR4/g5OSEq1evfnB79vb2SE5Oxu7du9G4cWMcOXKkxMlvYe7fv48JEybgu+++w6VLl/DDDz9gxYoV4vnWrVvjxx9/RLNmzSCXyzF16lSFGdJVq1bB3Nwcrq6uUFNTw++//w4zMzMYGhqWKJ6pU6eiWbNmGDlyJIYMGQJdXV3ExcUhODgYP/zwAw4fPoy7d+/C09MTRkZGOHr0KORyORwdHYscfyIiIqrcSrQkYMeOHfDx8UGVKlUwZswYjBo1Cjo6OmjTpg1+++230o7xk9DX18dff/2FDh06wMHBATNmzMCKFSvQvn37ErXXpUsXjB8/HqNGjYKrqyvCw8Mxc+bMUo3Zz88Pr169QpMmTTBy5EiMHj0aQ4cOFc+vWLEClpaW8PT0RJ8+fTBp0iRUqVJFPC+TybBkyRK4u7ujcePGSEpKwtGjRxXW6n4IFxcXhIWF4fbt2/jss8/QsGFDzJw5U1zramhoiAMHDqB169ZwcnLChg0bsGvXLtStW7fUx5+IiIgqDolQ2L5BRXBycsLQoUMxfvx4hfKVK1di06ZNiIuLK7UAiYojPT0dBgYGuO7vpBK7BJQ33CWAiIiUIe/9Oy0trcjnUUo0lXb37l107tw5X/kXX3xR6EMyREREREQlUaKE1dLSEiEhIfnKQ0JCYGlp+dFBVXbJyckKW0O9+yrNrbGIiIiIVF2JHrqaOHEixowZg5iYGDRv3hwSiQRnz55FYGAg1qxZU9oxVjo1atRATExMkeeJiIiIKosSrWEFgIMHD2LFihXietW8XQK6dOlSqgESFUdx18AQERGR6iju+3eJE1YiVcKElYiIqPwp7vt3ifdhBYCoqCiFfVgbNWr0Mc0REREREeVTooT1wYMH6N27N86dOyduMv/8+XM0b94cu3bt4oNXRERERFRqSrRLwKBBg5CdnY24uDg8ffoUT58+RVxcHARBwODBg0s7RiIiIiKqxEq0hlVHRwfh4eFo2LChQvmlS5fQokULvHr1qtQCJCoOrmElIiIqf8p0DauVlRWys7Pzlefk5MDCwqIkTRKVCs8Zu6Au1SmTtqOX+ZVJu0RERFS0Ei0JWLp0KUaPHo2oqCjkTdBGRUVh7NixWL58eakGSERERESVW4mWBBgZGeHly5fIycmBhsabSdq8n3V1dRXqPn36tHQiJSpC3kcKDUZv4AwrERFROVGmSwJWr15d0riIiIiIiD7IByesOTk5AABfX1+YmZmVekBERERERG/74DWsGhoaGD58OLKyssoiHlIxNjY2751Rl0gkCAoKAgAkJSVBIpEgJiamzGMjIiKiyqFED101bdoUly9fLu1YqAKwtLRESkoK6tWrp+xQiIiIqIIo0RrWESNGYOLEiXjw4AEaNWqU70ErFxeXUgmOyh91dXUuFSEiIqJSVaIZ1p49eyIxMRFjxoxBixYt4OrqioYNG4r/pU/jjz/+gKGhIeRyOQAgJiYGEokEkydPFut899136N27NwAgPDwcnp6e0NHRgaWlJcaMGYPMzEyxbmpqKjp37gwdHR3Y2tpi586d+e55+/ZteHp6QltbG87OzggODlY4/+6SgNDQUEgkEoSEhMDd3R1VqlRB8+bNER8fr3Dd/PnzUb16dejp6eHbb7/FtGnT4OrqWhrDREREROVciRLWxMTEfK+7d++K/6VPw9PTEy9evBCXZ4SFhaFatWoICwsT64SGhsLLywvXrl2Dr68vunXrhqtXr2LPnj04e/YsRo0aJdYdMGAAkpKScOrUKezbtw/r1q1DamqqeF4ul6Nbt25QV1fHhQsXsGHDBkydOrVYsU6fPh0rVqxAVFQUNDQ0MGjQIPHczp07sWDBAixZsgTR0dGwsrLC+vXri2wvKysL6enpCi8iIiKqmEq0JMDa2rq046ASMDAwgKurK0JDQ9GoUSOEhoZi/PjxmDNnDl68eIHMzEzcunUL3t7eWLhwIfr06YNx48YBAGrXro21a9fCy8sL69evR3JyMo4dO4YLFy6gadOmAIAtW7bAyclJvN/JkycRFxeHpKQk1KxZEwCwcOFCtG/f/r2xLliwAF5eXgCAadOmoWPHjvjvv/+gra2NH374AYMHD8bAgQMBALNmzcKff/6JjIyMQttbtGgR5syZk698p2wN9LTVizeA77Cada1E1xEREVHZKlHC+ssvvxR53s+PG6x/Kt7e3ggNDcWECRNw5swZzJ8/H/v378fZs2fx/PlzmJqaok6dOoiOjsadO3cUPuYXBAFyuRyJiYm4desWNDQ04O7uLp6vU6cODA0NxeO4uDhYWVmJySoAeHh4FCvOt9c1m5ubA3izBMHKygrx8fEYMWKEQv0mTZrg1KlThbbn7++PCRMmiMfp6emwtLQsVixERERUvpQoYR07dqzCcXZ2Nl6+fAktLS1UqVKFCesn5O3tjS1btuDKlStQU1ODs7MzvLy8EBYWhmfPnomzmnK5HN999x3GjBmTr428pBF4s0VVYQr6UrSi6r9NU1Mz3zV5a28Laud9X8AmlUohlUqLdW8iIiIq30q0hvXZs2cKr4yMDMTHx6Nly5bYtWtXacdIRchbx7p69Wp4eXlBIpHAy8sLoaGh4vpVAHBzc8ONGzdgb2+f76WlpQUnJyfk5OQgKipKbDs+Ph7Pnz8Xj52dnZGcnIx//vlHLDt//vxH98HR0REXL15UKHs7DiIiIqrcSpSwFqR27dpYvHhxvtlXKlt561h37NgBb29vAG+S2EuXLonrVwFg6tSpOH/+PEaOHImYmBjcvn0bhw4dwujRowG8SRo///xzDBkyBBEREYiOjsa3334LHR0d8V4+Pj5wdHSEn58frly5gjNnzmD69Okf3YfRo0djy5Yt2L59O27fvo358+fj6tWrxZ69JSIiooqt1BJW4M0enG/PvtGn0apVK+Tm5orJqZGREZydnWFiYiI+NOXi4oKwsDDcvn0bn332GRo2bIiZM2eK60kBYNu2bbC0tISXlxe6deuGoUOHonr16uJ5NTU1HDx4EFlZWWjSpAm+/fZbLFiw4KPj79u3L/z9/TFp0iS4ubkhMTERAwYMgLa29ke3TUREROWfRHjfYsECHDp0SOFYEASkpKTgxx9/hKWlJY4dO1ZqAVLl1LZtW5iZmeHXX38tVv309HQYGBjgur8TdwkgIiIqJ/Lev9PS0qCvr19ovRI9dNW1a1eFY4lEAhMTE7Ru3RorVqwoSZNUib18+RIbNmyAr68v1NXVsWvXLpw8eTLflxIQERFR5VSihPXtp7vzflZTK9XVBVSJSCQSHD16FPPnz0dWVhYcHR2xf/9++Pj4KDs0IiIiUgElzjK3bNmCevXqQUdHBzo6OqhXrx42b95cmrFRJaGjo4OTJ0/i6dOnyMzMxKVLl9CtWzdlh0VEREQqokQzrDNnzsSqVaswevRoceP48+fPY/z48UhKSsL8+fNLNUgiIiIiqrxK9NBVtWrV8MMPP6B3794K5bt27cLo0aPx+PHjUguQqDiKu2ibiIiIVEdx379LtCQgNzdX4Ss88zRq1Ag5OTklaZKIiIiIqEAlSli/+eYbrF+/Pl/5xo0b0bdv348OioiIiIgoT4nWsAJvHrr6888/0axZMwDAhQsXcP/+ffj5+WHChAlivZUrV358lERERERUaZUoYb1+/Trc3NwAAAkJCQAAExMTmJiY4Pr162I9frUmEREREX2sEiWsp0+fLu04iEqF54xdUJfqlOja6GV+pRwNERERlQbu9k9EREREKo0JKxERERGpNCasRERERKTSmLASERERkUpjwkofzNvbG+PGjROPbWxssHr16jJrn4iIiCq3Eu/DSpQnMjISurq6yg6DiIiIKigmrPTRTExMlB0CERERVWBcElCBeHt7Y/To0Rg3bhyMjIxgamqKjRs3IjMzEwMHDoSenh5q1aqFY8eOidfExsaiQ4cOkMlkMDU1Rb9+/fD48WPxfGZmJvz8/CCTyWBubo4VK1bku++7SwKeP3+OoUOHwtTUFNra2qhXrx4OHz4MAHjy5Al69+6NmjVrokqVKqhfvz527dpVdoNCRERE5R4T1gpm+/btqFatGi5evIjRo0dj+PDh+Prrr9G8eXNcunQJvr6+6NevH16+fImUlBR4eXnB1dUVUVFROH78OP7991/06NFDbG/y5Mk4ffo0Dh48iD///BOhoaGIjo4u9P5yuRzt27dHeHg4duzYgdjYWCxevBjq6uoAgP/++w+NGjXC4cOHcf36dQwdOhT9+vVDREREmY8NERERlU9cElDBNGjQADNmzAAA+Pv7Y/HixahWrRqGDBkCAJg1axbWr1+Pq1ev4ujRo3Bzc8PChQvF67du3QpLS0vcunULNWrUwJYtW/DLL7+gbdu2AN4kxDVr1iz0/idPnsTFixcRFxcHBwcHAICdnZ143sLCApMmTRKPR48ejePHj+P3339H06ZNi93PrKwsZGVlicfp6enFvpaIiIjKFyasFYyLi4v4s7q6OoyNjVG/fn2xzNTUFACQmpqK6OhonD59GjKZLF87CQkJePXqFV6/fg0PDw+xvGrVqnB0dCz0/jExMahZs6aYrL4rNzcXixcvxp49e/D333+LieeHPrS1aNEizJkzJ1/5Ttka6Gmrf1BbeZLnLgMAWM26VqLriYiIqGwwYa1gNDU1FY4lEolCmUQiAfDmo3u5XI7OnTtjyZIl+doxNzfH7du3P/j+Ojo6RZ5fsWIFVq1ahdWrV6N+/frQ1dXFuHHj8Pr16w+6j7+/PyZMmCAep6enw9LS8oPjJSIiItXHhLUSc3Nzw/79+2FjYwMNjfx/Cvb29tDU1MSFCxdgZWUFAHj27Blu3boFLy+vAtt0cXHBgwcPcOvWrQJnWc+cOYMuXbrgm2++AfAmcb59+zacnJw+KHapVAqpVPpB1xAREVH5xIeuKrGRI0fi6dOn6N27Ny5evIi7d+/izz//xKBBg5CbmwuZTIbBgwdj8uTJCAkJwfXr1zFgwACoqRX+Z+Pl5QVPT0989dVXCA4ORmJiIo4dO4bjx48DeJMEBwcHIzw8HHFxcfjuu+/w8OHDT9VlIiIiKoeYsFZiNWrUwLlz55CbmwtfX1/Uq1cPY8eOhYGBgZiULlu2DJ6envjiiy/g4+ODli1bolGjRkW2u3//fjRu3Bi9e/eGs7MzpkyZgtzcXADAzJkz4ebmBl9fX3h7e8PMzAxdu3Yt664SERFROSYRBEFQdhBEHys9PR0GBga47u9U4oeu8vChKyIiok8j7/07LS0N+vr6hdbjDCsRERERqTQmrERERESk0piwEhEREZFKY8JKRERERCqN+7BShWI57UKRi7aJiIio/OEMKxERERGpNCasRERERKTSmLASERERkUpjwkpEREREKo0PXVGF4jljF9SlOh90TfQyvzKKhoiIiEoDZ1iJiIiISKUxYSUiIiIilcaElYiIiIhUGhNWIiIiIlJpTFiJiIiISKUxYaVSFRAQAFdXV2WHQURERBUIE1YqVZMmTUJISIiywyAiIqIKhPuwUqmSyWSQyWTKDoOIiIgqEM6wVmDe3t4YPXo0xo0bByMjI5iammLjxo3IzMzEwIEDoaenh1q1auHYsWPiNWFhYWjSpAmkUinMzc0xbdo05OTkAAB+/vlnWFhYQC6XK9zniy++QP/+/QHkXxIwYMAAdO3aFcuXL4e5uTmMjY0xcuRIZGdni3VSUlLQsWNH6OjowNbWFr/99htsbGywevXqshscIiIiKjeYsFZw27dvR7Vq1XDx4kWMHj0aw4cPx9dff43mzZvj0qVL8PX1Rb9+/fDy5Uv8/fff6NChAxo3bowrV65g/fr12LJlC+bPnw8A+Prrr/H48WOcPn1abP/Zs2c4ceIE+vbtW2gMp0+fRkJCAk6fPo3t27cjMDAQgYGB4nk/Pz/8888/CA0Nxf79+7Fx40akpqYW2a+srCykp6crvIiIiKhikgiCICg7CCob3t7eyM3NxZkzZwAAubm5MDAwQLdu3fDLL78AAB4+fAhzc3OcP38ef/zxB/bv34+4uDhIJBIAwLp16zB16lSkpaVBTU0NXbp0QbVq1bBlyxYAwMaNGzF79mw8ePAA6urqCAgIQFBQEGJiYgC8mWENDQ1FQkIC1NXVAQA9evSAmpoadu/ejZs3b8LJyQmRkZFwd3cHANy5cwe1a9fGqlWrMG7cuAL7FhAQgDlz5uQrv+7vBD1t9Q8eK6tZ1z74GiIiIvo46enpMDAwQFpaGvT19QutxxnWCs7FxUX8WV1dHcbGxqhfv75YZmpqCgBITU1FXFwcPDw8xGQVAFq0aIGMjAw8ePAAANC3b1/s378fWVlZAICdO3eiV69eYjJakLp16yqcNzc3F2dQ4+PjoaGhATc3N/G8vb09jIyMiuyXv78/0tLSxNf9+/ffOxZERERUPvGhqwpOU1NT4VgikSiU5SWncrkcgiAoJKsAkDcBn1feuXNnyOVyHDlyBI0bN8aZM2ewcuXKD44hbx1sYRP875v4l0qlkEqlRdYhIiKiioEzrCRydnZGeHi4QrIYHh4OPT09WFhYAAB0dHTQrVs37Ny5E7t27YKDgwMaNWpU4nvWqVMHOTk5uHz5slh2584dPH/+vMRtEhERUcXChJVEI0aMwP379zF69GjcvHkT//vf/zB79mxMmDABamr/96fSt29fHDlyBFu3bsU333zzUfesU6cOfHx8MHToUFy8eBGXL1/G0KFDoaOjk2+2l4iIiConJqwksrCwwNGjR3Hx4kU0aNAAw4YNw+DBgzFjxgyFeq1bt0bVqlURHx+PPn36fPR9f/nlF5iamsLT0xNffvklhgwZAj09PWhra39020RERFT+cZcAUjkPHjyApaUlTp48iTZt2hTrmrynDLlLABERUflR3F0C+NAVKd2pU6eQkZGB+vXrIyUlBVOmTIGNjQ08PT2VHRoRERGpACaspHTZ2dn4/vvvcffuXejp6aF58+bYuXNnvt0FiIiIqHJiwkpK5+vrC19fX2WHQURERCqKCStVKJbTLhS5BoaIiIjKH+4SQEREREQqjQkrEREREak0JqxEREREpNKYsBIRERGRSmPCSkREREQqjbsEUIXiOWMX1KU6hZ6PXub3CaMhIiKi0sAZViIiIiJSaUxYiYiIiEilMWElIiIiIpXGhJWIiIiIVBoTVipVSUlJkEgkiImJUXYoREREVEFwlwAqsQEDBuD58+cICgoSyywtLZGSkoJq1aopLzAiIiKqUJiwUqlSV1eHmZmZssMgIiKiCoRLAsqpn3/+GRYWFpDL5QrlX3zxBfr374+EhAR06dIFpqamkMlkaNy4MU6ePKlQNysrC1OmTIGlpSWkUilq166NLVu2AAByc3MxePBg2NraQkdHB46OjlizZo14bUBAALZv347//e9/kEgkkEgkCA0NLXBJQFhYGJo0aQKpVApzc3NMmzYNOTk54nlvb2+MGTMGU6ZMQdWqVWFmZoaAgIDSHzQiIiIql5iwllNff/01Hj9+jNOnT4tlz549w4kTJ9C3b19kZGSgQ4cOOHnyJC5fvgxfX1907twZycnJYn0/Pz/s3r0ba9euRVxcHDZs2ACZTAYAkMvlqFmzJvbu3YvY2FjMmjUL33//Pfbu3QsAmDRpEnr06IHPP/8cKSkpSElJQfPmzfPF+ffff6NDhw5o3Lgxrly5gvXr12PLli2YP3++Qr3t27dDV1cXERERWLp0KebOnYvg4OBC+5+VlYX09HSFFxEREVVMEkEQBGUHQSXTpUsXVKtWTZwV3bhxI2bPno0HDx5AXV09X/26deti+PDhGDVqFG7dugVHR0cEBwfDx8enWPcbOXIk/v33X+zbtw9AwWtYk5KSYGtri8uXL8PV1RXTp0/H/v37ERcXB4lEAgBYt24dpk6dirS0NKipqcHb2xu5ubk4c+aM2E6TJk3QunVrLF68uMBYAgICMGfOnHzl1/2doKedv+95rGZdK1ZfiYiIqOylp6fDwMAAaWlp0NfXL7QeZ1jLsb59+2L//v3IysoCAOzcuRO9evWCuro6MjMzMWXKFDg7O8PQ0BAymQw3b94UZ1hjYmKgrq4OLy+vQtvfsGED3N3dYWJiAplMhk2bNinM0BZHXFwcPDw8xGQVAFq0aIGMjAw8ePBALHNxcVG4ztzcHKmpqYW26+/vj7S0NPF1//79D4qLiIiIyg8+dFWOde7cGXK5HEeOHEHjxo1x5swZrFy5EgAwefJknDhxAsuXL4e9vT10dHTQvXt3vH79GgCgo6NTZNt79+7F+PHjsWLFCnh4eEBPTw/Lli1DRETEB8UoCIJCsppXBkChXFNTU6GORCLJtz73bVKpFFKp9INiISIiovKJCWs5pqOjg27dumHnzp24c+cOHBwc0KhRIwDAmTNnMGDAAHz55ZcAgIyMDCQlJYnX1q9fH3K5HGFhYQUuCThz5gyaN2+OESNGiGUJCQkKdbS0tJCbm1tkjM7Ozti/f79C4hoeHg49PT1YWFiUqN9ERERUuXBJQDnXt29fHDlyBFu3bsU333wjltvb2+PAgQOIiYnBlStX0KdPH4UZSxsbG/Tv3x+DBg1CUFAQEhMTERoaKj5UZW9vj6ioKJw4cQK3bt3CzJkzERkZqXBvGxsbXL16FfHx8Xj8+DGys7PzxTdixAjcv38fo0ePxs2bN/G///0Ps2fPxoQJE6Cmxj8/IiIiej9mDOVc69atUbVqVcTHx6NPnz5i+apVq2BkZITmzZujc+fO8PX1hZubm8K169evR/fu3TFixAjUqVMHQ4YMQWZmJgBg2LBh6NatG3r27ImmTZviyZMnCrOtADBkyBA4OjqK61zPnTuXLz4LCwscPXoUFy9eRIMGDTBs2DAMHjwYM2bMKIPRICIiooqIuwRQhZD3lCF3CSAiIio/uEsAEREREVUITFiJiIiISKUxYSUiIiIilcaElYiIiIhUGvdhpQrFctqFIhdtExERUfnDGVYiIiIiUmlMWImIiIhIpTFhJSIiIiKVxoSViIiIiFQaH7qiCsVzxi6oS3UKPBe9zO8TR0NERESlgTOsRERERKTSOMNKRERElVJOTg5ev36t7DAqNC0tLWhofHy6yYSViIiIKhVBEJCcnIzHjx8rO5RKoVq1arCysoJEIilxG0xYiYiIqFLJS1YtLCwgk8mgpsYVkmVBLpcjIyMDf//9N+RyOWxtbUvcFhNWgre3N1xdXbF69Wplh0JERFSmcnJyxGTVzMxM2eFUeDKZDADw999/486dO/D29oampuYHt8N/UhAREVGlkbdmNS+RorKXN9Y3b97EqVOnkJub+8FtMGElIiKiSofLAD6dvLE2MDBAXFwc0tLSPryN0g6Kyie5XI4pU6agatWqMDMzQ0BAgHguOTkZXbp0gUwmg76+Pnr06IF///1XPD9gwAB07dpVob1x48bB29tbPN63bx/q168PHR0dGBsbw8fHB5mZmeL5bdu2wcnJCdra2qhTpw7WrVtXVl0lIiIiJZBKpcjOzsbLly8/+FomrAQA2L59O3R1dREREYGlS5di7ty5CA4OhiAI6Nq1K54+fYqwsDAEBwcjISEBPXv2LHbbKSkp6N27NwYNGoS4uDiEhoaiW7duEAQBALBp0yZMnz4dCxYsQFxcHBYuXIiZM2di+/btZdVdIiIi+sS4SwB9NBcXF8yePRsAULt2bfz4448ICQkBAFy9ehWJiYmwtLQEAPz666+oW7cuIiMj0bhx4/e2nZKSgpycHHTr1g3W1tYAgPr164vn582bhxUrVqBbt24AAFtbW8TGxuLnn39G//79C2wzKysLWVlZ4nF6enoJek1ERPR/BgwYgOfPnyMoKEjZoSi4fPkyZs6ciYsXLyI9PR1mZmZo2rQpfvrpJ1SrVg2hoaFo1aoVnj17BkNDw2K3m5SUBFtbW1y+fBmurq5lFn9pYMJKAN4krG8zNzdHamoq4uLiYGlpKSarAODs7AxDQ0PExcUVK2Ft0KAB2rRpg/r168PX1xft2rVD9+7dYWRkhEePHuH+/fsYPHgwhgwZIl6Tk5MDAwODQttctGgR5syZk698p2wN9LTVC7wmee4yWM269t54iYiIVEVqaip8fHzQuXNnnDhxAoaGhkhMTMShQ4dK9NF6ecUlAQQA+baYkEgkkMvlEAShwCn8t8vV1NTEj/fzZGdniz+rq6sjODgYx44dg7OzM3744Qc4OjoiMTERcrkcwJtlATExMeLr+vXruHDhQqHx+vv7Iy0tTXzdv3+/xH0nIiIqjrCwMDRp0gRSqRTm5uaYNm0acnJyxPPHjx9Hy5YtYWhoCGNjY3Tq1AkJCQni+aSkJEgkEhw4cACtWrVClSpV0KBBA5w/f77Qe4aHhyM9PR2bN29Gw4YNYWtri9atW2P16tWwsrJCUlISWrVqBQAwMjKCRCLBgAEDihVP3r6oDRs2hEQiEZ898fb2xrhx4xTi6Nq1q9guAKxbtw61a9eGtrY2TE1N0b1795IMabExYaUiOTs7Izk5WSEhjI2NRVpaGpycnAAAJiYmSElJUbguJiZG4VgikaBFixaYM2cOLl++DC0tLRw8eBCmpqawsLDA3bt3YW9vr/AqaoNhqVQKfX19hRcREVFZ+fvvv9GhQwc0btwYV65cwfr167FlyxbMnz9frJOZmYkJEyYgMjISISEhUFNTw5dffilOzuSZPn06Jk2ahJiYGDg4OKB3794Kie/bzMzMkJOTg4MHD+abHAIAS0tL7N+/HwAQHx+PlJQUrFmzpljxXLx4EQBw8uRJpKSk4MCBA8Uai6ioKIwZMwZz585FfHw8jh8/Dk9Pz2JdW1JcEkBF8vHxgYuLC/r27YvVq1cjJycHI0aMgJeXF9zd3QEArVu3xrJly/DLL7/Aw8MDO3bswPXr19GwYUMAQEREBEJCQtCuXTtUr14dERERePTokZjwBgQEYMyYMdDX10f79u2RlZWFqKgoPHv2DBMmTFBa34mIiPKsW7cOlpaW+PHHHyGRSFCnTh38888/mDp1KmbNmgU1NTV89dVXCtds2bIF1atXR2xsLOrVqyeWT5o0CR07dgQAzJkzB3Xr1sWdO3dQp06dfPdt1qwZvv/+e/Tp0wfDhg1DkyZN0Lp1a/j5+cHU1BTq6uqoWrUqAKB69eoKa1jfF4+JiQkAwNjY+IO+RCE5ORm6urro1KkT9PT0YG1tLb7nlxXOsFKRJBIJgoKCYGRkBE9PT/j4+MDOzg579uwR6/j6+mLmzJmYMmUKGjdujBcvXsDPz088r6+vj7/++gsdOnSAg4MDZsyYgRUrVqB9+/YAgG+//RabN29GYGAg6tevDy8vLwQGBn7UV7gRERGVpri4OHh4eCgsk2vRogUyMjLw4MEDAEBCQgL69OkDOzs76Ovri+9jycnJCm29/dyIubk5gDdrVQuzYMECPHz4EBs2bICzszM2bNiAOnXq4Nq1op/LKG48H6pt27awtraGnZ0d+vXrh507d5b5elrOsBJCQ0Pzlb39hKSVlRX+97//FdnGnDlzCnwICgCcnJxw/PjxIq/v06cP+vTp895YiYiIlKGgZzryPqLPK+/cuTMsLS2xadMm1KhRA3K5HPXq1RO/XSvP28+N5F377rKBdxkbG+Prr7/G119/jUWLFqFhw4ZYvnx5kVtAFjeed73v2RQ9PT1cunQJoaGh+PPPPzFr1iwEBAQgMjLyg3Yp+BCcYSUiIiJ6D2dnZ4SHhyskcuHh4dDT04OFhQWePHmCuLg4zJgxA23atIGTkxOePXtWJrFoaWmhVq1a4hfwaGlpAYDCV54WJ56CrgPyP5uSm5uL69evK9TR0NCAj48Pli5diqtXryIpKQmnTp0qvU6+gzOsRERERP9fWlpavgeHq1atihEjRmD16tUYPXo0Ro0ahfj4eMyePRsTJkyAmpoajIyMYGxsjI0bN8Lc3BzJycmYNm3aR8dz+PBh7N69G7169YKDgwMEQcAff/yBo0ePYtu2bQAAa2trSCQSHD58GB06dICOjk6x4qlevTp0dHRw/Phx1KxZE9ra2jAwMEDr1q0xYcIEHDlyBLVq1cKqVavw/PlzhZju3r0LT09PGBkZ4ejRo5DL5XB0dPzo/haGM6xERERE/19oaCgaNmyo8Jo1axYsLCxw9OhRXLx4EQ0aNMCwYcMwePBgzJgxA8Cbj9F3796N6Oho1KtXD+PHj8eyZcs+Oh5nZ2dUqVIFEydOhKurK5o1a4a9e/di8+bN6NevHwDAwsICc+bMwbRp02BqaopRo0YVKx4NDQ2sXbsWP//8M2rUqIEuXboAAAYNGoT+/fvDz88PXl5esLW1FbfOAgBDQ0McOHAArVu3hpOTEzZs2IBdu3ahbt26H93fwkiEgvZIICpn0tPTYWBggOv+ToV+cQAAfnEAEVEl9/LlS8TFxcHJyQlVqlRRdjiVQt6YJyQk4N69e+jduzdq1qwJ4P/ev9PS0orcopJLAqhCsZx2gXuyEhERVTBcEkBEREREKo0JKxERERGpNCasRERERKTSmLASERERkUpjwkpEREREKo27BFCF4jljF9SlOvnKo5f5KSEaIiIiKg2cYSUiIiIilcaElYiIiIhUGhNWIiIiokpk3bp1sLW1hba2Nho1aoQzZ84oO6T34hpWIiIiolLQaPIvn/R+JXk+Y8+ePRg3bhzWrVuHFi1a4Oeff0b79u0RGxsLKyurMoiydHCGVQWFhoZCIpHg+fPnyg4FNjY2WL169Se9Z1JSEiQSCWJiYj7pfYmIiCq6lStXYvDgwfj222/h5OSE1atXw9LSEuvXr1d2aEViwkoAgMDAQBgaGuYrj4yMxNChQz99QERERFSqXr9+jejoaLRr106hvF27dggPD1dSVMXDJQFUJBMTE2WHQERERKXg8ePHyM3NhampqUK5qakpHj58qKSoioczrJ+AIAhYunQp7OzsoKOjgwYNGmDfvn3i+aNHj8LBwQE6Ojpo1aoVkpKSFK4PCAiAq6urQtnq1athY2OjULZ161bUrVsXUqkU5ubmGDVqlHhu5cqVqF+/PnR1dWFpaYkRI0YgIyMDwJslCAMHDkRaWhokEgkkEgkCAgIA5F8SkJycjC5dukAmk0FfXx89evTAv//+my/WX3/9FTY2NjAwMECvXr3w4sULsc7x48fRsmVLGBoawtjYGJ06dUJCQkIJRpaIiIg+lEQiUTgWBCFfmaphwvoJzJgxA9u2bcP69etx48YNjB8/Ht988w3CwsJw//59dOvWDR06dEBMTAy+/fZbTJs27YPvsX79eowcORJDhw7FtWvXcOjQIdjb24vn1dTUsHbtWly/fh3bt2/HqVOnMGXKFABA8+bNsXr1aujr6yMlJQUpKSmYNGlSvnsIgoCuXbvi6dOnCAsLQ3BwMBISEtCzZ0+FegkJCQgKCsLhw4dx+PBhhIWFYfHixeL5zMxMTJgwAZGRkQgJCYGamhq+/PJLyOXyYvc3KysL6enpCi8iIiIqXLVq1aCurp5vNjU1NTXfrKuq4ZKAMpaZmYmVK1fi1KlT8PDwAADY2dnh7Nmz+Pnnn2FjYwM7OzusWrUKEokEjo6OuHbtGpYsWfJB95k/fz4mTpyIsWPHimWNGzcWfx43bpz4s62tLebNm4fhw4dj3bp10NLSgoGBASQSCczMzAq9x8mTJ3H16lUkJibC0tISAPDrr7+ibt26iIyMFO8nl8sRGBgIPT09AEC/fv0QEhKCBQsWAAC++uorhXa3bNmC6tWrIzY2FvXq1StWfxctWoQ5c+bkK98pWwM9bfV85clzlwEArGZdK1b7REREFY2WlhYaNWqE4OBgfPnll2J5cHAwunTposTI3o8zrGUsNjYW//33H9q2bQuZTCa+fvnlFyQkJCAuLg7NmjVTmIrPS2yLKzU1Ff/88w/atGlTaJ3Tp0+jbdu2sLCwgJ6eHvz8/PDkyRNkZmYW+z5xcXGwtLQUk1UAcHZ2hqGhIeLi4sQyGxsbMVkFAHNzc6SmporHCQkJ6NOnD+zs7KCvrw9bW1sAb5YbFJe/vz/S0tLE1/3794t9LRERUWU1YcIEbN68GVu3bkVcXBzGjx+P5ORkDBs2TNmhFYkzrGUs72PuI0eOwMLCQuGcVCrF6NGj39uGmpoaBEFQKMvOzhZ/1tHRKfL6e/fuoUOHDhg2bBjmzZuHqlWr4uzZsxg8eLBCO+9T2BqXd8s1NTUVzkskEoWP+zt37gxLS0ts2rQJNWrUgFwuR7169fD69etixyKVSiGVSotdn4iIiICePXviyZMnmDt3LlJSUlCvXj0cPXoU1tbWyg6tSExYy5izszOkUimSk5Ph5eVV4PmgoCCFsgsXLigcm5iY4OHDhwqJ4dt7lOrp6cHGxgYhISFo1apVvntERUUhJycHK1asgJram0n1vXv3KtTR0tJCbm7ue/uSnJyM+/fvi7OssbGxSEtLg5OTU5HX5nny5Ani4uLw888/47PPPgMAnD17tljXEhERqbKSbOSvDCNGjMCIESOUHcYHYcJaxvT09DBp0iSMHz8ecrkcLVu2RHp6OsLDwyGTyTBs2DCsWLECEyZMwHfffYfo6GgEBgYqtOHt7Y1Hjx5h6dKl6N69O44fP45jx45BX19frBMQEIBhw4ahevXqaN++PV68eIFz585h9OjRqFWrFnJycvDDDz+gc+fOOHfuHDZs2KBwDxsbG2RkZCAkJAQNGjRAlSpVUKVKFYU6Pj4+cHFxQd++fbF69Wrk5ORgxIgR8PLygru7e7HGw8jICMbGxti4cSPMzc2RnJxcoofMiIiIqPLgGtZPYN68eZg1axYWLVoEJycn+Pr64o8//oCtrS2srKywf/9+/PHHH2jQoAE2bNiAhQsXKlzv5OSEdevW4aeffkKDBg1w8eLFfE/x9+/fH6tXr8a6detQt25ddOrUCbdv3wYAuLq6YuXKlViyZAnq1auHnTt3YtGiRQrXN2/eHMOGDUPPnj1hYmKCpUuX5uuHRCJBUFAQjIyM4OnpCR8fH9jZ2WHPnj3FHgs1NTXs3r0b0dHRqFevHsaPH49ly5YV+3oiIiKqfCTCu4sjicqh9PR0GBgY4Lq/U4G7BOThLgFERJXby5cvERcXBycnp3yfJFLZyBvzhIQE3Lt3D71790bNmjUB/N/7d1pamsInx+/iDCsRERERqTQmrERERESk0piwEhEREZFKY8JKRERERCqN21pRhWI57UKRi7aJiIio/OEMKxERERGpNCasRERERKTSmLASERERVRJ//fUXOnfujBo1aohfCFQecA0rERERUSlInlv/k96vJF+Gk5mZiQYNGmDgwIH46quvyiCqssGElSoUzxm7ELP2O2WHQUREpJLat2+P9u3bKzuMD8YlAURERESk0piwEhEREZFKY8JKRERERCqNCSsRERERqTQmrJ9YQEAAXF1di6wzYMAAdO3a9ZPEQ0RERKTquEsAERERUSWRkZGBO3fuiMeJiYmIiYlB1apVYWVlpcTIilZuE9bXr19DS0tL2WFQIbKzs6GpqansMIiIiOgtUVFRaNWqlXg8YcIEAED//v0RGBiopKiKQSgnvLy8hJEjRwrjx48XjI2NBU9PT+HGjRtC+/btBV1dXaF69erCN998Izx69EjhmtGjRwuTJ08WjIyMBFNTU2H27NkK7T5//lwYMmSIYGJiIujp6QmtWrUSYmJixHNqampCVFSUIAiCIJfLBSMjI8Hd3V28/rfffhPMzMzE4ylTpgi1a9cWdHR0BFtbW2HGjBnC69evxfOzZ88WGjRoIGzYsEGoWbOmoKOjI3Tv3l149uyZWKd///5Cly5dxGO5XC4sWbJEsLW1FbS1tQUXFxfh999/L/bYlfU4vd2vLVu2CLa2toJEIhHkcrkQFxcntGjRQpBKpYKTk5MQHBwsABAOHjwoCIIgtGrVShg5cqTCvR4/fixoaWkJISEhxe5jWlqaAEBoMHpDsa8hIqLKJzMzU4iKihIyMzOVHUqlkTfme/bsEZYuXSrcv39fPJf3/p2WllZkG+VqDev27duhoaGBc+fOYfHixfDy8oKrqyuioqJw/Phx/Pvvv+jRo0e+a3R1dREREYGlS5di7ty5CA4OBgAIgoCOHTvi4cOHOHr0KKKjo+Hm5oY2bdrg6dOnMDAwgKurK0JDQwEAV69eFf+bnp4OAAgNDYWXl5d4Pz09PQQGBiI2NhZr1qzBpk2bsGrVKoWY7ty5g7179+KPP/7A8ePHERMTg5EjRxba7xkzZmDbtm1Yv349bty4gfHjx+Obb75BWFjYe8csJSWlzMfp3X7t378fMTExkMvl6Nq1K6pUqYKIiAhs3LgR06dPV7jvt99+i99++w1ZWVli2c6dO1GjRg2FfwESERFRJVa2OXXp8fLyElxdXcXjmTNnCu3atVOoc//+fQGAEB8fL17TsmVLhTqNGzcWpk6dKgiCIISEhAj6+vrCf//9p1CnVq1aws8//ywIgiBMmDBB6NSpkyAIgrB69Wqhe/fugpubm3DkyBFBEATBwcFBWL9+faFxL126VGjUqJF4PHv2bEFdXV3hXxfHjh0T1NTUhJSUFEEQFGdYMzIyBG1tbSE8PFyh3cGDBwu9e/cu9L55PtU4zZ49W9DU1BRSU1MV+qWhoSH2SxCEfDOs//33n1C1alVhz549Yh1XV1chICCgyH79999/QlpamvjK6xNnWImIqCicYf30SmOGtVytYXV3dxd/jo6OxunTpyGTyfLVS0hIgIODAwDAxcVF4Zy5uTlSU1PFNjIyMmBsbKxQ59WrV0hISAAAeHt7Y8uWLZDL5QgLC0ObNm1gZWWFsLAwuLm54datWwozrPv27cPq1atx584dZGRkICcnB/r6+grtW1lZoWbNmuKxh4cH5HI54uPjYWZmplA3NjYW//33H9q2batQ/vr1azRs2LDoAfuE4wQA1tbWMDExEY/j4+NhaWmp0KcmTZootCGVSvHNN99g69at6NGjB2JiYnDlyhUEBQUV2a9FixZhzpw5+cp3ytYgee6PJfp+ZSIiIlJN5Sph1dXVFX+Wy+Xo3LkzlixZkq+eubm5+PO7D/5IJBLI5XKxDXNzc/Ej/7cZGhoCADw9PfHixQtcunQJZ86cwbx582BpaYmFCxfC1dUV1atXh5OTEwDgwoUL6NWrF+bMmQNfX18YGBhg9+7dWLFiRZH9kkgkCv99W16sR44cgYWFhcI5qVRaZLt513+KcQIUfz/Am6UEBfXpXd9++y1cXV3x4MEDbN26FW3atIG1tXWR1/j7+4sLxQEgPT0dlpaW770XERERlT/lKmF9m5ubG/bv3w8bGxtoaJSsG25ubnj48CE0NDRgY2NTYJ28daw//vgjJBIJnJ2dUaNGDVy+fBmHDx9WmF09d+4crK2tFdZp3rt3L1+bycnJ+Oeff1CjRg0AwPnz56GmpibOdr7N2dkZUqkUycnJCvf6kD5+inEqSJ06dZCcnIx///0XpqamAIDIyMh89erXrw93d3ds2rQJv/32G3744Yf3ti2VSouVsBMREVH5V64eunrbyJEj8fTpU/Tu3RsXL17E3bt38eeff2LQoEHIzc0tVhs+Pj7w8PBA165dceLECSQlJSE8PBwzZsxAVFSUWM/b2xs7duyAl5cXJBIJjIyM4OzsjD179sDb21usZ29vj+TkZOzevRsJCQlYu3YtDh48mO++2tra6N+/P65cuYIzZ85gzJgx6NGjR77lAMCbh7gmTZqE8ePHY/v27UhISMDly5fx008/Yfv27So1Tu9q27YtatWqhf79++Pq1as4d+6cmMy/O/P67bffYvHixcjNzcWXX35ZrLiIiIhKKu9TRCp7eWMtCEKJ2yi3CWuNGjVw7tw55ObmwtfXF/Xq1cPYsWNhYGAANbXidUsikeDo0aPw9PTEoEGD4ODggF69eiEpKUmcEQSAVq1aITc3VyE59fLyQm5ursKsZ5cuXTB+/HiMGjUKrq6uCA8Px8yZM/Pd197eHt26dUOHDh3Qrl071KtXD+vWrSs0znnz5mHWrFlYtGgRnJyc4Ovriz/++AO2trYqNU7vUldXR1BQEDIyMtC4cWN8++23mDFjBoA3SfvbevfuDQ0NDfTp0yffOSIiotKSt4d7RkaGkiOpPPLGOjs7u8RtSISPSXeJPtC5c+fQsmVL3LlzB7Vq1RLL79+/DxsbG0RGRsLNze2D201PT4eBgQGu+ztBT1udD10REVGh7t27h8ePH8PCwgIymazYEzj0YeRyOTIyMvD333/j+fPnePDgAVJTU9G7d2/x4fO89++0tLR8D6m/rdyuYaXy4eDBg5DJZKhduzbu3LmDsWPHokWLFmKymp2djZSUFEybNg3NmjUrUbJKRET0IaysrJCTk4O///5b2aFUCs+fP8e///6LrKwsaGhoQEdH54PbYMJazg0bNgw7duwo8Nw333yDDRs2fOKIFL148QJTpkzB/fv3Ua1aNfj4+CjsmnDu3Dm0atUKDg4O2LdvnxIjJSKiykIikcDOzg7BwcGIj4+Hvr4+H+QtA4Ig4PXr15DL5Xj9+jWePHkCZ2fnImdSC8MlAeVcamqq+K1b79LX10f16tU/cUTKwSUBRET0obKzs3Hq1CnEx8cjJyfnox4KoqJpaGjA2toan3/+ucKzKlwSUElUr1690iSlREREpUlTUxNt27aFh4cHXr16pexwKjRtbW3IZDKoq6uX6HomrFShWE67UKKPGoiIqHJSU1ODvr4+3ztUHB+LIyIiIiKVxhlWqhDy1h0Vtp6XiIiIVE/e+/b71g8zYaUK4cmTJwAAS0tLJUdCREREH+rFixcwMDAo9DwTVqoQqlatCgBITk4u8g+eSl96ejosLS1x//59rgFTAo6/8nDslYdjr1ylOf6CIODFixeoUaNGkfWYsFKFkPctJQYGBvyfl5LwoQXl4vgrD8deeTj2ylVa41+ciSY+dEVEREREKo0JKxERERGpNCasVCFIpVLMnj2bX62nBBx75eL4Kw/HXnk49sqljPHnV7MSERERkUrjDCsRERERqTQmrERERESk0piwEhEREZFKY8JKRERERCqNCSuVe+vWrYOtrS20tbXRqFEjnDlzRtkhVUh//fUXOnfujBo1akAikSAoKEjhvCAICAgIQI0aNaCjowNvb2/cuHFDOcFWMIsWLULjxo2hp6eH6tWro2vXroiPj1eow/EvG+vXr4eLi4u4QbqHhweOHTsmnue4fzqLFi2CRCLBuHHjxDKOf9kJCAiARCJReJmZmYnnP/XYM2Glcm3Pnj0YN24cpk+fjsuXL+Ozzz5D+/btkZycrOzQKpzMzEw0aNAAP/74Y4Hnly5dipUrV+LHH39EZGQkzMzM0LZtW7x48eITR1rxhIWFYeTIkbhw4QKCg4ORk5ODdu3aITMzU6zD8S8bNWvWxOLFixEVFYWoqCi0bt0aXbp0Ed+YOe6fRmRkJDZu3AgXFxeFco5/2apbty5SUlLE17Vr18Rzn3zsBaJyrEmTJsKwYcMUyurUqSNMmzZNSRFVDgCEgwcPisdyuVwwMzMTFi9eLJb9999/goGBgbBhwwYlRFixpaamCgCEsLAwQRA4/p+akZGRsHnzZo77J/LixQuhdu3aQnBwsODl5SWMHTtWEAT+3Ze12bNnCw0aNCjwnDLGnjOsVG69fv0a0dHRaNeunUJ5u3btEB4erqSoKqfExEQ8fPhQ4XchlUrh5eXF30UZSEtLAwBUrVoVAMf/U8nNzcXu3buRmZkJDw8PjvsnMnLkSHTs2BE+Pj4K5Rz/snf79m3UqFEDtra26NWrF+7evQtAOWOvUSatEn0Cjx8/Rm5uLkxNTRXKTU1N8fDhQyVFVTnljXdBv4t79+4pI6QKSxAETJgwAS1btkS9evUAcPzL2rVr1+Dh4YH//vsPMpkMBw8ehLOzs/jGzHEvO7t378alS5cQGRmZ7xz/7stW06ZN8csvv8DBwQH//vsv5s+fj+bNm+PGjRtKGXsmrFTuSSQShWNBEPKV0afB30XZGzVqFK5evYqzZ8/mO8fxLxuOjo6IiYnB8+fPsX//fvTv3x9hYWHieY572bh//z7Gjh2LP//8E9ra2oXW4/iXjfbt24s/169fHx4eHqhVqxa2b9+OZs2aAfi0Y88lAVRuVatWDerq6vlmU1NTU/P9q4/KVt6To/xdlK3Ro0fj0KFDOH36NGrWrCmWc/zLlpaWFuzt7eHu7o5FixahQYMGWLNmDce9jEVHRyM1NRWNGjWChoYGNDQ0EBYWhrVr10JDQ0McY47/p6Grq4v69evj9u3bSvnbZ8JK5ZaWlhYaNWqE4OBghfLg4GA0b95cSVFVTra2tjAzM1P4Xbx+/RphYWH8XZQCQRAwatQoHDhwAKdOnYKtra3CeY7/pyUIArKysjjuZaxNmza4du0aYmJixJe7uzv69u2LmJgY2NnZcfw/oaysLMTFxcHc3Fw5f/tl8igX0Seye/duQVNTU9iyZYsQGxsrjBs3TtDV1RWSkpKUHVqF8+LFC+Hy5cvC5cuXBQDCypUrhcuXLwv37t0TBEEQFi9eLBgYGAgHDhwQrl27JvTu3VswNzcX0tPTlRx5+Td8+HDBwMBACA0NFVJSUsTXy5cvxToc/7Lh7+8v/PXXX0JiYqJw9epV4fvvvxfU1NSEP//8UxAEjvun9vYuAYLA8S9LEydOFEJDQ4W7d+8KFy5cEDp16iTo6emJ76+feuyZsFK599NPPwnW1taClpaW4ObmJm71Q6Xr9OnTAoB8r/79+wuC8Gabk9mzZwtmZmaCVCoVPD09hWvXrik36AqioHEHIGzbtk2sw/EvG4MGDRL//2JiYiK0adNGTFYFgeP+qb2bsHL8y07Pnj0Fc3NzQVNTU6hRo4bQrVs34caNG+L5Tz32EkEQhLKZuyUiIiIi+nhcw0pEREREKo0JKxERERGpNCasRERERKTSmLASERERkUpjwkpEREREKo0JKxERERGpNCasRERERKTSmLASERERkUpjwkpERJWSRCJBUFCQssMgomJgwkpERCojNzcXcrlc2WEQkYphwkpERCXm7e2NUaNGYdSoUTA0NISxsTFmzJiBvG/9fv36NaZMmQILCwvo6uqiadOmCA0NFa8PDAyEoaEhDh8+DGdnZ0ilUty7dw9ZWVmYMmUKLC0tIZVKUbt2bWzZskW8LjY2Fh06dIBMJoOpqSn69euHx48fK8Q1ZswYTJkyBVWrVoWZmRkCAgLE8zY2NgCAL7/8EhKJRDwmItXEhJWIiD7K9u3boaGhgYiICKxduxarVq3C5s2bAQADBw7EuXPnsHv3bly9ehVff/01Pv/8c9y+fVu8/uXLl1i0aBE2b96MGzduoHr16vDz88Pu3buxdu1axMXFYcOGDZDJZACAlJQUeHl5wdXVFVFRUTh+/Dj+/fdf9OjRI19curq6iIiIwNKlSzF37lwEBwcDACIjIwEA27ZtQ0pKinhMRKpJIuT9M5iIiOgDeXt7IzU1FTdu3IBEIgEATJs2DYcOHcIff/yB2rVr48GDB6hRo4Z4jY+PD5o0aYKFCxciMDAQAwcORExMDBo0aAAAuHXrFhwdHREcHAwfH59895w1axYiIiJw4sQJsezBgwewtLREfHw8HBwc4O3tjdzcXJw5c0as06RJE7Ru3RqLFy8G8GYN68GDB9G1a9eyGBoiKkUayg6AiIjKt2bNmonJKgB4eHhgxYoViIqKgiAIcHBwUKiflZUFY2Nj8VhLSwsuLi7icUxMDNTV1eHl5VXg/aKjo3H69GlxxvVtCQkJ4v3ebhMAzM3NkZqa+uEdJCKlY8JKRERlRl1dHdHR0VBXV1cofzvZ1NHRUUh4dXR0imxTLpejc+fOWLJkSb5z5ubm4s+ampoK5yQSCR/oIiqnmLASEdFHuXDhQr7j2rVro2HDhsjNzUVqaio+++yzYrdXv359yOVyhIWFFbgkwM3NDfv374eNjQ00NEr+NqapqYnc3NwSX09Enw4fuiIioo9y//59TJgwAfHx8di1axd++OEHjB07Fg4ODujbty/8/Pxw4MABJCYmIjIyEkuWLMHRo0cLbc/Gxgb9+/fHoEGDEBQUhMTERISGhmLv3r0AgJEjR+Lp06fo3bs3Ll68iLt37+LPP//EoEGDPigBtbGxQUhICB4+fIhnz5599DgQUdlhwkpERB/Fz88Pr169QpMmTTBy5EiMHj0aQ4cOBfDmKXw/Pz9MnDgRjo6O+OKLLxAREQFLS8si21y/fj26d++OESNGoE6dOhgyZAgyMzMBADVq1MC5c+eQm5sLX19f1KtXD2PHjoWBgQHU1Ir/trZixQoEBwfD0tISDRs2LPkAEFGZ4y4BRERUYt7e3nB1dcXq1auVHQoRVWCcYSUiIiIilcaElYiIiIhUGpcEEBEREZFK4wwrEREREak0JqxEREREpNKYsBIRERGRSmPCSkREREQqjQkrEREREak0JqxEREREpNKYsBIRERGRSmPCSkREREQqjQkrEREREam0/wcigYWgGYSsbQAAAABJRU5ErkJggg=="/>
          <p:cNvSpPr>
            <a:spLocks noChangeAspect="1" noChangeArrowheads="1"/>
          </p:cNvSpPr>
          <p:nvPr/>
        </p:nvSpPr>
        <p:spPr bwMode="auto">
          <a:xfrm>
            <a:off x="165683" y="-156033"/>
            <a:ext cx="324604" cy="329213"/>
          </a:xfrm>
          <a:prstGeom prst="rect">
            <a:avLst/>
          </a:prstGeom>
          <a:noFill/>
        </p:spPr>
        <p:txBody>
          <a:bodyPr vert="horz" wrap="square" lIns="97877" tIns="48939" rIns="97877" bIns="4893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9" name="AutoShape 19" descr="data:image/png;base64,iVBORw0KGgoAAAANSUhEUgAAAmsAAAHFCAYAAACtsr7nAAAAOXRFWHRTb2Z0d2FyZQBNYXRwbG90bGliIHZlcnNpb24zLjcuMCwgaHR0cHM6Ly9tYXRwbG90bGliLm9yZy88F64QAAAACXBIWXMAAA9hAAAPYQGoP6dpAAA6VklEQVR4nO3dd3RUdf7/8dekk14gIaEFkEAglCAdlIiASmAFxLUgBNkVWYoUUSkuJauADUFdYFUEFBX1S1kEVkBpSgeJVEEUiEIwS5AEEilJPr8/+GXWIRAS2lwmz8c5cw7zufd+5v2eKLzO55bYjDFGAAAAsCQ3ZxcAAACAyyOsAQAAWBhhDQAAwMIIawAAABZGWAMAALAwwhoAAICFEdYAAAAsjLAGAABgYYQ1AAAACyOsAbjuZs2aJZvNpq1btzq7lBLZu3evevTooWrVqsnHx0dly5ZVw4YNNWDAAGVlZdn3++ijjzR58uRr+qypU6dq1qxZ11awxRT83K/0io6OdnapwC3Fw9kFAIAVbN++XS1btlRsbKxGjx6t6OhoHT9+XN99953mzp2rYcOGKTAwUNKFsLZr1y4NHjz4qj9v6tSpKlu2rHr16nV9GrCAxMREbdiwwWGsefPm6tatm55++mn7mLe3980uDbilEdYAQNLkyZPl5uam1atXKyAgwD7erVs3/eMf/xC/RvnKypUrp3LlyhUaj4iIULNmza55/vPnz8tms8nDg3+6ULpwGhSA03zzzTe6++67FRAQIF9fX7Vo0UJLlixx2Oe///2v+vXrp9q1a8vf31/h4eFq06aNvv76a4f9Dh06JJvNpldffVWTJk1S1apV5e/vr+bNm2vjxo1XrCUjI0OBgYHy9/e/5HabzSZJSkhI0JIlS3T48GGHU3sFxo0bp6ZNmyo0NFSBgYFq2LChZsyY4RD2oqOjtXv3bq1Zs6bQqcGCU4mHDh1y+PzVq1fLZrNp9erV9rHt27erY8eOCg8Pl7e3t6KiopSYmKhffvnlsn0OHjxYfn5+Dqd1Czz00EOKiIjQ+fPnJUkrV65UQkKCwsLCVKZMGVWuXFkPPPCAcnJyivwur+SHH37Qo48+aq87NjZW//znPy/Z7wcffKCnn35aFSpUkLe3tw4cOKBevXrJ399f33//ve655x75+fkpMjJSEydOlCRt3LhRrVq1kp+fn2JiYjR79uxrqhdwNsIaAKdYs2aN2rRpo8zMTM2YMUMff/yxAgIC1KlTJ33yySf2/U6cOCFJGjNmjJYsWaKZM2eqWrVqSkhIcAguBf75z39qxYoVmjx5sj788ENlZ2erQ4cOyszMLLKe5s2bKy0tTd27d9eaNWv0+++/X3K/qVOnqmXLlipfvrw2bNhgfxU4dOiQnnzySX366aeaP3++unbtqoEDB+of//iHfZ8FCxaoWrVqio+Ptx+/YMGCknx9ys7OVrt27fTrr7869Fy5cmWdOnXqssf17t1bOTk5+vTTTx3GT548qX//+9967LHH5OnpqUOHDikxMVFeXl5677339MUXX2jixIny8/PTuXPnSlTrH+3Zs0eNGzfWrl279Nprr2nx4sVKTEzUU089pXHjxhXaf8SIEUpNTdX06dP1+eefKzw8XNKFVbauXbsqMTFR//73v3XfffdpxIgRGjlypJKSktS7d28tWLBANWvWVK9evbRt27arrhlwOgMA19nMmTONJLNly5bL7tOsWTMTHh5uTp06ZR/Lzc01cXFxpmLFiiY/P/+Sx+Xm5prz58+bu+++23Tp0sU+fvDgQSPJ1K1b1+Tm5trHN2/ebCSZjz/+uMiaz5w5Yzp37mwkGUnG3d3dxMfHm1GjRpn09HSHfRMTE02VKlWKnM8YY/Ly8sz58+dNcnKyCQsLc+ipTp06pnXr1oWOKfjuDh486DC+atUqI8msWrXKGGPM1q1bjSSzcOHCK9ZxsYYNG5oWLVo4jE2dOtVIMjt37jTGGPN///d/RpJJSUkp8fx/JMn079/f/v6ee+4xFStWNJmZmQ77DRgwwPj4+JgTJ04YY/7X75133llozqSkJCPJzJs3zz52/vx5U65cOSPJfPvtt/bxjIwM4+7uboYOHXpNfQDOxMoagJsuOztbmzZtUrdu3RxOO7q7u6tHjx765ZdftG/fPvv49OnT1bBhQ/n4+MjDw0Oenp766quvtHfv3kJzJyYmyt3d3f6+Xr16kqTDhw8XWZO3t7cWLFigPXv26PXXX9fDDz+s//73v3rxxRcVGxvrUE9RVq5cqbZt2yooKEju7u7y9PTU6NGjlZGRofT09GLNURy33XabQkJC9Nxzz2n69Onas2dPsY99/PHHtX79eoeeZs6cqcaNGysuLk6S1KBBA3l5ealPnz6aPXu2fvrpp2uu+cyZM/rqq6/UpUsX+fr6Kjc31/7q0KGDzpw5U+iU9QMPPHDJuWw2mzp06GB/7+Hhodtuu02RkZGKj4+3j4eGhio8PPyKP3/AyghrAG663377TcYYRUZGFtoWFRUl6cI1ZJI0adIk/e1vf1PTpk01b948bdy4UVu2bNG99957yVOVYWFhDu8L7jy83GnNi8XGxmrw4MGaM2eOUlNTNWnSJGVkZOjvf//7FY/dvHmz2rdvL0l65513tG7dOm3ZskWjRo0qUQ3FERQUpDVr1qhBgwYaOXKk6tSpo6ioKI0ZM8Z+zdnldO/eXd7e3vZHh+zZs0dbtmzR448/bt+nevXq+vLLLxUeHq7+/furevXqql69uqZMmXLVNWdkZCg3N1dvvvmmPD09HV4Fwev48eMOx1zqvxFJ8vX1lY+Pj8OYl5eXQkNDC+3r5eWlM2fOXHXdgLNxSw2Amy4kJERubm5KS0srtO3o0aOSpLJly0qS5syZo4SEBE2bNs1hv6Kuy7pebDabhgwZouTkZO3ateuK+8+dO1eenp5avHixQ5BYuHBhsT+z4LizZ886jF8cYiSpbt26mjt3rowx2rFjh2bNmqXk5GSVKVNGw4cPv+xnhISE6P7779f777+vF154QTNnzpSPj48eeeQRh/3uuOMO3XHHHcrLy9PWrVv15ptvavDgwYqIiNDDDz9c7J7++LkFq6f9+/e/5D5Vq1Z1eP/HmzeA0oqVNQA3nZ+fn5o2bar58+c7rDbl5+drzpw5qlixomJiYiRd+Mf64udy7dixo9DzvK7VpYKjdCE8ZmVl2Vf8pAurdZdaJSt4rMQfT8P+/vvv+uCDDwrte7k5Cu4K3bFjh8P4okWLLlu7zWZT/fr19frrrys4OFjffvvtZfct8Pjjj+vo0aNaunSp5syZoy5duig4OPiS+7q7u6tp06b2OzaLM/+l+Pr66q677tL27dtVr149NWrUqNDr4pVRAKysAbiBVq5cWegRFJLUoUMHTZgwQe3atdNdd92lYcOGycvLS1OnTtWuXbv08ccf21dUOnbsqH/84x8aM2aMWrdurX379ik5OVlVq1ZVbm7udau1T58+OnnypB544AHFxcXJ3d1d33//vV5//XW5ubnpueees+9bt25dzZ8/X9OmTdPtt98uNzc3NWrUSImJiZo0aZIeffRR9enTRxkZGXr11Vcv+RDYglWxTz75xP4bE+rWravGjRurZs2aGjZsmHJzcxUSEqIFCxbom2++cTh+8eLFmjp1qjp37qxq1arJGKP58+fr5MmTateu3RX7bd++vSpWrKh+/frp2LFjDqdApQvXCa5cuVKJiYmqXLmyzpw5o/fee0+S1LZt26v5iiVJU6ZMUatWrXTHHXfob3/7m6Kjo3Xq1CkdOHBAn3/+uVauXHnVcwMuy8k3OABwQQV3NF7uVXCn49dff23atGlj/Pz8TJkyZUyzZs3M559/7jDX2bNnzbBhw0yFChWMj4+PadiwoVm4cKFJSkpyuCOz4G7QV155pVA9ksyYMWOKrHnZsmWmd+/epnbt2iYoKMh4eHiYyMhI07VrV7NhwwaHfU+cOGG6detmgoODjc1mM3/8q/S9994zNWvWNN7e3qZatWpmwoQJZsaMGYXu8Dx06JBp3769CQgIMJIcetm/f79p3769CQwMNOXKlTMDBw40S5Yscbgb9PvvvzePPPKIqV69uilTpowJCgoyTZo0MbNmzSqyzz8aOXKkkWQqVapk8vLyHLZt2LDBdOnSxVSpUsV4e3ubsLAw07p1a7No0aJiz29M4btBjbnws+rdu7epUKGC8fT0NOXKlTMtWrQwL7zwgn2fgrtBP/vss0JzJiUlGT8/v0LjrVu3NnXq1Ck0XqVKFZOYmFiiugErsRnDY7kBAACsimvWAAAALIywBgAAYGGENQAAAAsjrAEAAFgYYQ0AAMDCCGsAAAAWxkNxXUB+fr6OHj2qgIAAfjULAAC3CGOMTp06paioKLm5XX79jLDmAo4ePapKlSo5uwwAAHAVfv75Z1WsWPGy2wlrLiAgIEDShR92YGCgk6sBAADFkZWVpUqVKtn/Hb8cwpoLKDj1GRgYSFgDAOAWc6VLmLjBAAAAwMIIawAAABZGWAMAALAwwhoAAICFEdYAAAAsjLAGAABgYYQ1AAAACyOsAQAAWBhhDQAAwMIIawAAABZGWAMAALAwwhoAAICFEdYAAAAsjLAGAABgYYQ1AAAACyOsAQAAWJiHswvA9XPn8x/L3buMs8sAAMBlbHulp7NLYGUNAADAy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2k0wa9YsBQcHO7sMAABwC3JqWJs2bZrq1aunwMBABQYGqnnz5vrPf/5TaL+9e/fqT3/6k4KCghQQEKBmzZopNTXVCRVfWXR0tCZPnuzsMgAAgItwalirWLGiJk6cqK1bt2rr1q1q06aN7r//fu3evdu+z48//qhWrVqpVq1aWr16tb777jv9/e9/l4+PjxMrBwAAuDmcGtY6deqkDh06KCYmRjExMXrxxRfl7++vjRs32vcZNWqUOnTooJdfflnx8fGqVq2aEhMTFR4eftl5e/Xqpc6dO2v8+PGKiIhQcHCwxo0bp9zcXD3zzDMKDQ1VxYoV9d577zkct3PnTrVp00ZlypRRWFiY+vTpo9OnTxea99VXX1VkZKTCwsLUv39/nT9/XpKUkJCgw4cPa8iQIbLZbLLZbA7zL1u2TLGxsfL399e9996rtLQ0+7bVq1erSZMm8vPzU3BwsFq2bKnDhw9f0/cLAABufZa5Zi0vL09z585Vdna2mjdvLknKz8/XkiVLFBMTo3vuuUfh4eFq2rSpFi5ceMX5Vq5cqaNHj2rt2rWaNGmSxo4dq44dOyokJESbNm1S37591bdvX/3888+SpJycHN17770KCQnRli1b9Nlnn+nLL7/UgAEDHOZdtWqVfvzxR61atUqzZ8/WrFmzNGvWLEnS/PnzVbFiRSUnJystLc0hjOXk5OjVV1/VBx98oLVr1yo1NVXDhg2TJOXm5qpz585q3bq1duzYoQ0bNqhPnz6Fwh4AACh9nB7Wdu7cKX9/f3l7e6tv375asGCBateuLUlKT0/X6dOnNXHiRN17771avny5unTpoq5du2rNmjVFzhsaGqo33nhDNWvWVO/evVWzZk3l5ORo5MiRqlGjhkaMGCEvLy+tW7dOkvThhx/q999/1/vvv6+4uDi1adNGb731lj744AP9+uuv9nlDQkL01ltvqVatWurYsaMSExP11Vdf2T/T3d1dAQEBKl++vMqXL28/7vz585o+fboaNWqkhg0basCAAfbjsrKylJmZqY4dO6p69eqKjY1VUlKSKleufMnezp49q6ysLIcXAABwTR7OLqBmzZpKSUnRyZMnNW/ePCUlJWnNmjWqXbu28vPzJUn333+/hgwZIklq0KCB1q9fr+nTp6t169aXnbdOnTpyc/tfFo2IiFBcXJz9vbu7u8LCwpSeni7pwk0M9evXl5+fn32fli1bKj8/X/v27VNERIR9Xnd3d/s+kZGR2rlz5xX79PX1VfXq1R2OK/js0NBQ9erVS/fcc4/atWuntm3b6s9//rMiIyMvOdeECRM0bty4QuMf+k9RgI/7JY4AABRX5dFX/jsduJmcvrLm5eWl2267TY0aNdKECRNUv359TZkyRZJUtmxZeXh42FfaCsTGxl7xblBPT0+H9zab7ZJjBYHQGHPZ045/HC9qjpLWY4yxv585c6Y2bNigFi1a6JNPPlFMTIzDtXt/NGLECGVmZtpfBadyAQCA63F6WLuYMUZnz56VdCHINW7cWPv27XPYZ//+/apSpcp1/dzatWsrJSVF2dnZ9rF169bJzc1NMTExxZ7Hy8tLeXl5V1VDfHy8RowYofXr1ysuLk4fffTRJffz9va2P+6k4AUAAFyTU8PayJEj9fXXX+vQoUPauXOnRo0apdWrV6t79+72fZ555hl98skneuedd3TgwAG99dZb+vzzz9WvX7/rWkv37t3l4+OjpKQk7dq1S6tWrdLAgQPVo0cP+ynQ4oiOjtbatWt15MgRHT9+vFjHHDx4UCNGjNCGDRt0+PBhLV++XPv371dsbOzVtgMAAFyEU69Z+/XXX9WjRw+lpaUpKChI9erV0xdffKF27drZ9+nSpYumT5+uCRMm6KmnnlLNmjU1b948tWrV6rrW4uvrq2XLlmnQoEFq3LixfH199cADD2jSpEklmic5OVlPPvmkqlevrrNnzzqc6izqs7///nvNnj1bGRkZioyM1IABA/Tkk09ebTsAAMBF2Exx0gQsLSsrS0FBQdo1IpYbDADgGnGDAW6Wgn+/MzMzi7ykyXLXrAEAAOB/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A9nF4Drp9LwjQoMDHR2GQAA4DpiZQ0AAMDCCGsAAAAWRlgDAACwMMIaAACAhRHWAAAALKzEd4OeOXNGb775platWqX09HTl5+c7bP/222+vW3EAAAClXYnDWu/evbVixQp169ZNTZo0kc1muxF1AQAAQFcR1pYsWaKlS5eqZcuWN6IeAAAA/EGJr1mrUKGCAgICbkQtAAAAuEiJw9prr72m5557TocPH74R9QAAAOAPSnwatFGjRjpz5oyqVasmX19feXp6Omw/ceLEdSsOAACgtCtxWHvkkUd05MgRjR8/XhEREdxgAAAAcAOVOKytX79eGzZsUP369W9EPQAAAPiDEl+zVqtWLf3+++83ohYAAABcpMRhbeLEiXr66ae1evVqZWRkKCsry+EFAACA68dmjDElOcDN7UK+u/haNWOMbDab8vLyrl91KJasrCwFBQUpMzNTgYGBzi4HAAAUQ3H//S7xNWurVq26psIAAABQfCUKa+fPn9fYsWP1r3/9SzExMTeqJgAAAPx/JbpmzdPTU7t27eJxHQAAADdJiW8w6Nmzp2bMmHEjagEAAMBFSnzN2rlz5/Tuu+9qxYoVatSokfz8/By2T5o06boVBwAAUNqVOKzt2rVLDRs2lCTt37/fYRunRwEAAK4v7gYFAACwsBJfs1bgwIEDWrZsmf23GZTwcW0AAAAohhKHtYyMDN19992KiYlRhw4dlJaWJkn661//qqeffvq6FwgAAFCalTisDRkyRJ6enkpNTZWvr699/KGHHtIXX3xxXYsDAAAo7Up8zdry5cu1bNkyVaxY0WG8Ro0aOnz48HUrDAAAAFexspadne2wolbg+PHj8vb2vi5FAQAA4IISh7U777xT77//vv29zWZTfn6+XnnlFd11113XtTgAAIDSrsSnQV955RUlJCRo69atOnfunJ599lnt3r1bJ06c0Lp1625EjQAAAKVWiVfW/P39lZKSoiZNmqhdu3bKzs5W165dtX37dnl6et6IGgEAAEotmynhA9Lc3d2Vlpam8PBwh/GMjAyFh4crLy/vuhaIK8vKylJQUJAyMzMVGBjo7HIAAEAxFPff7xKvrF0u250+fVo+Pj4lnQ4AAABFKPY1a0OHDpV04YaC0aNHO9wRmpeXp02bNqlBgwbXvUAAAIDSrNhhbfv27ZIurKzt3LlTXl5e9m1eXl6qX7++hg0bdv0rBAAAKMWKHdYKfoH7448/rilTpnBtFAAAwE1Q4hsMYD0FFyjWHzhd7t5lnF0OnGjbKz2dXQIAoJhu2A0GAAAAuHk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ZuglmzZik4ONjZZQAAgFuQ08PakSNH9NhjjyksLEy+vr5q0KCBtm3bZt9ujNHYsWMVFRWlMmXKKCEhQbt373ZixUWLjo7W5MmTnV0GAABwEU4Na7/99ptatmwpT09P/ec//9GePXv02muvOaxCvfzyy5o0aZLeeustbdmyReXLl1e7du106tQp5xUOAABwkzg1rL300kuqVKmSZs6cqSZNmig6Olp33323qlevLunCqtrkyZM1atQode3aVXFxcZo9e7ZycnL00UcfXXbeXr16qXPnzho/frwiIiIUHByscePGKTc3V88884xCQ0NVsWJFvffeew7H7dy5U23atFGZMmUUFhamPn366PTp04XmffXVVxUZGamwsDD1799f58+flyQlJCTo8OHDGjJkiGw2m2w2m8P8y5YtU2xsrPz9/XXvvfcqLS3Nvm316tVq0qSJ/Pz8FBwcrJYtW+rw4cPX/B0DAIBbm1PD2qJFi9SoUSM9+OCDCg8PV3x8vN555x379oMHD+rYsWNq3769fczb21utW7fW+vXri5x75cqVOnr0qNauXatJkyZp7Nix6tixo0JCQrRp0yb17dtXffv21c8//yxJysnJ0b333quQkBBt2bJFn332mb788ksNGDDAYd5Vq1bpxx9/1KpVqzR79mzNmjVLs2bNkiTNnz9fFStWVHJystLS0hzCWE5Ojl599VV98MEHWrt2rVJTUzVs2DBJUm5urjp37qzWrVtrx44d2rBhg/r06VMo7BU4e/assrKyHF4AAMA1eTjzw3/66SdNmzZNQ4cO1ciRI7V582Y99dRT8vb2Vs+ePXXs2DFJUkREhMNxERERV1x1Cg0N1RtvvCE3NzfVrFlTL7/8snJycjRy5EhJ0ogRIzRx4kStW7dODz/8sD788EP9/vvvev/99+Xn5ydJeuutt9SpUye99NJL9hpCQkL01ltvyd3dXbVq1VJiYqK++uorPfHEEwoNDZW7u7sCAgJUvnx5h3rOnz+v6dOn21cNBwwYoOTkZElSVlaWMjMz1bFjR/v22NjYy/Y2YcIEjRs3rtD4h/5TFODjXuT3AteWmvyKs0uARVQevdPZJQC4Tpy6spafn6+GDRtq/Pjxio+P15NPPqknnnhC06ZNc9jv4hUmY8xlV50K1KlTR25u/2svIiJCdevWtb93d3dXWFiY0tPTJUl79+5V/fr17UFNklq2bKn8/Hzt27fPYV539/8FosjISPscRfH19bUHsYuPCw0NVa9evXTPPfeoU6dOmjJlisOq3MVGjBihzMxM+6tgdRAAALgep4a1yMhI1a5d22EsNjZWqampkmRfnSpYYSuQnp5eaLXtYp6eng7vbTbbJcfy8/MlFR0A/zhe1BwlrccYY38/c+ZMbdiwQS1atNAnn3yimJgYbdy48ZJzeXt7KzAw0OEFAABck1PDWsuWLR1WrSRp//79qlKliiSpatWqKl++vFasWGHffu7cOa1Zs0YtWrS4rrXUrl1bKSkpys7Oto+tW7dObm5uiomJKfY8Xl5eysvLu6oa4uPjNWLECK1fv15xcXFF3kQBAABKB6eGtSFDhmjjxo0aP368Dhw4oI8++khvv/22+vfvL+nC6tPgwYM1fvx4LViwQLt27VKvXr3k6+urRx999LrW0r17d/n4+CgpKUm7du3SqlWrNHDgQPXo0eOKq3h/FB0drbVr1+rIkSM6fvx4sY45ePCgRowYoQ0bNujw4cNavny59u/fX+R1awAAoHRw6g0GjRs31oIFCzRixAglJyeratWqmjx5srp3727f59lnn9Xvv/+ufv366bffflPTpk21fPlyBQQEXNdafH19tWzZMg0aNEiNGzeWr6+vHnjgAU2aNKlE8yQnJ+vJJ59U9erVdfbsWYdTnUV99vfff6/Zs2crIyNDkZGRGjBggJ588smrbQcAALgImylOmoClZWVlKSgoSLtGxHI3KABJ3A0K3AoK/v3OzMws8vpzp/+6KQAAAFweYQ0AAMDCCGsAAAAWRlgDAACwMMIaAACAhRHWAAAALIywBgAAYGGENQAAAAsjrAEAAFgYYQ0AAMDCCGsAAAAW5tRf5A4AAG6+3NxcnTt3ztlluDwvLy95eFx71CKsAQBQShhjlJqaquPHjzu7lFKjbNmyqly5smw221XPQVgDAKCUKAhqFSpUkL+/v9zcuBrqRsnPz9fp06d15MgRGWMUHR191XMR1gAAKAVyc3PtQa18+fLOLqdU8Pf3lyQdOXJEJ06cUHx8/FWtsBGpAQAoBQquUSsIELg5Cr7vzZs3KyUl5armIKwBAFCKcOrz5ir4vm02m7777jsZY0o+x/UuCgAAAI68vb2Vk5Oj3NzcEh9LWAMAALjBruVuUMIaAABQr1691LlzZ2eXUcj27dvVsWNHhYeHy8fHR9HR0XrooYfsjx9ZvXq1bDabTp48WaJ5Dx06JJvNdtXXkd1MhDUAAGBJ6enpatu2rcqWLatly5Zp7969eu+99xQZGamcnBxnl3fTENYAAMAVrVmzRk2aNJG3t7ciIyM1fPhwh+uvvvjiC7Vq1UrBwcEKCwtTx44d9eOPP9q3F6xkzZ8/X3fddZd8fX1Vv359bdiw4bKfuX79emVlZendd99VfHy8qlatqjZt2mjy5MmqXLmyDh06pLvuukuSFBISIpvNpl69ehWrnqpVq0qS/XEaCQkJkqSEhAQNHjzYoY7OnTvb55WkqVOnqkaNGvLx8VFERIS6det2NV9psRHWAABAkY4cOaIOHTqocePG+u677zRt2jTNmDFDL7zwgn2f7OxsDR06VFu2bNFXX30lNzc3denSRfn5+Q5zjRo1SsOGDVNKSopiYmL0yCOPXPai+/Llyys3N1cLFiy45F2UlSpV0rx58yRJ+/btU1pamqZMmVKsejZv3ixJ+vLLL5WWlqb58+cX67vYunWrnnrqKSUnJ2vfvn364osvdOeddxbr2KvFQ3EBAECRpk6dqkqVKumtt96SzWZTrVq1dPToUT333HMaPXq03Nzc9MADDzgcM2PGDIWHh2vPnj2Ki4uzjw8bNkyJiYmSpHHjxqlOnTo6cOCAatWqVehzmzVrppEjR+rRRx9V37591aRJE7Vp00Y9e/ZURESE3N3dFRoaKkkKDw9XcHCw/dgr1VOuXDlJUlhYWIkeEpyamio/Pz917NhRAQEBqlKliuLj44t9/NVgZQ0AABRp7969at68ucMdjS1bttTp06f1yy+/SJJ+/PFHPfroo6pWrZoCAwPtpxlTU1Md5qpXr579z5GRkZIuXJt2OS+++KKOHTum6dOnq3bt2po+fbpq1aqlnTt3FllzcespqXbt2qlKlSqqVq2aevTooQ8//PCGXz9HWAMAAEUyxhR69ETBacmC8U6dOikjI0PvvPOONm3apE2bNkn6329OKODp6Wn/c8GxF58qvVhYWJgefPBBvfbaa9q7d6+ioqL06quvFnlMceu5mJubW6FTrufPn7f/OSAgQN9++60+/vhjRUZGavTo0apfv36J70YtCcIaAAAoUu3atbV+/XqHELN+/XoFBASoQoUKysjI0N69e/X888/r7rvvVmxsrH777bcbUouXl5eqV6+u7Oxs+3tJysvLs+9TnHoudZwklStXTmlpafb3eXl52rVrl8M+Hh4eatu2rV5++WXt2LFDhw4d0sqVK69fkxfhmjUAACBJyszMLPTcsdDQUPXr10+TJ0/WwIEDNWDAAO3bt09jxozR0KFD5ebmppCQEIWFhentt99WZGSkUlNTNXz48GuuZ/HixZo7d64efvhhxcTEyBijzz//XEuXLtXMmTMlSVWqVJHNZtPixYvVoUMHlSlTplj1hIeHq0yZMvriiy9UsWJF+fj4KCgoSG3atNHQoUO1ZMkSVa9eXa+//rrDqtnixYv1008/6c4771RISIiWLl2q/Px81axZ85r7vRxW1gAAgKQLD5iNj493eI0ePVoVKlTQ0qVLtXnzZtWvX199+/bVX/7yFz3//POSLpw6nDt3rrZt26a4uDgNGTJEr7zyyjXXU7t2bfn6+urpp59WgwYN1KxZM3366ad699131aNHD0lShQoVNG7cOA0fPlwREREaMGBAserx8PDQG2+8oX/961+KiorS/fffL0nq3bu3kpKS1LNnT7Vu3VpVq1a1Px5EkoKDgzV//ny1adNGsbGxmj59uj7++GPVqVPnmvu9HJu5mt8oCkvJyspSUFCQdo2IVYCPu7PLAWABlUcXffE1Sp+cnBzt3btXsbGx8vX1dXY5pUbB975r1y5lZ2friSeesF+3V/Dvd2ZmpgIDAy87BytrAAAAFkZYAwAAsDDCGgAAgIUR1gAAACyMsAYAAGBhhDUAAAALI6wBAABYGGENAADAwghrAAAAFkZYAwAApcbUqVNVtWpV+fj46Pbbb9fXX3/t7JKuiF/kDgAArtntz7x/Uz9v2ys9S3zMJ598osGDB2vq1Klq2bKl/vWvf+m+++7Tnj17VLly5RtQ5fXByhoAACgVJk2apL/85S/661//qtjYWE2ePFmVKlXStGnTnF1akQhrAADA5Z07d07btm1T+/btHcbbt2+v9evXO6mq4iGsAQAAl3f8+HHl5eUpIiLCYTwiIkLHjh1zUlXFQ1gDAAClhs1mc3hvjCk0ZjWENQAA4PLKli0rd3f3Qqto6enphVbbrIawBgAAXJ6Xl5duv/12rVixwmF8xYoVatGihZOqKh4e3QEAAEqFoUOHqkePHmrUqJGaN2+ut99+W6mpqerbt6+zSysSYQ0AAJQKDz30kDIyMpScnKy0tDTFxcVp6dKlqlKlirNLKxJhDQAAXLOreUitM/Tr10/9+vVzdhklwjVrAAAAFkZYAwAAsDDCGgAAgIUR1gAAACyMsAYAAGBhhDUAAAALI6wBAABYGGENAADAwghrAAAAFkZYAwAAsDDCGgAAKBXWrl2rTp06KSoqSjabTQsXLnR2ScXC7wYFAADXLDW57k39vMqjd5b4mOzsbNWvX1+PP/64HnjggRtQ1Y1BWAMAAKXCfffdp/vuu8/ZZZQYp0EBAAAsjLAGAABgYYQ1AAAACyOsAQAAWBg3GLiQSsM3KjAw0NllAACA64iwBgAASoXTp0/rwIED9vcHDx5USkqKQkNDVblyZSdWVjTCGgAAKBW2bt2qu+66y/5+6NChkqSkpCTNmjXLSVVdGWENAABcs6t5SO3NlpCQIGOMs8soMW4wAAAAsDDCGgAAgIUR1gAAACyMsAYAAGBhhDUAAAALI6wBAFCK5OfnO7uEUqXg+76Wu1AJawAAlAJeXl6SLjwYFjdPwfd97ty5q56D56wBAFAKeHh4qGzZsjpy5Igkyd/fX25urNncKPn5+Tp9+rSOHDmikydPKjc396rnIqwBAFBKFPxKpYLAhhvv5MmT+vXXX3X27FkFBgbKw6Pk0YuwBgBAKWGz2VSlShWFhoZq+fLlOnr0qEJCQq4qQKBoxhidO3dO+fn5ys7O1rlz5xQbGyubzVbiufjpAABQygQEBKhdu3ZasmSJ0tPTr+kUHYpms9nk5eWlli1bqlmzZlc1B2ENAIBSKDAwUA8++KBOnTp1TRe/o2g2m02+vr7y8/O7qlU1ibAGAECp5eHhoZCQEGeXgSvgNhAAAAALY2XNBRQ8aC8rK8vJlQAAgOIq+Hf7Sg/MJay5gIyMDElSpUqVnFwJAAAoqVOnTikoKOiy2wlrLiA0NFSSlJqaWuQP21VkZWWpUqVK+vnnnxUYGOjscm44+nV9pa1n+nVtpa1f6ep7Nsbo1KlTioqKKnI/wpoLKHgCdVBQUKn5H0O6cCcT/bqu0tavVPp6pl/XVtr6la6u5+IssnCDAQAAgIUR1gAAACyMsOYCvL29NWbMGHl7ezu7lJuCfl1baetXKn09069rK239Sje+Z5u50v2iAAAAcBpW1gAAACyMsAYAAGBhhDUAAAALI6wBAABYGGHtFjd16lRVrVpVPj4+uv322/X11187u6TrYu3aterUqZOioqJks9m0cOFCh+3GGI0dO1ZRUVEqU6aMEhIStHv3bucUex1MmDBBjRs3VkBAgMLDw9W5c2ft27fPYR9X6nnatGmqV6+e/QGSzZs313/+8x/7dlfq9VImTJggm82mwYMH28dcreexY8fKZrM5vMqXL2/f7mr9StKRI0f02GOPKSwsTL6+vmrQoIG2bdtm3+5qPUdHRxf6GdtsNvXv31+S6/Wbm5ur559/XlWrVlWZMmVUrVo1JScnKz8/377PDevZ4JY1d+5c4+npad555x2zZ88eM2jQIOPn52cOHz7s7NKu2dKlS82oUaPMvHnzjCSzYMECh+0TJ040AQEBZt68eWbnzp3moYceMpGRkSYrK8s5BV+je+65x8ycOdPs2rXLpKSkmMTERFO5cmVz+vRp+z6u1POiRYvMkiVLzL59+8y+ffvMyJEjjaenp9m1a5cxxrV6vdjmzZtNdHS0qVevnhk0aJB93NV6HjNmjKlTp45JS0uzv9LT0+3bXa3fEydOmCpVqphevXqZTZs2mYMHD5ovv/zSHDhwwL6Pq/Wcnp7u8PNdsWKFkWRWrVpljHG9fl944QUTFhZmFi9ebA4ePGg+++wz4+/vbyZPnmzf50b1TFi7hTVp0sT07dvXYaxWrVpm+PDhTqroxrg4rOXn55vy5cubiRMn2sfOnDljgoKCzPTp051Q4fWXnp5uJJk1a9YYY0pHzyEhIebdd9916V5PnTplatSoYVasWGFat25tD2uu2POYMWNM/fr1L7nNFft97rnnTKtWrS673RV7vtigQYNM9erVTX5+vkv2m5iYaHr37u0w1rVrV/PYY48ZY27sz5jToLeoc+fOadu2bWrfvr3DePv27bV+/XonVXVzHDx4UMeOHXPo3dvbW61bt3aZ3jMzMyVJoaGhkly757y8PM2dO1fZ2dlq3ry5S/fav39/JSYmqm3btg7jrtrzDz/8oKioKFWtWlUPP/ywfvrpJ0mu2e+iRYvUqFEjPfjggwoPD1d8fLzeeecd+3ZX7PmPzp07pzlz5qh3796y2Wwu2W+rVq301Vdfaf/+/ZKk7777Tt988406dOgg6cb+jPlF7reo48ePKy8vTxEREQ7jEREROnbsmJOqujkK+rtU74cPH3ZGSdeVMUZDhw5Vq1atFBcXJ8k1e965c6eaN2+uM2fOyN/fXwsWLFDt2rXtf6m5Uq+SNHfuXH377bfasmVLoW2u+PNt2rSp3n//fcXExOjXX3/VCy+8oBYtWmj37t0u2e9PP/2kadOmaejQoRo5cqQ2b96sp556St7e3urZs6dL9vxHCxcu1MmTJ9WrVy9Jrvnf9HPPPafMzEzVqlVL7u7uysvL04svvqhHHnlE0o3tmbB2i7PZbA7vjTGFxlyVq/Y+YMAA7dixQ998802hba7Uc82aNZWSkqKTJ09q3rx5SkpK0po1a+zbXanXn3/+WYMGDdLy5cvl4+Nz2f1cqef77rvP/ue6deuqefPmql69umbPnq1mzZpJcq1+8/Pz1ahRI40fP16SFB8fr927d2vatGnq2bOnfT9X6vmPZsyYofvuu09RUVEO467U7yeffKI5c+boo48+Up06dZSSkqLBgwcrKipKSUlJ9v1uRM+cBr1FlS1bVu7u7oVW0dLT0wuleldTcEeZK/Y+cOBALVq0SKtWrVLFihXt467Ys5eXl2677TY1atRIEyZMUP369TVlyhSX7HXbtm1KT0/X7bffLg8PD3l4eGjNmjV644035OHhYe/LlXq+mJ+fn+rWrasffvjBJX/GkZGRql27tsNYbGysUlNTJbnm/8MFDh8+rC+//FJ//etf7WOu2O8zzzyj4cOH6+GHH1bdunXVo0cPDRkyRBMmTJB0Y3smrN2ivLy8dPvtt2vFihUO4ytWrFCLFi2cVNXNUbVqVZUvX96h93PnzmnNmjW3bO/GGA0YMEDz58/XypUrVbVqVYftrtjzxYwxOnv2rEv2evfdd2vnzp1KSUmxvxo1aqTu3bsrJSVF1apVc7meL3b27Fnt3btXkZGRLvkzbtmyZaHH7ezfv19VqlSR5Nr/D8+cOVPh4eFKTEy0j7livzk5OXJzc4xN7u7u9kd33NCer+n2BDhVwaM7ZsyYYfbs2WMGDx5s/Pz8zKFDh5xd2jU7deqU2b59u9m+fbuRZCZNmmS2b99ufyzJxIkTTVBQkJk/f77ZuXOneeSRR27pW8L/9re/maCgILN69WqHW+FzcnLs+7hSzyNGjDBr1641Bw8eNDt27DAjR440bm5uZvny5cYY1+r1cv54N6gxrtfz008/bVavXm1++ukns3HjRtOxY0cTEBBg//vJ1frdvHmz8fDwMC+++KL54YcfzIcffmh8fX3NnDlz7Pu4Ws/GGJOXl2cqV65snnvuuULbXK3fpKQkU6FCBfujO+bPn2/Kli1rnn32Wfs+N6pnwtot7p///KepUqWK8fLyMg0bNrQ/6uFWt2rVKiOp0CspKckYc+EW6TFjxpjy5csbb29vc+edd5qdO3c6t+hrcKleJZmZM2fa93Glnnv37m3/77ZcuXLm7rvvtgc1Y1yr18u5OKy5Ws8Fz5fy9PQ0UVFRpmvXrmb37t327a7WrzHGfP755yYuLs54e3ubWrVqmbffftthuyv2vGzZMiPJ7Nu3r9A2V+s3KyvLDBo0yFSuXNn4+PiYatWqmVGjRpmzZ8/a97lRPduMMeba1uYAAABwo3DNGgAAgIUR1gAAACyMsAYAAGBhhDUAAAALI6wBAABYGGENAADAwghrAAAAFkZYAwAAsDDCGgCUQjabTQsXLnR2GQCKgbAGABaRl5dn/6XQAFCAsAYAVykhIUEDBgzQgAEDFBwcrLCwMD3//PMq+C1+586d07PPPqsKFSrIz89PTZs21erVq+3Hz5o1S8HBwVq8eLFq164tb29vHT58WGfPntWzzz6rSpUqydvbWzVq1NCMGTPsx+3Zs0cdOnSQv7+/IiIi1KNHDx0/ftyhrqeeekrPPvusQkNDVb58eY0dO9a+PTo6WpLUpUsX2Ww2+3sA1kRYA4BrMHv2bHl4eGjTpk1644039Prrr+vdd9+VJD3++ONat26d5s6dqx07dujBBx/Uvffeqx9++MF+fE5OjiZMmKB3331Xu3fvVnh4uHr27Km5c+fqjTfe0N69ezV9+nT5+/tLktLS0tS6dWs1aNBAW7du1RdffKFff/1Vf/7znwvV5efnp02bNunll19WcnKyVqxYIUnasmWLJGnmzJlKS0uzvwdgTfwidwC4SgkJCUpPT9fu3btls9kkScOHD9eiRYv0+eefq0aNGvrll18UFRVlP6Zt27Zq0qSJxo8fr1mzZunxxx9XSkqK6tevL0nav3+/atasqRUrVqht27aFPnP06NHatGmTli1bZh/75ZdfVKlSJe3bt08xMTFKSEhQXl6evv76a/s+TZo0UZs2bTRx4kRJF65ZW7BggTp37nwjvhoA15GHswsAgFtZs2bN7EFNkpo3b67XXntNW7dulTFGMTExDvufPXtWYWFh9vdeXl6qV6+e/X1KSorc3d3VunXrS37etm3btGrVKvtK2x/9+OOP9s/745ySFBkZqfT09JI3CMDpCGsAcIO4u7tr27Ztcnd3dxj/Y9AqU6aMQ9grU6ZMkXPm5+erU6dOeumllwpti4yMtP/Z09PTYZvNZuPmBeAWRVgDgGuwcePGQu9r1Kih+Ph45eXlKT09XXfccUex56tbt67y8/O1Zs2aS54GbdiwoebNm6fo6Gh5eFz9X+Genp7Ky8u76uMB3DzcYAAA1+Dnn3/W0KFDtW/fPn388cd68803NWjQIMXExKh79+7q2bOn5s+fr4MHD2rLli166aWXtHTp0svOFx0draSkJPXu3VsLFy7UwYMHtXr1an366aeSpP79++vEiRN65JFHtHnzZv30009avny5evfuXaLwFR0dra+++krHjh3Tb7/9ds3fA4Abh7AGANegZ8+e+v3339WkSRP1799fAwcOVJ8+fSRduNuyZ8+eevrpp1WzZk396U9/0qZNm1SpUqUi55w2bZq6deumfv36qVatWnriiSeUnZ0tSYqKitK6deuUl5ene+65R3FxcRo0aJCCgoLk5lb8v9Jfe+01rVixQpUqVVJ8fPzVfwEAbjjuBgWAq5SQkKAGDRpo8uTJzi4FgAtjZQ0AAMDCCGsAAAAWxmlQAAAAC2NlDQAAwMIIawAAABZGWAMAALAwwhoAAICFEdYAAAAsjLAGAABgYYQ1AAAACyOsAQAAWBhhDQAAwML+HxSMFjE3FJgPAAAAAElFTkSuQmCC"/>
          <p:cNvSpPr>
            <a:spLocks noChangeAspect="1" noChangeArrowheads="1"/>
          </p:cNvSpPr>
          <p:nvPr/>
        </p:nvSpPr>
        <p:spPr bwMode="auto">
          <a:xfrm>
            <a:off x="165683" y="-156033"/>
            <a:ext cx="324604" cy="329213"/>
          </a:xfrm>
          <a:prstGeom prst="rect">
            <a:avLst/>
          </a:prstGeom>
          <a:noFill/>
        </p:spPr>
        <p:txBody>
          <a:bodyPr vert="horz" wrap="square" lIns="97877" tIns="48939" rIns="97877" bIns="4893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2"/>
          <a:srcRect r="971"/>
          <a:stretch>
            <a:fillRect/>
          </a:stretch>
        </p:blipFill>
        <p:spPr bwMode="auto">
          <a:xfrm>
            <a:off x="6379285" y="2287638"/>
            <a:ext cx="5867461" cy="4543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40720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6792CE-8BD6-F52E-DB88-21B42480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Loan Status and </a:t>
            </a:r>
            <a:r>
              <a:rPr lang="en-IN" dirty="0" smtClean="0"/>
              <a:t>Grade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481B4D95-2CFD-901A-1653-8FBB6D3214B4}"/>
              </a:ext>
            </a:extLst>
          </p:cNvPr>
          <p:cNvSpPr txBox="1">
            <a:spLocks/>
          </p:cNvSpPr>
          <p:nvPr/>
        </p:nvSpPr>
        <p:spPr>
          <a:xfrm>
            <a:off x="6524543" y="4631405"/>
            <a:ext cx="5172309" cy="1710074"/>
          </a:xfrm>
          <a:prstGeom prst="rect">
            <a:avLst/>
          </a:prstGeom>
        </p:spPr>
        <p:txBody>
          <a:bodyPr vert="horz" lIns="0" tIns="48939" rIns="0" bIns="48939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72B1345C-BECF-413D-ECFB-4BBD6973ABFB}"/>
              </a:ext>
            </a:extLst>
          </p:cNvPr>
          <p:cNvSpPr txBox="1">
            <a:spLocks/>
          </p:cNvSpPr>
          <p:nvPr/>
        </p:nvSpPr>
        <p:spPr>
          <a:xfrm>
            <a:off x="819274" y="2305606"/>
            <a:ext cx="5309394" cy="1684272"/>
          </a:xfrm>
          <a:prstGeom prst="rect">
            <a:avLst/>
          </a:prstGeom>
        </p:spPr>
        <p:txBody>
          <a:bodyPr vert="horz" lIns="0" tIns="48939" rIns="0" bIns="48939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214"/>
              </a:spcBef>
              <a:buNone/>
            </a:pPr>
            <a:r>
              <a:rPr lang="en-US" sz="1900" b="1" dirty="0" smtClean="0"/>
              <a:t>INFERENCE</a:t>
            </a:r>
            <a:r>
              <a:rPr lang="en-US" sz="1900" dirty="0" smtClean="0"/>
              <a:t>:</a:t>
            </a:r>
          </a:p>
          <a:p>
            <a:pPr>
              <a:buFont typeface="Wingdings" pitchFamily="2" charset="2"/>
              <a:buChar char="q"/>
            </a:pPr>
            <a:r>
              <a:rPr lang="en-US" sz="1900" dirty="0" smtClean="0"/>
              <a:t>65% Charge Off accounts belong to Grade C,D,E,F where as only 42% of Fully Paid Accounts belong to these Grades</a:t>
            </a:r>
          </a:p>
          <a:p>
            <a:pPr>
              <a:buFont typeface="Wingdings" pitchFamily="2" charset="2"/>
              <a:buChar char="q"/>
            </a:pPr>
            <a:r>
              <a:rPr lang="en-US" sz="1900" dirty="0" smtClean="0"/>
              <a:t>14% Charge Off accounts belong to Grade A where as 28% of Fully Paid Accounts belong to Grade A</a:t>
            </a:r>
          </a:p>
          <a:p>
            <a:pPr>
              <a:buFont typeface="Wingdings" pitchFamily="2" charset="2"/>
              <a:buChar char="q"/>
            </a:pPr>
            <a:r>
              <a:rPr lang="en-US" sz="1900" dirty="0" smtClean="0"/>
              <a:t>Hence, people belong to Grade A has low probability of becoming </a:t>
            </a:r>
            <a:r>
              <a:rPr lang="en-US" sz="1900" dirty="0" smtClean="0"/>
              <a:t>Charged-Off</a:t>
            </a:r>
            <a:r>
              <a:rPr lang="en-US" sz="1900" dirty="0" smtClean="0"/>
              <a:t>, whereas people belonging to Grade C,D,E,F has high probability of becoming </a:t>
            </a:r>
            <a:r>
              <a:rPr lang="en-US" sz="1900" dirty="0" smtClean="0"/>
              <a:t>Charged-Off</a:t>
            </a:r>
            <a:endParaRPr lang="en-US" sz="1900" dirty="0" smtClean="0"/>
          </a:p>
        </p:txBody>
      </p:sp>
      <p:sp>
        <p:nvSpPr>
          <p:cNvPr id="10248" name="AutoShape 8" descr="data:image/png;base64,iVBORw0KGgoAAAANSUhEUgAAAqwAAAHFCAYAAAA30as/AAAAOXRFWHRTb2Z0d2FyZQBNYXRwbG90bGliIHZlcnNpb24zLjcuMCwgaHR0cHM6Ly9tYXRwbG90bGliLm9yZy88F64QAAAACXBIWXMAAA9hAAAPYQGoP6dpAAB+u0lEQVR4nO3dd1hUx/s28HtpC7I0EQGRKoKgIiIW1AAqSmzRGGON2KKx90Zs2HtNosaKicYSC19jDaIQFUVAsYGoCKIJBisIGgT2vH/4cn6uFBHBXeD+XNde4cyZM+eZgSv7ODtnViIIggAiIiIiIhWlpuwAiIiIiIiKwoSViIiIiFQaE1YiIiIiUmlMWImIiIhIpTFhJSIiIiKVxoSViIiIiFQaE1YiIiIiUmlMWImIiIhIpTFhJSIiIiKVxoSViOg9AgMDIZFIEBUVpexQPkhcXBz69esHOzs7aGtro1q1anBzc8OoUaOQnp4u1vvtt9+wevXqj7rXunXrEBgY+HEBqyhvb29IJBLxpaOjgwYNGmD16tWQy+XKDo+oUmDCSkRUAV2+fBmNGjVCbGwsZs2ahePHj2PDhg3o2LEjTpw4gadPn4p1mbC+n52dHc6fP4/z589jz549sLCwwPjx4+Hv76/s0IgqBQ1lB0BERKVv9erVUFNTQ2hoKPT09MTy7t27Y968eRAEQYnRlT86Ojpo1qyZeNy+fXvUqVMHP/74I+bPnw9NTc2Pav/ly5eoUqXKx4ZJVGFxhpWIqJScPXsWbdq0gZ6eHqpUqYLmzZvjyJEjCnUePXqEESNGwNnZGTKZDNWrV0fr1q1x5swZhXpJSUmQSCRYvnw5Vq5cCVtbW8hkMnh4eODChQvvjeXJkyfQ19eHTCYr8LxEIgHw5uPuI0eO4N69ewofe+eZM2cOmjZtiqpVq0JfXx9ubm7YsmWLQsJrY2ODGzduICwsTLzexsYGwP8tp0hKSlK4f2hoKCQSCUJDQ8Wyy5cvo1OnTqhevTqkUilq1KiBjh074sGDB4X2c9y4cdDV1VVY4pCnZ8+eMDU1RXZ2NgDg1KlT8Pb2hrGxMXR0dGBlZYWvvvoKL1++LHIsC6KpqYlGjRrh5cuXePTokfj7KmiWWSKRICAgQDwOCAiARCLBpUuX0L17dxgZGaFWrVoAgAEDBkAmk+HGjRto06YNdHV1YWJiglGjRuWL87///oO/vz9sbW2hpaUFCwsLjBw5Es+fP1eoV5x+v379GvPnz0edOnUglUphYmKCgQMH4tGjRx88NkRlgQkrEVEpCAsLQ+vWrZGWloYtW7Zg165d0NPTQ+fOnbFnzx6xXt5H8bNnz8aRI0ewbds22NnZwdvbWyF5y/PTTz8hODgYq1evxs6dO5GZmYkOHTogLS2tyHg8PDyQkpKCvn37IiwsDK9evSqw3rp169CiRQuYmZmJH3mfP39ePJ+UlITvvvsOe/fuxYEDB9CtWzeMHj0a8+bNE+scPHgQdnZ2aNiwoXj9wYMHP2T4kJmZibZt2+Lff/9V6LOVlRVevHhR6HWDBg3Cy5cvsXfvXoXy58+f43//+x+++eYbaGpqIikpCR07doSWlha2bt2K48ePY/HixdDV1cXr168/KNY8CQkJ0NDQgJGRUYmu79atG+zt7fH7779jw4YNYnl2djY6dOiANm3aICgoCKNGjcLPP/+Mnj17inUEQUDXrl2xfPly9OvXD0eOHMGECROwfft2tG7dGllZWQBQrH7L5XJ06dIFixcvRp8+fXDkyBEsXrwYwcHB8Pb2LvRvh+iTEoiIqEjbtm0TAAiRkZGF1mnWrJlQvXp14cWLF2JZTk6OUK9ePaFmzZqCXC4v8LqcnBwhOztbaNOmjfDll1+K5YmJiQIAoX79+kJOTo5YfvHiRQGAsGvXriJj/u+//4SuXbsKAAQAgrq6utCwYUNh+vTpQmpqqkLdjh07CtbW1kW2JwiCkJubK2RnZwtz584VjI2NFfpUt25dwcvLK981eWOXmJioUH769GkBgHD69GlBEAQhKipKACAEBQW9N453ubm5Cc2bN1coW7dunQBAuHbtmiAIgrBv3z4BgBATE/PB7Xt5eQl169YVsrOzhezsbOGff/4Rpk2bJgAQvv76a0EQ/u/3tW3btnzXAxBmz54tHs+ePVsAIMyaNStf3f79+wsAhDVr1iiUL1iwQAAgnD17VhAEQTh+/LgAQFi6dKlCvT179ggAhI0bNxa737t27RIACPv371coj4yMFAAI69atK3xwiD4RzrASEX2kzMxMREREoHv37gofwaurq6Nfv3548OAB4uPjxfINGzbAzc0N2tra0NDQgKamJkJCQhAXF5ev7Y4dO0JdXV08dnFxAQDcu3evyJikUikOHjyI2NhYrFq1Cr169cKjR4+wYMECODk5KcRTlFOnTsHHxwcGBgZQV1eHpqYmZs2ahSdPniA1NbVYbRSHvb09jIyMMHXqVGzYsAGxsbHFvnbgwIEIDw9X6NO2bdvQuHFj1KtXDwDg6uoKLS0tDB06FNu3b8fdu3c/KL4bN25AU1MTmpqaqFGjBlasWIG+ffti06ZNH9TO27766qtCz/Xt21fhuE+fPgCA06dPA3jzewHeLCF429dffw1dXV2EhIQAKF6/Dx8+DENDQ3Tu3Bk5OTniy9XVFWZmZgXO/BN9akxYiYg+0rNnzyAIAszNzfOdq1GjBoA3a0oBYOXKlRg+fDiaNm2K/fv348KFC4iMjMTnn39e4EevxsbGCsdSqRQAiv0xrZOTE8aNG4cdO3YgOTkZK1euxJMnTzBz5sz3Xnvx4kW0a9cOALBp0yacO3cOkZGRmD59+gfFUBwGBgYICwuDq6srvv/+e9StWxc1atTA7NmzxTWohenbty+kUqm4fjQ2NhaRkZEYOHCgWKdWrVo4efIkqlevjpEjR6JWrVqoVasW1qxZU6z4atWqhcjISERFReH69et4/vw5duzYAQMDgxL3uaC/FwDQ0NDI93s3MzMD8H9/R0+ePIGGhgZMTEwU6kkkEpiZmYn1itPvf//9F8+fP4eWlpaYlOe9Hj58iMePH5e4j0SlhbsEEBF9JCMjI6ipqSElJSXfuX/++QcAUK1aNQDAjh074O3tjfXr1yvUK2qdZmmRSCQYP3485s6di+vXr7+3/u7du6GpqYnDhw9DW1tbLA8KCir2PfOuy1tTmaegJKh+/frYvXs3BEHA1atXERgYiLlz50JHRwfTpk0r9B5GRkbo0qULfvnlF8yfPx/btm2DtrY2evfurVDvs88+w2effYbc3FxERUXhhx9+wLhx42BqaopevXq9tx/u7u4f3M+8xLEgbz/c9racnBw8efJEIWl9+PAhgP/7B4yxsTFycnLw6NEjhaRVEAQ8fPgQjRs3Fsve1+9q1arB2NgYx48fLzCet3eZIFIWzrASEX0kXV1dNG3aFAcOHFCYdZTL5dixYwdq1qwJBwcHAG+SlLxZ0jxXr15VeNCpNBSUPANvEuj09HRx5hd4M2tb0GypRCKBhoaGwpKEV69e4ddff81Xt7A28nYLuHr1qkL5oUOHCo1dIpGgQYMGWLVqFQwNDXHp0qVC6+YZOHAg/vnnHxw9ehQ7duzAl19+CUNDwwLrqquro2nTpvjpp58AoFjtv4+pqSm0tbXz9fN///tfidrbuXOnwvFvv/0G4M2uDgDQpk0bAG/+AfS2/fv3IzMzUzz/tsL63alTJzx58gS5ublwd3fP93J0dCxRH4hKE2dYiYiK6dSpU/m2ZwKADh06YNGiRWjbti1atWqFSZMmQUtLC+vWrcP169exa9cucTatU6dOmDdvHmbPng0vLy/Ex8dj7ty5sLW1RU5OTqnFOnToUDx//hxfffUV6tWrB3V1ddy8eROrVq2Cmpoapk6dKtatX78+Dhw4gPXr16NRo0ZQU1ODu7s7OnbsiJUrV6JPnz4YOnQonjx5guXLl+dLuPPa2L17N/bs2SN+s1b9+vXRuHFjODo6YtKkScjJyYGRkREOHjyIs2fPKlx/+PBhrFu3Dl27doWdnR0EQcCBAwfw/PlztG3b9r39bdeuHWrWrIkRI0bg4cOHCssBgDfrhk+dOoWOHTvCysoK//33H7Zu3QoA8PHxKckQK5BIJPjmm2+wdetW1KpVCw0aNMDFixfFRPNDaGlpYcWKFcjIyEDjxo0RHh6O+fPno3379mjZsiUAoG3btvD19cXUqVORnp6OFi1a4OrVq5g9ezYaNmyIfv36FbvfvXr1ws6dO9GhQweMHTsWTZo0gaamJh48eIDTp0+jS5cu+PLLLz96jIg+inKf+SIiUn15T7oX9sp7Av7MmTNC69atBV1dXUFHR0do1qyZ8Mcffyi0lZWVJUyaNEmwsLAQtLW1BTc3NyEoKEjo37+/wpP6eU+dL1u2LF88eOep84KcOHFCGDRokODs7CwYGBgIGhoagrm5udCtWzfh/PnzCnWfPn0qdO/eXTA0NBQkEonw9lvD1q1bBUdHR0EqlQp2dnbCokWLhC1btuR78j8pKUlo166doKenJwBQ6MutW7eEdu3aCfr6+oKJiYkwevRo4ciRIwq7BNy8eVPo3bu3UKtWLUFHR0cwMDAQmjRpIgQGBhbZz7d9//33AgDB0tJSyM3NVTh3/vx54csvvxSsra0FqVQqGBsbC15eXsKhQ4fe227eLgHvk5aWJnz77beCqampoKurK3Tu3FlISkoqdJeAR48e5Wujf//+gq6urnD16lXB29tb0NHREapWrSoMHz5cyMjIUKj76tUrYerUqYK1tbWgqakpmJubC8OHDxeePXv2wf3Ozs4Wli9fLjRo0EDQ1tYWZDKZUKdOHeG7774Tbt++/d6+E5U1iSDw606IiIhUwYABA7Bv3z5kZGQoOxQilcI1rERERESk0piwEhEREZFK45IAIiIiIlJpnGElIiIiIpXGhJWIiIiIVBoTViIiIiJSafziAKoQ5HI5/vnnH+jp6RX6dYdERESkWgRBwIsXL1CjRg2oqRU+j8qElSqEf/75B5aWlsoOg4iIiErg/v37qFmzZqHnmbBShaCnpwfgzR+8vr6+kqMhIiKi4khPT4elpaX4Pl4YJqxUIeQtA9DX12fCSkREVM68bzkfE1aqUDxn7IK6VEfZYRAREX0S0cv8lB3CJ8FdAoiIiIhIpTFhJSIiIiKVxoSViIiIiFQaE1YiIiIiUmnlMmH19vbGuHHjilU3MDAQhoaGZRqPKgoICICrq6t4PGDAAHTt2rXIaz5kXD9FO0REREQAdwkA8Ca5CwoKQkxMjLJDKTNr1qyBIAil2mZoaChatWqFZ8+eKfyj4MCBA9DU1CzVexEREVHlxYS1kjAwMPhk96pateonuxcRERFVfCq/JCAzMxN+fn6QyWQwNzfHihUrFM6/fv0aU6ZMgYWFBXR1ddG0aVOEhobmaycoKAgODg7Q1tZG27Ztcf/+fQBvlgzMmTMHV65cgUQigUQiQWBg4Hvjev78OYYOHQpTU1Noa2ujXr16OHz4sHh+//79qFu3LqRSKWxsbPLFbWNjg4ULF2LQoEHQ09ODlZUVNm7cqNCvUaNGwdzcHNra2rCxscGiRYvE88nJyejSpQtkMhn09fXRo0cP/Pvvv4XG++6SgPeNKwDs2LED7u7u0NPTg5mZGfr06YPU1FQAQFJSElq1agUAMDIygkQiwYABAwDkXxLw7Nkz+Pn5wcjICFWqVEH79u1x+/Zt8Xzeso0TJ07AyckJMpkMn3/+OVJSUor4DRAREVFlofIJ6+TJk3H69GkcPHgQf/75J0JDQxEdHS2eHzhwIM6dO4fdu3fj6tWr+Prrr/H5558rJEQvX77EggULsH37dpw7dw7p6eno1asXAKBnz56YOHEi6tati5SUFKSkpKBnz55FxiSXy9G+fXuEh4djx44diI2NxeLFi6Gurg4AiI6ORo8ePdCrVy9cu3YNAQEBmDlzZr5EeMWKFXB3d8fly5cxYsQIDB8+HDdv3gQArF27FocOHcLevXsRHx+PHTt2wMbGBgAgCAK6du2Kp0+fIiwsDMHBwUhISHhv3B8yrsCbpHnevHm4cuUKgoKCkJiYKCallpaW2L9/PwAgPj4eKSkpWLNmTYH3GjBgAKKionDo0CGcP38egiCgQ4cOyM7OFuu8fPkSy5cvx6+//oq//voLycnJmDRpUqHxZ2VlIT09XeFFREREFZNKLwnIyMjAli1b8Msvv6Bt27YAgO3bt6NmzZoAgISEBOzatQsPHjxAjRo1AACTJk3C8ePHsW3bNixcuBAAkJ2djR9//BFNmzYV23BycsLFixfRpEkTyGQyaGhowMzMrFhxnTx5EhcvXkRcXBwcHBwAAHZ2duL5lStXok2bNpg5cyYAwMHBAbGxsVi2bJmY8AFAhw4dMGLECADA1KlTsWrVKoSGhqJOnTpITk5G7dq10bJlS0gkElhbWyvc/+rVq0hMTISlpSUA4Ndff0XdunURGRmJxo0bf9S45hk0aJD4s52dHdauXYsmTZogIyMDMplM/Oi/evXqhT7Ydvv2bRw6dAjnzp1D8+bNAQA7d+6EpaUlgoKC8PXXXwN48zvasGEDatWqBQAYNWoU5s6dW2gfFi1ahDlz5uQr3ylbAz1t9SL7T0REVFEkz11W5vewmnWtzO/xPio9w5qQkIDXr1/Dw8NDLKtatSocHR0BAJcuXYIgCHBwcIBMJhNfYWFhSEhIEK/R0NCAu7u7eFynTh0YGhoiLi6uRHHFxMSgZs2aYrL6rri4OLRo0UKhrEWLFrh9+zZyc3PFMhcXF/FniUQCMzMz8SP3AQMGICYmBo6OjhgzZgz+/PNPhfYtLS3FZBUAnJ2di92n941rnsuXL6NLly6wtraGnp4evL29AbxZjlBccXFx0NDQEP+xAADGxsZwdHRUiLVKlSpisgoA5ubm4lgUxN/fH2lpaeIrb4kHERERVTwqPcP6vqfa5XI51NXVER0dLX4cn0cmkykcSySSfNcXVFYcOjpFf1e9IAj52i6oL+8+SS+RSCCXywEAbm5uSExMxLFjx3Dy5En06NEDPj4+2LdvX4HtF3bfwuJ7n8zMTLRr1w7t2rXDjh07YGJiguTkZPj6+uL169fvvf5993o31oLGoqg4pVIppFJpseMgIiKi8kulZ1jt7e2hqamJCxcuiGXPnj3DrVu3AAANGzZEbm4uUlNTYW9vr/B6++P9nJwcREVFicfx8fF4/vw56tSpAwDQ0tJSmPl8HxcXFzx48ECM413Ozs44e/asQll4eDgcHBzyJdZF0dfXR8+ePbFp0ybs2bMH+/fvx9OnT+Hs7Izk5GSFWcXY2FikpaXBycnpve2+b1wB4ObNm3j8+DEWL16Mzz77DHXq1Mk346mlpQUARY6ds7MzcnJyEBERIZY9efIEt27dKlasRERERCqdsMpkMgwePBiTJ09GSEgIrl+/jgEDBkBN7U3YDg4O6Nu3L/z8/HDgwAEkJiYiMjISS5YswdGjR8V2NDU1MXr0aERERODSpUsYOHAgmjVrhiZNmgB488R+YmIiYmJi8PjxY2RlZRUZl5eXFzw9PfHVV18hODhYnAk9fvw4AGDixIkICQnBvHnzcOvWLWzfvh0//vhjkQ8RvWvVqlXYvXs3bt68iVu3buH333+HmZkZDA0N4ePjAxcXF/Tt2xeXLl3CxYsX4efnBy8vL4WlDyUdVwCwsrKClpYWfvjhB9y9exeHDh3CvHnzFNqxtraGRCLB4cOH8ejRI2RkZOS7V+3atdGlSxcMGTIEZ8+exZUrV/DNN9/AwsICXbp0KfZ4EBERUeWl0gkrACxbtgyenp744osv4OPjg5YtW6JRo0bi+W3btsHPzw8TJ06Eo6MjvvjiC0RERCis76xSpQqmTp2KPn36wMPDAzo6Oti9e7d4/quvvsLnn3+OVq1awcTEBLt27XpvXPv370fjxo3Ru3dvODs7Y8qUKeJMo5ubG/bu3Yvdu3ejXr16mDVrFubOnavwwNX7yGQyLFmyBO7u7mjcuDGSkpJw9OhRqKmpQSKRICgoCEZGRvD09ISPjw/s7OywZ8+eYrf/vnE1MTFBYGAgfv/9dzg7O2Px4sVYvny5QhsWFhaYM2cOpk2bBlNTU4waNarAe23btg2NGjVCp06d4OHhAUEQcPToUX65ABERERWLRCjtrz8iUoL09HQYGBjgur8TdwkgIiIqRWW5S0De+3daWhr09fULrafyM6xEREREVLkxYS3Azp07FbbJevtVt25dZYdHREREVKmo9LZWyvLFF18o7Bv6Nq67JCIiIvq0mLAWQE9PD3p6esoOg4iIiIjAhJUqGMtpF4pctE1ERETlD9ewEhEREZFKY8JKRERERCqNCSsRERERqTQmrERERESk0vjQFVUonjN2QV2qo+wwSImil/kpOwQiIiplnGElIiIiIpXGhJWIiIiIVBoTViIiIiJSaUxYiYiIiEilMWElIiIiIpXGhLWCSkpKgkQiQUxMDAAgNDQUEokEz58/V2pcxfFu7ERERFS5MWGtJJo3b46UlBQYGBgAAAIDA2FoaKjcoIiIiIiKgQmrisvOzi6VdrS0tGBmZgaJRFIq7ZWG169fKzsEIiIiKgeYsCqBXC7HkiVLYG9vD6lUCisrKyxYsED8KHzv3r3w9vaGtrY2duzYAQDYtm0bnJycoK2tjTp16mDdunUKbV68eBENGzaEtrY23N3dcfnyZYXzby8JCA0NxcCBA5GWlgaJRAKJRIKAgID3xp2VlYUpU6bA0tISUqkUtWvXxpYtWwAAubm5GDx4MGxtbaGjowNHR0esWbNG4foBAwaga9euWLRoEWrUqAEHB4dixU5ERESVG7/pSgn8/f2xadMmrFq1Ci1btkRKSgpu3rwpnp86dSpWrFiBbdu2QSqVYtOmTZg9ezZ+/PFHNGzYEJcvX8aQIUOgq6uL/v37IzMzE506dULr1q2xY8cOJCYmYuzYsYXev3nz5li9ejVmzZqF+Ph4AIBMJntv3H5+fjh//jzWrl2LBg0aIDExEY8fPwbwJgmvWbMm9u7di2rVqiE8PBxDhw6Fubk5evToIbYREhICfX19BAcHQxCED449T1ZWFrKyssTj9PT0915DRERE5RMT1k/sxYsXWLNmDX788Uf0798fAFCrVi20bNkSSUlJAIBx48ahW7du4jXz5s3DihUrxDJbW1vExsbi559/Rv/+/bFz507k5uZi69atqFKlCurWrYsHDx5g+PDhBcagpaUFAwMDSCQSmJmZFSvuW7duYe/evQgODoaPjw8AwM7OTjyvqamJOXPmiMe2trYIDw/H3r17FRJWXV1dbN68GVpaWgCAjRs3flDseRYtWqRwvzw7ZWugp61erD7Rx7GadU3ZIRARUSXBhPUTi4uLQ1ZWFtq0aVNoHXd3d/HnR48e4f79+xg8eDCGDBkilufk5IgPUMXFxaFBgwaoUqWKeN7Dw6NU446JiYG6ujq8vLwKrbNhwwZs3rwZ9+7dw6tXr/D69Wu4uroq1Klfv76YrH5M7P7+/pgwYYJ4nJ6eDktLyw/oEREREZUXTFg/MR0dnffW0dXVFX+Wy+UAgE2bNqFp06YK9dTV38wkCoJQihEW7H1x7927F+PHj8eKFSvg4eEBPT09LFu2DBEREQr13u4bUPLYpVIppFJpia4lIiKi8oUPXX1itWvXho6ODkJCQopV39TUFBYWFrh79y7s7e0VXra2tgAAZ2dnXLlyBa9evRKvu3DhQpHtamlpITc3t9hx169fH3K5HGFhYQWeP3PmDJo3b44RI0agYcOGsLe3R0JCwnvbLUnsREREVLkwYf3EtLW1MXXqVEyZMgW//PILEhIScOHCBfFp+4IEBARg0aJFWLNmDW7duoVr165h27ZtWLlyJQCgT58+UFNTw+DBgxEbG4ujR49i+fLlRcZhY2ODjIwMhISE4PHjx3j58uV76/fv3x+DBg1CUFAQEhMTERoair179wIA7O3tERUVhRMnTuDWrVuYOXMmIiMj3zseJYmdiIiIKhcmrEowc+ZMTJw4EbNmzYKTkxN69uyJ1NTUQut/++232Lx5MwIDA1G/fn14eXkhMDBQnGGVyWT4448/EBsbi4YNG2L69OlYsmRJkTE0b94cw4YNQ8+ePWFiYoKlS5e+N+7169eje/fuGDFiBOrUqYMhQ4YgMzMTADBs2DB069YNPXv2RNOmTfHkyROMGDHivW2WJHYiIiKqXCTCp1gASVTG0tPTYWBggOv+Ttwl4BPhLgFERPSx8t6/09LSoK+vX2g9zrASERERkUpjwkoA3jw0JZPJCn0RERERKQu3tSIAb/Z+jYmJUXYYRERERPlwDStVCMVdA0NERESqg2tYiYiIiKhCYMJKRERERCqNCSsRERERqTQmrERERESk0piwEhEREZFK47ZWVKF4ztgFdamOssOoNKKX+Sk7BCIiqgQ4w0pEREREKo0JKxERERGpNCasRERERKTSmLASERERkUpjwkqlxtvbG+PGjVN2GERERFTBMGGlDxYaGgqJRILnz58rOxQiIiKqBJiwkkrLzs5WdghERESkZExYqUBZWVkYM2YMqlevDm1tbbRs2RKRkZFISkpCq1atAABGRkaQSCQYMGCAeJ1cLseUKVNQtWpVmJmZISAgQKHdtLQ0DB06FNWrV4e+vj5at26NK1euiOcDAgLg6uqKrVu3ws7ODlKpFIIgfIouExERkYpiwkoFmjJlCvbv34/t27fj0qVLsLe3h6+vL/T09LB//34AQHx8PFJSUrBmzRrxuu3bt0NXVxcRERFYunQp5s6di+DgYACAIAjo2LEjHj58iKNHjyI6Ohpubm5o06YNnj59KrZx584d7N27F/v370dMTEyB8WVlZSE9PV3hRURERBWTROD0Fb0jMzMTRkZGCAwMRJ8+fQC8+WjexsYG48aNQ+PGjdGqVSs8e/YMhoaG4nXe3t7Izc3FmTNnxLImTZqgdevWWLx4MU6dOoUvv/wSqampkEqlYh17e3tMmTIFQ4cORUBAABYuXIi///4bJiYmhcYYEBCAOXPm5Cu/7u8EPW31UhgFKitWs64pOwQiIlIR6enpMDAwQFpaGvT19QutxxlWyichIQHZ2dlo0aKFWKapqYkmTZogLi6uyGtdXFwUjs3NzZGamgoAiI6ORkZGBoyNjSGTycRXYmIiEhISxGusra2LTFYBwN/fH2lpaeLr/v37H9pNIiIiKic0lB0AqZ68SXeJRJKv/N2yd2lqaiocSyQSyOVyAG/Wt5qbmyM0NDTfdW/P1Orq6r43RqlUqjBLS0RERBUXZ1gpH3t7e2hpaeHs2bNiWXZ2NqKiouDk5AQtLS0AQG5u7ge16+bmhocPH0JDQwP29vYKr2rVqpVqH4iIiKjiYMJK+ejq6mL48OGYPHkyjh8/jtjYWAwZMgQvX77E4MGDYW1tDYlEgsOHD+PRo0fIyMgoVrs+Pj7w8PBA165dceLECSQlJSE8PBwzZsxAVFRUGfeKiIiIyismrFSgxYsX46uvvkK/fv3g5uaGO3fu4MSJEzAyMoKFhQXmzJmDadOmwdTUFKNGjSpWmxKJBEePHoWnpycGDRoEBwcH9OrVC0lJSTA1NS3jHhEREVF5xV0CqELIe8qQuwSoPu4SQEREebhLABERERFVCExYiYiIiEilMWElIiIiIpXGhJWIiIiIVBq/OIAqFMtpF4pctE1ERETlD2dYiYiIiEilMWElIiIiIpXGhJWIiIiIVBoTViIiIiJSaXzoiioUzxm7oC7VUXYYKiF6mZ+yQyAiIioVnGElIiIiIpXGhJWIiIiIVBoTViIiIiJSaUxYiYiIiEilKTVh9fb2xrhx45QZwgcLCAiAq6urssMgIiIiqjQ4w/qBJk2ahJCQEGWHUWGVx3/EEBERUdnitlYfSCaTQSaTffL7CoKA3NxcaGjwV0ZERESVi9JnWOVyOaZMmYKqVavCzMwMAQEB4rnk5GR06dIFMpkM+vr66NGjB/7991/xfN7H81u3boWVlRVkMhmGDx+O3NxcLF26FGZmZqhevToWLFigcM+0tDQMHToU1atXh76+Plq3bo0rV64UK953lwQMGDAAXbt2xcKFC2FqagpDQ0PMmTMHOTk5mDx5MqpWrYqaNWti69at4jVJSUmQSCTYvXs3mjdvDm1tbdStWxehoaFindDQUEgkEpw4cQLu7u6QSqU4c+YMsrKyMGbMGFSvXh3a2tpo2bIlIiMjxbGsWbMmNmzYoBDzpUuXIJFIcPfu3WL1v6zGNa/dX3/9FTY2NjAwMECvXr3w4sULcSzDwsKwZs0aSCQSSCQSJCUlFev3QkRERBWX0hPW7du3Q1dXFxEREVi6dCnmzp2L4OBgCIKArl274unTpwgLC0NwcDASEhLQs2dPhesTEhJw7NgxHD9+HLt27cLWrVvRsWNHPHjwAGFhYViyZAlmzJiBCxcuAHgzU9mxY0c8fPgQR48eRXR0NNzc3NCmTRs8ffq0RH04deoU/vnnH/z1119YuXIlAgIC0KlTJxgZGSEiIgLDhg3DsGHDcP/+fYXrJk+ejIkTJ+Ly5cto3rw5vvjiCzx58kShzpQpU7Bo0SLExcXBxcUFU6ZMwf79+7F9+3ZcunQJ9vb28PX1xdOnT6GmpoZevXph586dCm389ttv8PDwgJ2dXbH7X1bjmpCQgKCgIBw+fBiHDx9GWFgYFi9eDABYs2YNPDw8MGTIEKSkpCAlJQWWlpYl+p0QERFRxaH0hNXFxQWzZ89G7dq14efnB3d3d4SEhODkyZO4evUqfvvtNzRq1AhNmzbFr7/+irCwMHFGEXgzq7h161Y4Ozujc+fOaNWqFeLj47F69Wo4Ojpi4MCBcHR0FGcvT58+jWvXruH333+Hu7s7ateujeXLl8PQ0BD79u0rUR+qVq2KtWvXwtHREYMGDYKjoyNevnyJ77//HrVr14a/vz+0tLRw7tw5hetGjRqFr776Ck5OTli/fj0MDAywZcsWhTpz585F27ZtUatWLWhra2P9+vVYtmwZ2rdvD2dnZ2zatAk6OjridX379sW5c+dw7949cXx2796Nb7755oP6X1bjKpfLERgYiHr16uGzzz5Dv379xDXBBgYG0NLSQpUqVWBmZgYzMzOoq6sXOOZZWVlIT09XeBEREVHFpPQFkS4uLgrH5ubmSE1NRVxcHCwtLRVm2JydnWFoaIi4uDg0btwYAGBjYwM9PT2xjqmpKdTV1aGmpqZQlpqaCgCIjo5GRkYGjI2NFe776tUrJCQklKgPdevWzXe/evXqicfq6uowNjYWY8jj4eEh/qyhoQF3d3fExcUp1HF3dxd/TkhIQHZ2Nlq0aCGWaWpqokmTJuJ1DRs2RJ06dbBr1y5MmzYNYWFhSE1NRY8ePT6o/2U1ru+2m/f7/lCLFi3CnDlz8pXvlK2BnnbBSW55ZzXrmrJDICIiUgqlJ6yampoKxxKJBHK5HIIgQCKR5Kv/bnlB1xfWJvBmhs/c3FxhvWgeQ0PDUutDUTEU5d0+6+rqij8LglBgnXfHpG/fvvjtt98wbdo0/Pbbb/D19UW1atUAFL//ZTWuJR2Xd/n7+2PChAnicXp6OpcPEBERVVBKT1gL4+zsjOTkZNy/f19MRGJjY5GWlgYnJ6cSt+vm5oaHDx9CQ0MDNjY2pRRtyVy4cAGenp4AgJycHERHR2PUqFGF1re3t4eWlhbOnj2LPn36AACys7MRFRWlsBVUnz59MGPGDERHR2Pfvn1Yv369eK6s+l9a7WppaSE3N/e99aRSKaRSaYnvQ0REROWH0tewFsbHxwcuLi7o27cvLl26hIsXL8LPzw9eXl4KH5OXpF0PDw907doVJ06cQFJSEsLDwzFjxgxERUWVYg/e76effsLBgwdx8+ZNjBw5Es+ePcOgQYMKra+rq4vhw4dj8uTJOH78OGJjYzFkyBC8fPkSgwcPFuvZ2tqiefPmGDx4MHJyctClSxfxXFn1v7TatbGxQUREBJKSkvD48eMSzb4SERFRxaKyCatEIkFQUBCMjIzg6ekJHx8f2NnZYc+ePR/d7tGjR+Hp6YlBgwbBwcEBvXr1QlJSEkxNTUsp+uJZvHgxlixZggYNGuDMmTP43//+J350X9Q1X331Ffr16wc3NzfcuXMHJ06cgJGRkUK9vn374sqVK+jWrRt0dHTE8rLqf2m1O2nSJKirq8PZ2RkmJiZITk4ucUxERERUMUiEvIWR9MkkJSXB1tYWly9f5te8lpL09HQYGBjgur8TH7oiIiIqJ/Lev9PS0qCvr19oPZWdYSUiIiIiApiw5lO3bl3x61fffb27IT8RERERlT2V3SVAWY4ePYrs7OwCz5XWGlcbGxtwJQYRERFR8TBhfYe1tbWyQyAiIiKitzBhpQrFctqFIhdtExERUfnDNaxEREREpNKYsBIRERGRSmPCSkREREQqjQkrEREREak0PnRFFYrnjF1Ql+q8v2I5FL3MT9khEBERKQVnWImIiIhIpTFhJSIiIiKVxoSViIiIiFQaE1YiIiIiUmlMWImIiIhIpTFh/UgBAQFwdXVVdhhlZsCAAejatauywyAiIqJKjAnrR5o0aRJCQkKUHQYRERFRhcWE9SPJZDIYGxt/VBvZ2dmlFM2Hef36tVLuS0RERPQhKlXC6u3tjdGjR2PcuHEwMjKCqakpNm7ciMzMTAwcOBB6enqoVasWjh07BgDIzc3F4MGDYWtrCx0dHTg6OmLNmjUKbb67JEAul2Pu3LmoWbMmpFIpXF1dcfz4cfF8UlISJBIJ9u7dC29vb2hra2PHjh1Fxh0YGAhDQ0MEBQXBwcEB2traaNu2Le7fvy/WKeij+3HjxsHb21uh/6NGjcKECRNQrVo1tG3bFgBw48YNdOzYEfr6+tDT08Nnn32GhIQEhbaWL18Oc3NzGBsbY+TIkQpJ9o4dO+Du7g49PT2YmZmhT58+SE1NFc8/e/YMffv2hYmJCXR0dFC7dm1s27ZNPP/333+jZ8+eMDIygrGxMbp06YKkpKQix4SIiIgqj0qVsALA9u3bUa1aNVy8eBGjR4/G8OHD8fXXX6N58+a4dOkSfH190a9fP7x8+RJyuRw1a9bE3r17ERsbi1mzZuH777/H3r17C21/zZo1WLFiBZYvX46rV6/C19cXX3zxBW7fvq1Qb+rUqRgzZgzi4uLg6+v73rhfvnyJBQsWYPv27Th37hzS09PRq1evEvVfQ0MD586dw88//4y///4bnp6e0NbWxqlTpxAdHY1BgwYhJydHvOb06dNISEjA6dOnsX37dgQGBiIwMFA8//r1a8ybNw9XrlxBUFAQEhMTMWDAAPH8zJkzERsbi2PHjiEuLg7r169HtWrVxH61atUKMpkMf/31F86ePQuZTIbPP/+8yBngrKwspKenK7yIiIioYpIIgiAoO4hPxdvbG7m5uThz5gyANzOoBgYG6NatG3755RcAwMOHD2Fubo7z58+jWbNm+doYOXIk/v33X+zbtw/AmxnWoKAgxMTEAAAsLCwwcuRIfP/99+I1TZo0QePGjfHTTz8hKSkJtra2WL16NcaOHVusuAMDAzFw4EBcuHABTZs2BQDcvHkTTk5OiIiIQJMmTTBgwAA8f/4cQUFB4nXjxo1DTEwMQkNDxf6npaXh8uXLYp3vv/8eu3fvRnx8PDQ1NfPde8CAAQgNDUVCQgLU1dUBAD169ICamhp2795dYLyRkZFo0qQJXrx4AZlMhi+++ALVqlXD1q1b89XdunUrli5diri4OEgkEgBvEuC8GeV27doVeI+AgADMmTMnX/l1fyfoaasXeI2yWM26puwQiIiIVFJ6ejoMDAyQlpYGfX39QutVuhlWFxcX8Wd1dXUYGxujfv36YpmpqSkAiB9pb9iwAe7u7jAxMYFMJsOmTZuQnJxcYNvp6en4559/0KJFC4XyFi1aIC4uTqHM3d39g+LW0NBQuKZOnTowNDTM1+77vHvfmJgYfPbZZwUmq3nq1q0rJqsAYG5urvCR/+XLl9GlSxdYW1tDT09PXIaQN07Dhw/H7t274erqiilTpiA8PFy8Njo6Gnfu3IGenh5kMhlkMhmqVq2K//77L9+yhLf5+/sjLS1NfL29PIKIiIgqFg1lB/CpvZuYSSQShbK8WT65XI69e/di/PjxWLFiBTw8PKCnp4dly5YhIiKiyHvktZFHEIR8Zbq6uh8c+7ttvF2mpqaGdyfLC3qY69376ujovPe+BY2ZXC4HAGRmZqJdu3Zo164dduzYARMTEyQnJ8PX11f8SL99+/a4d+8ejhw5gpMnT6JNmzYYOXIkli9fDrlcjkaNGmHnzp357mtiYlJoTFKpFFKp9L2xExERUflX6WZYP8SZM2fQvHlzjBgxAg0bNoS9vX2Rs376+vqoUaMGzp49q1AeHh4OJyenj4olJycHUVFR4nF8fDyeP3+OOnXqAHiT3KWkpChck7dMoSguLi44c+ZMiXcquHnzJh4/fozFixfjs88+Q506dRRmX/OYmJhgwIAB2LFjB1avXo2NGzcCANzc3HD79m1Ur14d9vb2Ci8DA4MSxUREREQVCxPWItjb2yMqKgonTpzArVu3MHPmTERGRhZ5zeTJk7FkyRLs2bMH8fHxmDZtGmJiYoq9XrUwmpqaGD16NCIiInDp0iUMHDgQzZo1Q5MmTQAArVu3RlRUFH755Rfcvn0bs2fPxvXr19/b7qhRo8QHuKKionD79m38+uuviI+PL1ZcVlZW0NLSwg8//IC7d+/i0KFDmDdvnkKdWbNm4X//+x/u3LmDGzdu4PDhw2IC37dvX1SrVg1dunTBmTNnkJiYiLCwMIwdOxYPHjz4wFEiIiKiiogJaxGGDRuGbt26oWfPnmjatCmePHmCESNGFHnNmDFjMHHiREycOBH169fH8ePHcejQIdSuXfujYqlSpQqmTp2KPn36wMPDAzo6OgoPPfn6+mLmzJmYMmUKGjdujBcvXsDPz++97RobG+PUqVPIyMiAl5cXGjVqhE2bNhW5pvVtJiYmCAwMxO+//w5nZ2csXrwYy5cvV6ijpaUFf39/uLi4wNPTE+rq6mLsVapUwV9//QUrKyt069YNTk5OGDRoEF69elXk4msiIiKqPCrVLgFlwd/fH2fOnMm3DKA0BQYGYty4cXj+/HmZ3aO8y3vKkLsEEBERlR/cJaCMCYKAhIQEhISEoG7dusoOh4iIiKjCYsJaQmlpaXB2doaWlpbCnqsl0b59e3FLp3dfCxcuLKWIiYiIiMqnSretVWkxNDREVlZWqbS1efNmvHr1qsBzVatWRdWqVRW+OYqIiIioMmHCqgIsLCyUHUKFYTntAh/WIiIiqmC4JICIiIiIVBoTViIiIiJSaUxYiYiIiEilMWElIiIiIpXGhJWIiIiIVBp3CaAKxXPGLqhLdZQdRj7Ry97/NblERERUMM6wEhEREZFKY8JKRERERCqNCSsRERERqTQmrERERESk0piwEhEREZFKY8JKRERERCqNCSuptOzsbGWHQERERErGhJVKnVwux5IlS2Bvbw+pVAorKyssWLAAADB16lQ4ODigSpUqsLOzw8yZMxWS0oCAALi6umLr1q2ws7ODVCqFIAjK6goRERGpAH5xAJU6f39/bNq0CatWrULLli2RkpKCmzdvAgD09PQQGBiIGjVq4Nq1axgyZAj09PQwZcoU8fo7d+5g79692L9/P9TV1Qu8R1ZWFrKyssTj9PT0su0UERERKY1E4PQVlaIXL17AxMQEP/74I7799tv31l+2bBn27NmDqKgoAG9mWBcuXIi///4bJiYmhV4XEBCAOXPm5Cu/7u8EPe2Ck9zSZjXr2ie5DxERUUWVnp4OAwMDpKWlQV9fv9B6XBJApSouLg5ZWVlo06ZNgef37duHli1bwszMDDKZDDNnzkRycrJCHWtr6yKTVeDNLG5aWpr4un//fqn1gYiIiFQLE1YqVTo6OoWeu3DhAnr16oX27dvj8OHDuHz5MqZPn47Xr18r1NPV1X3vfaRSKfT19RVeREREVDExYaVSVbt2bejo6CAkJCTfuXPnzsHa2hrTp0+Hu7s7ateujXv37ikhSiIiIipP+NAVlSptbW1MnToVU6ZMgZaWFlq0aIFHjx7hxo0bsLe3R3JyMnbv3o3GjRvjyJEjOHjwoLJDJiIiIhXHGVYqdTNnzsTEiRMxa9YsODk5oWfPnkhNTUWXLl0wfvx4jBo1Cq6urggPD8fMmTOVHS4RERGpOO4SQBVC3lOG3CWAiIio/OAuAURERERUITBhJSIiIiKVxoSViIiIiFQaE1YiIiIiUmnc1ooqFMtpF/glAkRERBUMZ1iJiIiISKUxYSUiIiIilcaElYiIiIhUWokT1oSEBMyYMQO9e/dGamoqAOD48eO4ceNGqQVHRERERFSih67CwsLQvn17tGjRAn/99RcWLFiA6tWr4+rVq9i8eTP27dtX2nESFYvnjF1Ql+ooOwxEL/NTdghEREQVRolmWKdNm4b58+cjODgYWlpaYnmrVq1w/vz5UguOiIiIiKhECeu1a9fw5Zdf5is3MTHBkydPPjooIiIiIqI8JUpYDQ0NkZKSkq/88uXLsLCw+OigiIiIiIjylChh7dOnD6ZOnYqHDx9CIpFALpfj3LlzmDRpEvz8uHaPiIiIiEpPiRLWBQsWwMrKChYWFsjIyICzszM8PT3RvHlzzJgxo7RjJCIiIqJKrEQJq6amJnbu3Inbt29j79692LFjB27evIlff/0V6urqpR1jhRUQEABXV1fxeMCAAejatWuxrvX29sa4cePKJK48EokEQUFBZXoPIiIiovcp0bZWeezs7GBnZ4fc3Fxcu3YNz549g5GRUWnFRkqWkpLC3ycREREpXYlmWMeNG4ctW7YAAHJzc+Hl5QU3NzdYWloiNDS0NOMjJTIzM4NUKlV2GERERFTJlShh3bdvHxo0aAAA+OOPP3D37l3cvHkT48aNw/Tp00s1wE9p3759qF+/PnR0dGBsbAwfHx9kZmaKH9UvXLgQpqamMDQ0xJw5c5CTk4PJkyejatWqqFmzJrZu3arQ3tSpU+Hg4IAqVarAzs4OM2fORHZ2dqnFm5OTg1GjRsHQ0BDGxsaYMWMGBEEQzxf0kb6hoSECAwMBAK9fv8aoUaNgbm4ObW1t2NjYYNGiRQVen5SUBIlEggMHDqBVq1aoUqUKGjRokG/f3fDwcHh6ekJHRweWlpYYM2YMMjMzxfPr1q1D7dq1oa2tDVNTU3Tv3l08V9j4ExERUeVWooT18ePHMDMzAwAcPXoUPXr0gIODAwYPHoxr166VaoCfSkpKCnr37o1BgwYhLi4OoaGh6Natm5gAnjp1Cv/88w/++usvrFy5EgEBAejUqROMjIwQERGBYcOGYdiwYbh//77Ypp6eHgIDAxEbG4s1a9Zg06ZNWLVqVanFvH37dmhoaCAiIgJr167FqlWrsHnz5mJfv3btWhw6dAh79+5FfHw8duzYARsbmyKvmT59OiZNmoSYmBg4ODigd+/eyMnJAfBmf15fX19069YNV69exZ49e3D27FmMGjUKABAVFYUxY8Zg7ty5iI+Px/Hjx+Hp6Qng/eP/rqysLKSnpyu8iIiIqGIq0RpWU1NTxMbGwtzcHMePH8e6desAAC9fviy3D12lpKQgJycH3bp1g7W1NQCgfv364vmqVati7dq1UFNTg6OjI5YuXYqXL1/i+++/BwD4+/tj8eLFOHfuHHr16gUACjsm2NjYYOLEidizZw+mTJlSKjFbWlpi1apVkEgkcHR0xLVr17Bq1SoMGTKkWNcnJyejdu3aaNmyJSQSidjvokyaNAkdO3YEAMyZMwd169bFnTt3UKdOHSxbtgx9+vQRHwarXbs21q5dCy8vL6xfvx7JycnQ1dVFp06doKenB2trazRs2BDA+8f/XYsWLcKcOXPyle+UrYGetvL/BpPnLlN2CB/Ealb5/IcmERFVDiWaYR04cCB69OiBevXqQSKRoG3btgCAiIgI1KlTp1QD/FQaNGiANm3aoH79+vj666+xadMmPHv2TDxft25dqKn933CZmpoqJFTq6uowNjZGamqqWLZv3z60bNkSZmZmkMlkmDlzJpKTk0st5mbNmkEikYjHHh4euH37NnJzc4t1/YABAxATEwNHR0eMGTMGf/7553uvcXFxEX82NzcHALHP0dHRCAwMhEwmE1++vr6Qy+VITExE27ZtYW1tDTs7O/Tr1w87d+7Ey5cvAbx//N/l7++PtLQ08fX2zDYRERFVLCVKWAMCArB582YMHToU586dEx/MUVdXx7Rp00o1wE9FXV0dwcHBOHbsGJydnfHDDz/A0dERiYmJAN5s5fU2iURSYJlcLgcAXLhwAb169UL79u1x+PBhXL58GdOnT8fr168/TYf+fzzvfqT+9hpaNzc3JCYmYt68eXj16hV69OihsKa0IG/3OS9ZzuuzXC7Hd999h5iYGPF15coV3L59G7Vq1YKenh4uXbqEXbt2wdzcHLNmzUKDBg3w/Pnz947/u6RSKfT19RVeREREVDGVeFurghKb/v37f1QwyiaRSNCiRQu0aNECs2bNgrW1NQ4ePFiits6dOwdra2uFh9Du3btXWqECeJMUv3tcu3ZtcVmGiYmJwlfo3r59W5zRzKOvr4+ePXuiZ8+e6N69Oz7//HM8ffoUVatW/eB43NzccOPGDdjb2xdaR0NDAz4+PvDx8cHs2bNhaGiIU6dOoVu3boWO/4QJEz44FiIiIqo4SpywhoWFYfny5YiLi4NEIoGTkxMmT56Mzz77rDTj+2QiIiIQEhKCdu3aoXr16oiIiMCjR4/g5OSEq1evfnB79vb2SE5Oxu7du9G4cWMcOXKkxMlvYe7fv48JEybgu+++w6VLl/DDDz9gxYoV4vnWrVvjxx9/RLNmzSCXyzF16lSFGdJVq1bB3Nwcrq6uUFNTw++//w4zMzMYGhqWKJ6pU6eiWbNmGDlyJIYMGQJdXV3ExcUhODgYP/zwAw4fPoy7d+/C09MTRkZGOHr0KORyORwdHYscfyIiIqrcSrQkYMeOHfDx8UGVKlUwZswYjBo1Cjo6OmjTpg1+++230o7xk9DX18dff/2FDh06wMHBATNmzMCKFSvQvn37ErXXpUsXjB8/HqNGjYKrqyvCw8Mxc+bMUo3Zz88Pr169QpMmTTBy5EiMHj0aQ4cOFc+vWLEClpaW8PT0RJ8+fTBp0iRUqVJFPC+TybBkyRK4u7ujcePGSEpKwtGjRxXW6n4IFxcXhIWF4fbt2/jss8/QsGFDzJw5U1zramhoiAMHDqB169ZwcnLChg0bsGvXLtStW7fUx5+IiIgqDolQ2L5BRXBycsLQoUMxfvx4hfKVK1di06ZNiIuLK7UAiYojPT0dBgYGuO7vpBK7BJQ33CWAiIiUIe/9Oy0trcjnUUo0lXb37l107tw5X/kXX3xR6EMyREREREQlUaKE1dLSEiEhIfnKQ0JCYGlp+dFBVXbJyckKW0O9+yrNrbGIiIiIVF2JHrqaOHEixowZg5iYGDRv3hwSiQRnz55FYGAg1qxZU9oxVjo1atRATExMkeeJiIiIKosSrWEFgIMHD2LFihXietW8XQK6dOlSqgESFUdx18AQERGR6iju+3eJE1YiVcKElYiIqPwp7vt3ifdhBYCoqCiFfVgbNWr0Mc0REREREeVTooT1wYMH6N27N86dOyduMv/8+XM0b94cu3bt4oNXRERERFRqSrRLwKBBg5CdnY24uDg8ffoUT58+RVxcHARBwODBg0s7RiIiIiKqxEq0hlVHRwfh4eFo2LChQvmlS5fQokULvHr1qtQCJCoOrmElIiIqf8p0DauVlRWys7Pzlefk5MDCwqIkTRKVCs8Zu6Au1SmTtqOX+ZVJu0RERFS0Ei0JWLp0KUaPHo2oqCjkTdBGRUVh7NixWL58eakGSERERESVW4mWBBgZGeHly5fIycmBhsabSdq8n3V1dRXqPn36tHQiJSpC3kcKDUZv4AwrERFROVGmSwJWr15d0riIiIiIiD7IByesOTk5AABfX1+YmZmVekBERERERG/74DWsGhoaGD58OLKyssoiHlIxNjY2751Rl0gkCAoKAgAkJSVBIpEgJiamzGMjIiKiyqFED101bdoUly9fLu1YqAKwtLRESkoK6tWrp+xQiIiIqIIo0RrWESNGYOLEiXjw4AEaNWqU70ErFxeXUgmOyh91dXUuFSEiIqJSVaIZ1p49eyIxMRFjxoxBixYt4OrqioYNG4r/pU/jjz/+gKGhIeRyOQAgJiYGEokEkydPFut899136N27NwAgPDwcnp6e0NHRgaWlJcaMGYPMzEyxbmpqKjp37gwdHR3Y2tpi586d+e55+/ZteHp6QltbG87OzggODlY4/+6SgNDQUEgkEoSEhMDd3R1VqlRB8+bNER8fr3Dd/PnzUb16dejp6eHbb7/FtGnT4OrqWhrDREREROVciRLWxMTEfK+7d++K/6VPw9PTEy9evBCXZ4SFhaFatWoICwsT64SGhsLLywvXrl2Dr68vunXrhqtXr2LPnj04e/YsRo0aJdYdMGAAkpKScOrUKezbtw/r1q1DamqqeF4ul6Nbt25QV1fHhQsXsGHDBkydOrVYsU6fPh0rVqxAVFQUNDQ0MGjQIPHczp07sWDBAixZsgTR0dGwsrLC+vXri2wvKysL6enpCi8iIiKqmEq0JMDa2rq046ASMDAwgKurK0JDQ9GoUSOEhoZi/PjxmDNnDl68eIHMzEzcunUL3t7eWLhwIfr06YNx48YBAGrXro21a9fCy8sL69evR3JyMo4dO4YLFy6gadOmAIAtW7bAyclJvN/JkycRFxeHpKQk1KxZEwCwcOFCtG/f/r2xLliwAF5eXgCAadOmoWPHjvjvv/+gra2NH374AYMHD8bAgQMBALNmzcKff/6JjIyMQttbtGgR5syZk698p2wN9LTVizeA77Cada1E1xEREVHZKlHC+ssvvxR53s+PG6x/Kt7e3ggNDcWECRNw5swZzJ8/H/v378fZs2fx/PlzmJqaok6dOoiOjsadO3cUPuYXBAFyuRyJiYm4desWNDQ04O7uLp6vU6cODA0NxeO4uDhYWVmJySoAeHh4FCvOt9c1m5ubA3izBMHKygrx8fEYMWKEQv0mTZrg1KlThbbn7++PCRMmiMfp6emwtLQsVixERERUvpQoYR07dqzCcXZ2Nl6+fAktLS1UqVKFCesn5O3tjS1btuDKlStQU1ODs7MzvLy8EBYWhmfPnomzmnK5HN999x3GjBmTr428pBF4s0VVYQr6UrSi6r9NU1Mz3zV5a28Laud9X8AmlUohlUqLdW8iIiIq30q0hvXZs2cKr4yMDMTHx6Nly5bYtWtXacdIRchbx7p69Wp4eXlBIpHAy8sLoaGh4vpVAHBzc8ONGzdgb2+f76WlpQUnJyfk5OQgKipKbDs+Ph7Pnz8Xj52dnZGcnIx//vlHLDt//vxH98HR0REXL15UKHs7DiIiIqrcSpSwFqR27dpYvHhxvtlXKlt561h37NgBb29vAG+S2EuXLonrVwFg6tSpOH/+PEaOHImYmBjcvn0bhw4dwujRowG8SRo///xzDBkyBBEREYiOjsa3334LHR0d8V4+Pj5wdHSEn58frly5gjNnzmD69Okf3YfRo0djy5Yt2L59O27fvo358+fj6tWrxZ69JSIiooqt1BJW4M0enG/PvtGn0apVK+Tm5orJqZGREZydnWFiYiI+NOXi4oKwsDDcvn0bn332GRo2bIiZM2eK60kBYNu2bbC0tISXlxe6deuGoUOHonr16uJ5NTU1HDx4EFlZWWjSpAm+/fZbLFiw4KPj79u3L/z9/TFp0iS4ubkhMTERAwYMgLa29ke3TUREROWfRHjfYsECHDp0SOFYEASkpKTgxx9/hKWlJY4dO1ZqAVLl1LZtW5iZmeHXX38tVv309HQYGBjgur8TdwkgIiIqJ/Lev9PS0qCvr19ovRI9dNW1a1eFY4lEAhMTE7Ru3RorVqwoSZNUib18+RIbNmyAr68v1NXVsWvXLpw8eTLflxIQERFR5VSihPXtp7vzflZTK9XVBVSJSCQSHD16FPPnz0dWVhYcHR2xf/9++Pj4KDs0IiIiUgElzjK3bNmCevXqQUdHBzo6OqhXrx42b95cmrFRJaGjo4OTJ0/i6dOnyMzMxKVLl9CtWzdlh0VEREQqokQzrDNnzsSqVaswevRoceP48+fPY/z48UhKSsL8+fNLNUgiIiIiqrxK9NBVtWrV8MMPP6B3794K5bt27cLo0aPx+PHjUguQqDiKu2ibiIiIVEdx379LtCQgNzdX4Ss88zRq1Ag5OTklaZKIiIiIqEAlSli/+eYbrF+/Pl/5xo0b0bdv348OioiIiIgoT4nWsAJvHrr6888/0axZMwDAhQsXcP/+ffj5+WHChAlivZUrV358lERERERUaZUoYb1+/Trc3NwAAAkJCQAAExMTmJiY4Pr162I9frUmEREREX2sEiWsp0+fLu04iEqF54xdUJfqlOja6GV+pRwNERERlQbu9k9EREREKo0JKxERERGpNCasRERERKTSmLASERERkUpjwkofzNvbG+PGjROPbWxssHr16jJrn4iIiCq3Eu/DSpQnMjISurq6yg6DiIiIKigmrPTRTExMlB0CERERVWBcElCBeHt7Y/To0Rg3bhyMjIxgamqKjRs3IjMzEwMHDoSenh5q1aqFY8eOidfExsaiQ4cOkMlkMDU1Rb9+/fD48WPxfGZmJvz8/CCTyWBubo4VK1bku++7SwKeP3+OoUOHwtTUFNra2qhXrx4OHz4MAHjy5Al69+6NmjVrokqVKqhfvz527dpVdoNCRERE5R4T1gpm+/btqFatGi5evIjRo0dj+PDh+Prrr9G8eXNcunQJvr6+6NevH16+fImUlBR4eXnB1dUVUVFROH78OP7991/06NFDbG/y5Mk4ffo0Dh48iD///BOhoaGIjo4u9P5yuRzt27dHeHg4duzYgdjYWCxevBjq6uoAgP/++w+NGjXC4cOHcf36dQwdOhT9+vVDREREmY8NERERlU9cElDBNGjQADNmzAAA+Pv7Y/HixahWrRqGDBkCAJg1axbWr1+Pq1ev4ujRo3Bzc8PChQvF67du3QpLS0vcunULNWrUwJYtW/DLL7+gbdu2AN4kxDVr1iz0/idPnsTFixcRFxcHBwcHAICdnZ143sLCApMmTRKPR48ejePHj+P3339H06ZNi93PrKwsZGVlicfp6enFvpaIiIjKFyasFYyLi4v4s7q6OoyNjVG/fn2xzNTUFACQmpqK6OhonD59GjKZLF87CQkJePXqFV6/fg0PDw+xvGrVqnB0dCz0/jExMahZs6aYrL4rNzcXixcvxp49e/D333+LieeHPrS1aNEizJkzJ1/5Ttka6Gmrf1BbeZLnLgMAWM26VqLriYiIqGwwYa1gNDU1FY4lEolCmUQiAfDmo3u5XI7OnTtjyZIl+doxNzfH7du3P/j+Ojo6RZ5fsWIFVq1ahdWrV6N+/frQ1dXFuHHj8Pr16w+6j7+/PyZMmCAep6enw9LS8oPjJSIiItXHhLUSc3Nzw/79+2FjYwMNjfx/Cvb29tDU1MSFCxdgZWUFAHj27Blu3boFLy+vAtt0cXHBgwcPcOvWrQJnWc+cOYMuXbrgm2++AfAmcb59+zacnJw+KHapVAqpVPpB1xAREVH5xIeuKrGRI0fi6dOn6N27Ny5evIi7d+/izz//xKBBg5CbmwuZTIbBgwdj8uTJCAkJwfXr1zFgwACoqRX+Z+Pl5QVPT0989dVXCA4ORmJiIo4dO4bjx48DeJMEBwcHIzw8HHFxcfjuu+/w8OHDT9VlIiIiKoeYsFZiNWrUwLlz55CbmwtfX1/Uq1cPY8eOhYGBgZiULlu2DJ6envjiiy/g4+ODli1bolGjRkW2u3//fjRu3Bi9e/eGs7MzpkyZgtzcXADAzJkz4ebmBl9fX3h7e8PMzAxdu3Yt664SERFROSYRBEFQdhBEHys9PR0GBga47u9U4oeu8vChKyIiok8j7/07LS0N+vr6hdbjDCsRERERqTQmrERERESk0piwEhEREZFKY8JKRERERCqN+7BShWI57UKRi7aJiIio/OEMKxERERGpNCasRERERKTSmLASERERkUpjwkpEREREKo0PXVGF4jljF9SlOh90TfQyvzKKhoiIiEoDZ1iJiIiISKUxYSUiIiIilcaElYiIiIhUGhNWIiIiIlJpTFiJiIiISKUxYaVSFRAQAFdXV2WHQURERBUIE1YqVZMmTUJISIiywyAiIqIKhPuwUqmSyWSQyWTKDoOIiIgqEM6wVmDe3t4YPXo0xo0bByMjI5iammLjxo3IzMzEwIEDoaenh1q1auHYsWPiNWFhYWjSpAmkUinMzc0xbdo05OTkAAB+/vlnWFhYQC6XK9zniy++QP/+/QHkXxIwYMAAdO3aFcuXL4e5uTmMjY0xcuRIZGdni3VSUlLQsWNH6OjowNbWFr/99htsbGywevXqshscIiIiKjeYsFZw27dvR7Vq1XDx4kWMHj0aw4cPx9dff43mzZvj0qVL8PX1Rb9+/fDy5Uv8/fff6NChAxo3bowrV65g/fr12LJlC+bPnw8A+Prrr/H48WOcPn1abP/Zs2c4ceIE+vbtW2gMp0+fRkJCAk6fPo3t27cjMDAQgYGB4nk/Pz/8888/CA0Nxf79+7Fx40akpqYW2a+srCykp6crvIiIiKhikgiCICg7CCob3t7eyM3NxZkzZwAAubm5MDAwQLdu3fDLL78AAB4+fAhzc3OcP38ef/zxB/bv34+4uDhIJBIAwLp16zB16lSkpaVBTU0NXbp0QbVq1bBlyxYAwMaNGzF79mw8ePAA6urqCAgIQFBQEGJiYgC8mWENDQ1FQkIC1NXVAQA9evSAmpoadu/ejZs3b8LJyQmRkZFwd3cHANy5cwe1a9fGqlWrMG7cuAL7FhAQgDlz5uQrv+7vBD1t9Q8eK6tZ1z74GiIiIvo46enpMDAwQFpaGvT19QutxxnWCs7FxUX8WV1dHcbGxqhfv75YZmpqCgBITU1FXFwcPDw8xGQVAFq0aIGMjAw8ePAAANC3b1/s378fWVlZAICdO3eiV69eYjJakLp16yqcNzc3F2dQ4+PjoaGhATc3N/G8vb09jIyMiuyXv78/0tLSxNf9+/ffOxZERERUPvGhqwpOU1NT4VgikSiU5SWncrkcgiAoJKsAkDcBn1feuXNnyOVyHDlyBI0bN8aZM2ewcuXKD44hbx1sYRP875v4l0qlkEqlRdYhIiKiioEzrCRydnZGeHi4QrIYHh4OPT09WFhYAAB0dHTQrVs37Ny5E7t27YKDgwMaNWpU4nvWqVMHOTk5uHz5slh2584dPH/+vMRtEhERUcXChJVEI0aMwP379zF69GjcvHkT//vf/zB79mxMmDABamr/96fSt29fHDlyBFu3bsU333zzUfesU6cOfHx8MHToUFy8eBGXL1/G0KFDoaOjk2+2l4iIiConJqwksrCwwNGjR3Hx4kU0aNAAw4YNw+DBgzFjxgyFeq1bt0bVqlURHx+PPn36fPR9f/nlF5iamsLT0xNffvklhgwZAj09PWhra39020RERFT+cZcAUjkPHjyApaUlTp48iTZt2hTrmrynDLlLABERUflR3F0C+NAVKd2pU6eQkZGB+vXrIyUlBVOmTIGNjQ08PT2VHRoRERGpACaspHTZ2dn4/vvvcffuXejp6aF58+bYuXNnvt0FiIiIqHJiwkpK5+vrC19fX2WHQURERCqKCStVKJbTLhS5BoaIiIjKH+4SQEREREQqjQkrEREREak0JqxEREREpNKYsBIRERGRSmPCSkREREQqjbsEUIXiOWMX1KU6hZ6PXub3CaMhIiKi0sAZViIiIiJSaUxYiYiIiEilMWElIiIiIpXGhJWIiIiIVBoTVipVSUlJkEgkiImJUXYoREREVEFwlwAqsQEDBuD58+cICgoSyywtLZGSkoJq1aopLzAiIiKqUJiwUqlSV1eHmZmZssMgIiKiCoRLAsqpn3/+GRYWFpDL5QrlX3zxBfr374+EhAR06dIFpqamkMlkaNy4MU6ePKlQNysrC1OmTIGlpSWkUilq166NLVu2AAByc3MxePBg2NraQkdHB46OjlizZo14bUBAALZv347//e9/kEgkkEgkCA0NLXBJQFhYGJo0aQKpVApzc3NMmzYNOTk54nlvb2+MGTMGU6ZMQdWqVWFmZoaAgIDSHzQiIiIql5iwllNff/01Hj9+jNOnT4tlz549w4kTJ9C3b19kZGSgQ4cOOHnyJC5fvgxfX1907twZycnJYn0/Pz/s3r0ba9euRVxcHDZs2ACZTAYAkMvlqFmzJvbu3YvY2FjMmjUL33//Pfbu3QsAmDRpEnr06IHPP/8cKSkpSElJQfPmzfPF+ffff6NDhw5o3Lgxrly5gvXr12PLli2YP3++Qr3t27dDV1cXERERWLp0KebOnYvg4OBC+5+VlYX09HSFFxEREVVMEkEQBGUHQSXTpUsXVKtWTZwV3bhxI2bPno0HDx5AXV09X/26deti+PDhGDVqFG7dugVHR0cEBwfDx8enWPcbOXIk/v33X+zbtw9AwWtYk5KSYGtri8uXL8PV1RXTp0/H/v37ERcXB4lEAgBYt24dpk6dirS0NKipqcHb2xu5ubk4c+aM2E6TJk3QunVrLF68uMBYAgICMGfOnHzl1/2doKedv+95rGZdK1ZfiYiIqOylp6fDwMAAaWlp0NfXL7QeZ1jLsb59+2L//v3IysoCAOzcuRO9evWCuro6MjMzMWXKFDg7O8PQ0BAymQw3b94UZ1hjYmKgrq4OLy+vQtvfsGED3N3dYWJiAplMhk2bNinM0BZHXFwcPDw8xGQVAFq0aIGMjAw8ePBALHNxcVG4ztzcHKmpqYW26+/vj7S0NPF1//79D4qLiIiIyg8+dFWOde7cGXK5HEeOHEHjxo1x5swZrFy5EgAwefJknDhxAsuXL4e9vT10dHTQvXt3vH79GgCgo6NTZNt79+7F+PHjsWLFCnh4eEBPTw/Lli1DRETEB8UoCIJCsppXBkChXFNTU6GORCLJtz73bVKpFFKp9INiISIiovKJCWs5pqOjg27dumHnzp24c+cOHBwc0KhRIwDAmTNnMGDAAHz55ZcAgIyMDCQlJYnX1q9fH3K5HGFhYQUuCThz5gyaN2+OESNGiGUJCQkKdbS0tJCbm1tkjM7Ozti/f79C4hoeHg49PT1YWFiUqN9ERERUuXBJQDnXt29fHDlyBFu3bsU333wjltvb2+PAgQOIiYnBlStX0KdPH4UZSxsbG/Tv3x+DBg1CUFAQEhMTERoaKj5UZW9vj6ioKJw4cQK3bt3CzJkzERkZqXBvGxsbXL16FfHx8Xj8+DGys7PzxTdixAjcv38fo0ePxs2bN/G///0Ps2fPxoQJE6Cmxj8/IiIiej9mDOVc69atUbVqVcTHx6NPnz5i+apVq2BkZITmzZujc+fO8PX1hZubm8K169evR/fu3TFixAjUqVMHQ4YMQWZmJgBg2LBh6NatG3r27ImmTZviyZMnCrOtADBkyBA4OjqK61zPnTuXLz4LCwscPXoUFy9eRIMGDTBs2DAMHjwYM2bMKIPRICIiooqIuwRQhZD3lCF3CSAiIio/uEsAEREREVUITFiJiIiISKUxYSUiIiIilcaElYiIiIhUGvdhpQrFctqFIhdtExERUfnDGVYiIiIiUmlMWImIiIhIpTFhJSIiIiKVxoSViIiIiFQaH7qiCsVzxi6oS3UKPBe9zO8TR0NERESlgTOsRERERKTSOMNKRERElVJOTg5ev36t7DAqNC0tLWhofHy6yYSViIiIKhVBEJCcnIzHjx8rO5RKoVq1arCysoJEIilxG0xYiYiIqFLJS1YtLCwgk8mgpsYVkmVBLpcjIyMDf//9N+RyOWxtbUvcFhNWgre3N1xdXbF69Wplh0JERFSmcnJyxGTVzMxM2eFUeDKZDADw999/486dO/D29oampuYHt8N/UhAREVGlkbdmNS+RorKXN9Y3b97EqVOnkJub+8FtMGElIiKiSofLAD6dvLE2MDBAXFwc0tLSPryN0g6Kyie5XI4pU6agatWqMDMzQ0BAgHguOTkZXbp0gUwmg76+Pnr06IF///1XPD9gwAB07dpVob1x48bB29tbPN63bx/q168PHR0dGBsbw8fHB5mZmeL5bdu2wcnJCdra2qhTpw7WrVtXVl0lIiIiJZBKpcjOzsbLly8/+FomrAQA2L59O3R1dREREYGlS5di7ty5CA4OhiAI6Nq1K54+fYqwsDAEBwcjISEBPXv2LHbbKSkp6N27NwYNGoS4uDiEhoaiW7duEAQBALBp0yZMnz4dCxYsQFxcHBYuXIiZM2di+/btZdVdIiIi+sS4SwB9NBcXF8yePRsAULt2bfz4448ICQkBAFy9ehWJiYmwtLQEAPz666+oW7cuIiMj0bhx4/e2nZKSgpycHHTr1g3W1tYAgPr164vn582bhxUrVqBbt24AAFtbW8TGxuLnn39G//79C2wzKysLWVlZ4nF6enoJek1ERPR/BgwYgOfPnyMoKEjZoSi4fPkyZs6ciYsXLyI9PR1mZmZo2rQpfvrpJ1SrVg2hoaFo1aoVnj17BkNDw2K3m5SUBFtbW1y+fBmurq5lFn9pYMJKAN4krG8zNzdHamoq4uLiYGlpKSarAODs7AxDQ0PExcUVK2Ft0KAB2rRpg/r168PX1xft2rVD9+7dYWRkhEePHuH+/fsYPHgwhgwZIl6Tk5MDAwODQttctGgR5syZk698p2wN9LTVC7wmee4yWM269t54iYiIVEVqaip8fHzQuXNnnDhxAoaGhkhMTMShQ4dK9NF6ecUlAQQA+baYkEgkkMvlEAShwCn8t8vV1NTEj/fzZGdniz+rq6sjODgYx44dg7OzM3744Qc4OjoiMTERcrkcwJtlATExMeLr+vXruHDhQqHx+vv7Iy0tTXzdv3+/xH0nIiIqjrCwMDRp0gRSqRTm5uaYNm0acnJyxPPHjx9Hy5YtYWhoCGNjY3Tq1AkJCQni+aSkJEgkEhw4cACtWrVClSpV0KBBA5w/f77Qe4aHhyM9PR2bN29Gw4YNYWtri9atW2P16tWwsrJCUlISWrVqBQAwMjKCRCLBgAEDihVP3r6oDRs2hEQiEZ898fb2xrhx4xTi6Nq1q9guAKxbtw61a9eGtrY2TE1N0b1795IMabExYaUiOTs7Izk5WSEhjI2NRVpaGpycnAAAJiYmSElJUbguJiZG4VgikaBFixaYM2cOLl++DC0tLRw8eBCmpqawsLDA3bt3YW9vr/AqaoNhqVQKfX19hRcREVFZ+fvvv9GhQwc0btwYV65cwfr167FlyxbMnz9frJOZmYkJEyYgMjISISEhUFNTw5dffilOzuSZPn06Jk2ahJiYGDg4OKB3794Kie/bzMzMkJOTg4MHD+abHAIAS0tL7N+/HwAQHx+PlJQUrFmzpljxXLx4EQBw8uRJpKSk4MCBA8Uai6ioKIwZMwZz585FfHw8jh8/Dk9Pz2JdW1JcEkBF8vHxgYuLC/r27YvVq1cjJycHI0aMgJeXF9zd3QEArVu3xrJly/DLL7/Aw8MDO3bswPXr19GwYUMAQEREBEJCQtCuXTtUr14dERERePTokZjwBgQEYMyYMdDX10f79u2RlZWFqKgoPHv2DBMmTFBa34mIiPKsW7cOlpaW+PHHHyGRSFCnTh38888/mDp1KmbNmgU1NTV89dVXCtds2bIF1atXR2xsLOrVqyeWT5o0CR07dgQAzJkzB3Xr1sWdO3dQp06dfPdt1qwZvv/+e/Tp0wfDhg1DkyZN0Lp1a/j5+cHU1BTq6uqoWrUqAKB69eoKa1jfF4+JiQkAwNjY+IO+RCE5ORm6urro1KkT9PT0YG1tLb7nlxXOsFKRJBIJgoKCYGRkBE9PT/j4+MDOzg579uwR6/j6+mLmzJmYMmUKGjdujBcvXsDPz088r6+vj7/++gsdOnSAg4MDZsyYgRUrVqB9+/YAgG+//RabN29GYGAg6tevDy8vLwQGBn7UV7gRERGVpri4OHh4eCgsk2vRogUyMjLw4MEDAEBCQgL69OkDOzs76Ovri+9jycnJCm29/dyIubk5gDdrVQuzYMECPHz4EBs2bICzszM2bNiAOnXq4Nq1op/LKG48H6pt27awtraGnZ0d+vXrh507d5b5elrOsBJCQ0Pzlb39hKSVlRX+97//FdnGnDlzCnwICgCcnJxw/PjxIq/v06cP+vTp895YiYiIlKGgZzryPqLPK+/cuTMsLS2xadMm1KhRA3K5HPXq1RO/XSvP28+N5F377rKBdxkbG+Prr7/G119/jUWLFqFhw4ZYvnx5kVtAFjeed73v2RQ9PT1cunQJoaGh+PPPPzFr1iwEBAQgMjLyg3Yp+BCcYSUiIiJ6D2dnZ4SHhyskcuHh4dDT04OFhQWePHmCuLg4zJgxA23atIGTkxOePXtWJrFoaWmhVq1a4hfwaGlpAYDCV54WJ56CrgPyP5uSm5uL69evK9TR0NCAj48Pli5diqtXryIpKQmnTp0qvU6+gzOsRERERP9fWlpavgeHq1atihEjRmD16tUYPXo0Ro0ahfj4eMyePRsTJkyAmpoajIyMYGxsjI0bN8Lc3BzJycmYNm3aR8dz+PBh7N69G7169YKDgwMEQcAff/yBo0ePYtu2bQAAa2trSCQSHD58GB06dICOjk6x4qlevTp0dHRw/Phx1KxZE9ra2jAwMEDr1q0xYcIEHDlyBLVq1cKqVavw/PlzhZju3r0LT09PGBkZ4ejRo5DL5XB0dPzo/haGM6xERERE/19oaCgaNmyo8Jo1axYsLCxw9OhRXLx4EQ0aNMCwYcMwePBgzJgxA8Cbj9F3796N6Oho1KtXD+PHj8eyZcs+Oh5nZ2dUqVIFEydOhKurK5o1a4a9e/di8+bN6NevHwDAwsICc+bMwbRp02BqaopRo0YVKx4NDQ2sXbsWP//8M2rUqIEuXboAAAYNGoT+/fvDz88PXl5esLW1FbfOAgBDQ0McOHAArVu3hpOTEzZs2IBdu3ahbt26H93fwkiEgvZIICpn0tPTYWBggOv+ToV+cQAAfnEAEVEl9/LlS8TFxcHJyQlVqlRRdjiVQt6YJyQk4N69e+jduzdq1qwJ4P/ev9PS0orcopJLAqhCsZx2gXuyEhERVTBcEkBEREREKo0JKxERERGpNCasRERERKTSmLASERERkUpjwkpEREREKo27BFCF4jljF9SlOvnKo5f5KSEaIiIiKg2cYSUiIiIilcaElYiIiIhUGhNWIiIiokpk3bp1sLW1hba2Nho1aoQzZ84oO6T34hpWIiIiolLQaPIvn/R+JXk+Y8+ePRg3bhzWrVuHFi1a4Oeff0b79u0RGxsLKyurMoiydHCGVQWFhoZCIpHg+fPnyg4FNjY2WL169Se9Z1JSEiQSCWJiYj7pfYmIiCq6lStXYvDgwfj222/h5OSE1atXw9LSEuvXr1d2aEViwkoAgMDAQBgaGuYrj4yMxNChQz99QERERFSqXr9+jejoaLRr106hvF27dggPD1dSVMXDJQFUJBMTE2WHQERERKXg8ePHyM3NhampqUK5qakpHj58qKSoioczrJ+AIAhYunQp7OzsoKOjgwYNGmDfvn3i+aNHj8LBwQE6Ojpo1aoVkpKSFK4PCAiAq6urQtnq1athY2OjULZ161bUrVsXUqkU5ubmGDVqlHhu5cqVqF+/PnR1dWFpaYkRI0YgIyMDwJslCAMHDkRaWhokEgkkEgkCAgIA5F8SkJycjC5dukAmk0FfXx89evTAv//+my/WX3/9FTY2NjAwMECvXr3w4sULsc7x48fRsmVLGBoawtjYGJ06dUJCQkIJRpaIiIg+lEQiUTgWBCFfmaphwvoJzJgxA9u2bcP69etx48YNjB8/Ht988w3CwsJw//59dOvWDR06dEBMTAy+/fZbTJs27YPvsX79eowcORJDhw7FtWvXcOjQIdjb24vn1dTUsHbtWly/fh3bt2/HqVOnMGXKFABA8+bNsXr1aujr6yMlJQUpKSmYNGlSvnsIgoCuXbvi6dOnCAsLQ3BwMBISEtCzZ0+FegkJCQgKCsLhw4dx+PBhhIWFYfHixeL5zMxMTJgwAZGRkQgJCYGamhq+/PJLyOXyYvc3KysL6enpCi8iIiIqXLVq1aCurp5vNjU1NTXfrKuq4ZKAMpaZmYmVK1fi1KlT8PDwAADY2dnh7Nmz+Pnnn2FjYwM7OzusWrUKEokEjo6OuHbtGpYsWfJB95k/fz4mTpyIsWPHimWNGzcWfx43bpz4s62tLebNm4fhw4dj3bp10NLSgoGBASQSCczMzAq9x8mTJ3H16lUkJibC0tISAPDrr7+ibt26iIyMFO8nl8sRGBgIPT09AEC/fv0QEhKCBQsWAAC++uorhXa3bNmC6tWrIzY2FvXq1StWfxctWoQ5c+bkK98pWwM9bfV85clzlwEArGZdK1b7REREFY2WlhYaNWqE4OBgfPnll2J5cHAwunTposTI3o8zrGUsNjYW//33H9q2bQuZTCa+fvnlFyQkJCAuLg7NmjVTmIrPS2yLKzU1Ff/88w/atGlTaJ3Tp0+jbdu2sLCwgJ6eHvz8/PDkyRNkZmYW+z5xcXGwtLQUk1UAcHZ2hqGhIeLi4sQyGxsbMVkFAHNzc6SmporHCQkJ6NOnD+zs7KCvrw9bW1sAb5YbFJe/vz/S0tLE1/3794t9LRERUWU1YcIEbN68GVu3bkVcXBzGjx+P5ORkDBs2TNmhFYkzrGUs72PuI0eOwMLCQuGcVCrF6NGj39uGmpoaBEFQKMvOzhZ/1tHRKfL6e/fuoUOHDhg2bBjmzZuHqlWr4uzZsxg8eLBCO+9T2BqXd8s1NTUVzkskEoWP+zt37gxLS0ts2rQJNWrUgFwuR7169fD69etixyKVSiGVSotdn4iIiICePXviyZMnmDt3LlJSUlCvXj0cPXoU1tbWyg6tSExYy5izszOkUimSk5Ph5eVV4PmgoCCFsgsXLigcm5iY4OHDhwqJ4dt7lOrp6cHGxgYhISFo1apVvntERUUhJycHK1asgJram0n1vXv3KtTR0tJCbm7ue/uSnJyM+/fvi7OssbGxSEtLg5OTU5HX5nny5Ani4uLw888/47PPPgMAnD17tljXEhERqbKSbOSvDCNGjMCIESOUHcYHYcJaxvT09DBp0iSMHz8ecrkcLVu2RHp6OsLDwyGTyTBs2DCsWLECEyZMwHfffYfo6GgEBgYqtOHt7Y1Hjx5h6dKl6N69O44fP45jx45BX19frBMQEIBhw4ahevXqaN++PV68eIFz585h9OjRqFWrFnJycvDDDz+gc+fOOHfuHDZs2KBwDxsbG2RkZCAkJAQNGjRAlSpVUKVKFYU6Pj4+cHFxQd++fbF69Wrk5ORgxIgR8PLygru7e7HGw8jICMbGxti4cSPMzc2RnJxcoofMiIiIqPLgGtZPYN68eZg1axYWLVoEJycn+Pr64o8//oCtrS2srKywf/9+/PHHH2jQoAE2bNiAhQsXKlzv5OSEdevW4aeffkKDBg1w8eLFfE/x9+/fH6tXr8a6detQt25ddOrUCbdv3wYAuLq6YuXKlViyZAnq1auHnTt3YtGiRQrXN2/eHMOGDUPPnj1hYmKCpUuX5uuHRCJBUFAQjIyM4OnpCR8fH9jZ2WHPnj3FHgs1NTXs3r0b0dHRqFevHsaPH49ly5YV+3oiIiKqfCTCu4sjicqh9PR0GBgY4Lq/U4G7BOThLgFERJXby5cvERcXBycnp3yfJFLZyBvzhIQE3Lt3D71790bNmjUB/N/7d1pamsInx+/iDCsRERERqTQmrERERESk0piwEhEREZFKY8JKRERERCqN21pRhWI57UKRi7aJiIio/OEMKxERERGpNCasRERERKTSmLASERERVRJ//fUXOnfujBo1aohfCFQecA0rERERUSlInlv/k96vJF+Gk5mZiQYNGmDgwIH46quvyiCqssGElSoUzxm7ELP2O2WHQUREpJLat2+P9u3bKzuMD8YlAURERESk0piwEhEREZFKY8JKRERERCqNCSsRERERqTQmrJ9YQEAAXF1di6wzYMAAdO3a9ZPEQ0RERKTquEsAERERUSWRkZGBO3fuiMeJiYmIiYlB1apVYWVlpcTIilZuE9bXr19DS0tL2WFQIbKzs6GpqansMIiIiOgtUVFRaNWqlXg8YcIEAED//v0RGBiopKiKQSgnvLy8hJEjRwrjx48XjI2NBU9PT+HGjRtC+/btBV1dXaF69erCN998Izx69EjhmtGjRwuTJ08WjIyMBFNTU2H27NkK7T5//lwYMmSIYGJiIujp6QmtWrUSYmJixHNqampCVFSUIAiCIJfLBSMjI8Hd3V28/rfffhPMzMzE4ylTpgi1a9cWdHR0BFtbW2HGjBnC69evxfOzZ88WGjRoIGzYsEGoWbOmoKOjI3Tv3l149uyZWKd///5Cly5dxGO5XC4sWbJEsLW1FbS1tQUXFxfh999/L/bYlfU4vd2vLVu2CLa2toJEIhHkcrkQFxcntGjRQpBKpYKTk5MQHBwsABAOHjwoCIIgtGrVShg5cqTCvR4/fixoaWkJISEhxe5jWlqaAEBoMHpDsa8hIqLKJzMzU4iKihIyMzOVHUqlkTfme/bsEZYuXSrcv39fPJf3/p2WllZkG+VqDev27duhoaGBc+fOYfHixfDy8oKrqyuioqJw/Phx/Pvvv+jRo0e+a3R1dREREYGlS5di7ty5CA4OBgAIgoCOHTvi4cOHOHr0KKKjo+Hm5oY2bdrg6dOnMDAwgKurK0JDQwEAV69eFf+bnp4OAAgNDYWXl5d4Pz09PQQGBiI2NhZr1qzBpk2bsGrVKoWY7ty5g7179+KPP/7A8ePHERMTg5EjRxba7xkzZmDbtm1Yv349bty4gfHjx+Obb75BWFjYe8csJSWlzMfp3X7t378fMTExkMvl6Nq1K6pUqYKIiAhs3LgR06dPV7jvt99+i99++w1ZWVli2c6dO1GjRg2FfwESERFRJVa2OXXp8fLyElxdXcXjmTNnCu3atVOoc//+fQGAEB8fL17TsmVLhTqNGzcWpk6dKgiCIISEhAj6+vrCf//9p1CnVq1aws8//ywIgiBMmDBB6NSpkyAIgrB69Wqhe/fugpubm3DkyBFBEATBwcFBWL9+faFxL126VGjUqJF4PHv2bEFdXV3hXxfHjh0T1NTUhJSUFEEQFGdYMzIyBG1tbSE8PFyh3cGDBwu9e/cu9L55PtU4zZ49W9DU1BRSU1MV+qWhoSH2SxCEfDOs//33n1C1alVhz549Yh1XV1chICCgyH79999/QlpamvjK6xNnWImIqCicYf30SmOGtVytYXV3dxd/jo6OxunTpyGTyfLVS0hIgIODAwDAxcVF4Zy5uTlSU1PFNjIyMmBsbKxQ59WrV0hISAAAeHt7Y8uWLZDL5QgLC0ObNm1gZWWFsLAwuLm54datWwozrPv27cPq1atx584dZGRkICcnB/r6+grtW1lZoWbNmuKxh4cH5HI54uPjYWZmplA3NjYW//33H9q2batQ/vr1azRs2LDoAfuE4wQA1tbWMDExEY/j4+NhaWmp0KcmTZootCGVSvHNN99g69at6NGjB2JiYnDlyhUEBQUV2a9FixZhzpw5+cp3ytYgee6PJfp+ZSIiIlJN5Sph1dXVFX+Wy+Xo3LkzlixZkq+eubm5+PO7D/5IJBLI5XKxDXNzc/Ej/7cZGhoCADw9PfHixQtcunQJZ86cwbx582BpaYmFCxfC1dUV1atXh5OTEwDgwoUL6NWrF+bMmQNfX18YGBhg9+7dWLFiRZH9kkgkCv99W16sR44cgYWFhcI5qVRaZLt513+KcQIUfz/Am6UEBfXpXd9++y1cXV3x4MEDbN26FW3atIG1tXWR1/j7+4sLxQEgPT0dlpaW770XERERlT/lKmF9m5ubG/bv3w8bGxtoaJSsG25ubnj48CE0NDRgY2NTYJ28daw//vgjJBIJnJ2dUaNGDVy+fBmHDx9WmF09d+4crK2tFdZp3rt3L1+bycnJ+Oeff1CjRg0AwPnz56GmpibOdr7N2dkZUqkUycnJCvf6kD5+inEqSJ06dZCcnIx///0XpqamAIDIyMh89erXrw93d3ds2rQJv/32G3744Yf3ti2VSouVsBMREVH5V64eunrbyJEj8fTpU/Tu3RsXL17E3bt38eeff2LQoEHIzc0tVhs+Pj7w8PBA165dceLECSQlJSE8PBwzZsxAVFSUWM/b2xs7duyAl5cXJBIJjIyM4OzsjD179sDb21usZ29vj+TkZOzevRsJCQlYu3YtDh48mO++2tra6N+/P65cuYIzZ85gzJgx6NGjR77lAMCbh7gmTZqE8ePHY/v27UhISMDly5fx008/Yfv27So1Tu9q27YtatWqhf79++Pq1as4d+6cmMy/O/P67bffYvHixcjNzcWXX35ZrLiIiIhKKu9TRCp7eWMtCEKJ2yi3CWuNGjVw7tw55ObmwtfXF/Xq1cPYsWNhYGAANbXidUsikeDo0aPw9PTEoEGD4ODggF69eiEpKUmcEQSAVq1aITc3VyE59fLyQm5ursKsZ5cuXTB+/HiMGjUKrq6uCA8Px8yZM/Pd197eHt26dUOHDh3Qrl071KtXD+vWrSs0znnz5mHWrFlYtGgRnJyc4Ovriz/++AO2trYqNU7vUldXR1BQEDIyMtC4cWN8++23mDFjBoA3SfvbevfuDQ0NDfTp0yffOSIiotKSt4d7RkaGkiOpPPLGOjs7u8RtSISPSXeJPtC5c+fQsmVL3LlzB7Vq1RLL79+/DxsbG0RGRsLNze2D201PT4eBgQGu+ztBT1udD10REVGh7t27h8ePH8PCwgIymazYEzj0YeRyOTIyMvD333/j+fPnePDgAVJTU9G7d2/x4fO89++0tLR8D6m/rdyuYaXy4eDBg5DJZKhduzbu3LmDsWPHokWLFmKymp2djZSUFEybNg3NmjUrUbJKRET0IaysrJCTk4O///5b2aFUCs+fP8e///6LrKwsaGhoQEdH54PbYMJazg0bNgw7duwo8Nw333yDDRs2fOKIFL148QJTpkzB/fv3Ua1aNfj4+CjsmnDu3Dm0atUKDg4O2LdvnxIjJSKiykIikcDOzg7BwcGIj4+Hvr4+H+QtA4Ig4PXr15DL5Xj9+jWePHkCZ2fnImdSC8MlAeVcamqq+K1b79LX10f16tU/cUTKwSUBRET0obKzs3Hq1CnEx8cjJyfnox4KoqJpaGjA2toan3/+ucKzKlwSUElUr1690iSlREREpUlTUxNt27aFh4cHXr16pexwKjRtbW3IZDKoq6uX6HomrFShWE67UKKPGoiIqHJSU1ODvr4+3ztUHB+LIyIiIiKVxhlWqhDy1h0Vtp6XiIiIVE/e+/b71g8zYaUK4cmTJwAAS0tLJUdCREREH+rFixcwMDAo9DwTVqoQqlatCgBITk4u8g+eSl96ejosLS1x//59rgFTAo6/8nDslYdjr1ylOf6CIODFixeoUaNGkfWYsFKFkPctJQYGBvyfl5LwoQXl4vgrD8deeTj2ylVa41+ciSY+dEVEREREKo0JKxERERGpNCasVCFIpVLMnj2bX62nBBx75eL4Kw/HXnk49sqljPHnV7MSERERkUrjDCsRERERqTQmrERERESk0piwEhEREZFKY8JKRERERCqNCSuVe+vWrYOtrS20tbXRqFEjnDlzRtkhVUh//fUXOnfujBo1akAikSAoKEjhvCAICAgIQI0aNaCjowNvb2/cuHFDOcFWMIsWLULjxo2hp6eH6tWro2vXroiPj1eow/EvG+vXr4eLi4u4QbqHhweOHTsmnue4fzqLFi2CRCLBuHHjxDKOf9kJCAiARCJReJmZmYnnP/XYM2Glcm3Pnj0YN24cpk+fjsuXL+Ozzz5D+/btkZycrOzQKpzMzEw0aNAAP/74Y4Hnly5dipUrV+LHH39EZGQkzMzM0LZtW7x48eITR1rxhIWFYeTIkbhw4QKCg4ORk5ODdu3aITMzU6zD8S8bNWvWxOLFixEVFYWoqCi0bt0aXbp0Ed+YOe6fRmRkJDZu3AgXFxeFco5/2apbty5SUlLE17Vr18Rzn3zsBaJyrEmTJsKwYcMUyurUqSNMmzZNSRFVDgCEgwcPisdyuVwwMzMTFi9eLJb9999/goGBgbBhwwYlRFixpaamCgCEsLAwQRA4/p+akZGRsHnzZo77J/LixQuhdu3aQnBwsODl5SWMHTtWEAT+3Ze12bNnCw0aNCjwnDLGnjOsVG69fv0a0dHRaNeunUJ5u3btEB4erqSoKqfExEQ8fPhQ4XchlUrh5eXF30UZSEtLAwBUrVoVAMf/U8nNzcXu3buRmZkJDw8PjvsnMnLkSHTs2BE+Pj4K5Rz/snf79m3UqFEDtra26NWrF+7evQtAOWOvUSatEn0Cjx8/Rm5uLkxNTRXKTU1N8fDhQyVFVTnljXdBv4t79+4pI6QKSxAETJgwAS1btkS9evUAcPzL2rVr1+Dh4YH//vsPMpkMBw8ehLOzs/jGzHEvO7t378alS5cQGRmZ7xz/7stW06ZN8csvv8DBwQH//vsv5s+fj+bNm+PGjRtKGXsmrFTuSSQShWNBEPKV0afB30XZGzVqFK5evYqzZ8/mO8fxLxuOjo6IiYnB8+fPsX//fvTv3x9hYWHieY572bh//z7Gjh2LP//8E9ra2oXW4/iXjfbt24s/169fHx4eHqhVqxa2b9+OZs2aAfi0Y88lAVRuVatWDerq6vlmU1NTU/P9q4/KVt6To/xdlK3Ro0fj0KFDOH36NGrWrCmWc/zLlpaWFuzt7eHu7o5FixahQYMGWLNmDce9jEVHRyM1NRWNGjWChoYGNDQ0EBYWhrVr10JDQ0McY47/p6Grq4v69evj9u3bSvnbZ8JK5ZaWlhYaNWqE4OBghfLg4GA0b95cSVFVTra2tjAzM1P4Xbx+/RphYWH8XZQCQRAwatQoHDhwAKdOnYKtra3CeY7/pyUIArKysjjuZaxNmza4du0aYmJixJe7uzv69u2LmJgY2NnZcfw/oaysLMTFxcHc3Fw5f/tl8igX0Seye/duQVNTU9iyZYsQGxsrjBs3TtDV1RWSkpKUHVqF8+LFC+Hy5cvC5cuXBQDCypUrhcuXLwv37t0TBEEQFi9eLBgYGAgHDhwQrl27JvTu3VswNzcX0tPTlRx5+Td8+HDBwMBACA0NFVJSUsTXy5cvxToc/7Lh7+8v/PXXX0JiYqJw9epV4fvvvxfU1NSEP//8UxAEjvun9vYuAYLA8S9LEydOFEJDQ4W7d+8KFy5cEDp16iTo6emJ76+feuyZsFK599NPPwnW1taClpaW4ObmJm71Q6Xr9OnTAoB8r/79+wuC8Gabk9mzZwtmZmaCVCoVPD09hWvXrik36AqioHEHIGzbtk2sw/EvG4MGDRL//2JiYiK0adNGTFYFgeP+qb2bsHL8y07Pnj0Fc3NzQVNTU6hRo4bQrVs34caNG+L5Tz32EkEQhLKZuyUiIiIi+nhcw0pEREREKo0JKxERERGpNCasRERERKTSmLASERERkUpjwkpEREREKo0JKxERERGpNCasRERERKTSmLASERERkUpjwkpERJWSRCJBUFCQssMgomJgwkpERCojNzcXcrlc2WEQkYphwkpERCXm7e2NUaNGYdSoUTA0NISxsTFmzJiBvG/9fv36NaZMmQILCwvo6uqiadOmCA0NFa8PDAyEoaEhDh8+DGdnZ0ilUty7dw9ZWVmYMmUKLC0tIZVKUbt2bWzZskW8LjY2Fh06dIBMJoOpqSn69euHx48fK8Q1ZswYTJkyBVWrVoWZmRkCAgLE8zY2NgCAL7/8EhKJRDwmItXEhJWIiD7K9u3boaGhgYiICKxduxarVq3C5s2bAQADBw7EuXPnsHv3bly9ehVff/01Pv/8c9y+fVu8/uXLl1i0aBE2b96MGzduoHr16vDz88Pu3buxdu1axMXFYcOGDZDJZACAlJQUeHl5wdXVFVFRUTh+/Dj+/fdf9OjRI19curq6iIiIwNKlSzF37lwEBwcDACIjIwEA27ZtQ0pKinhMRKpJIuT9M5iIiOgDeXt7IzU1FTdu3IBEIgEATJs2DYcOHcIff/yB2rVr48GDB6hRo4Z4jY+PD5o0aYKFCxciMDAQAwcORExMDBo0aAAAuHXrFhwdHREcHAwfH59895w1axYiIiJw4sQJsezBgwewtLREfHw8HBwc4O3tjdzcXJw5c0as06RJE7Ru3RqLFy8G8GYN68GDB9G1a9eyGBoiKkUayg6AiIjKt2bNmonJKgB4eHhgxYoViIqKgiAIcHBwUKiflZUFY2Nj8VhLSwsuLi7icUxMDNTV1eHl5VXg/aKjo3H69GlxxvVtCQkJ4v3ebhMAzM3NkZqa+uEdJCKlY8JKRERlRl1dHdHR0VBXV1cofzvZ1NHRUUh4dXR0imxTLpejc+fOWLJkSb5z5ubm4s+ampoK5yQSCR/oIiqnmLASEdFHuXDhQr7j2rVro2HDhsjNzUVqaio+++yzYrdXv359yOVyhIWFFbgkwM3NDfv374eNjQ00NEr+NqapqYnc3NwSX09Enw4fuiIioo9y//59TJgwAfHx8di1axd++OEHjB07Fg4ODujbty/8/Pxw4MABJCYmIjIyEkuWLMHRo0cLbc/Gxgb9+/fHoEGDEBQUhMTERISGhmLv3r0AgJEjR+Lp06fo3bs3Ll68iLt37+LPP//EoEGDPigBtbGxQUhICB4+fIhnz5599DgQUdlhwkpERB/Fz88Pr169QpMmTTBy5EiMHj0aQ4cOBfDmKXw/Pz9MnDgRjo6O+OKLLxAREQFLS8si21y/fj26d++OESNGoE6dOhgyZAgyMzMBADVq1MC5c+eQm5sLX19f1KtXD2PHjoWBgQHU1Ir/trZixQoEBwfD0tISDRs2LPkAEFGZ4y4BRERUYt7e3nB1dcXq1auVHQoRVWCcYSUiIiIilcaElYiIiIhUGpcEEBEREZFK4wwrEREREak0JqxEREREpNKYsBIRERGRSmPCSkREREQqjQkrEREREak0JqxEREREpNKYsBIRERGRSmPCSkREREQqjQkrEREREam0/wcigYWgGYSsbQAAAABJRU5ErkJggg=="/>
          <p:cNvSpPr>
            <a:spLocks noChangeAspect="1" noChangeArrowheads="1"/>
          </p:cNvSpPr>
          <p:nvPr/>
        </p:nvSpPr>
        <p:spPr bwMode="auto">
          <a:xfrm>
            <a:off x="165683" y="-156033"/>
            <a:ext cx="324604" cy="329213"/>
          </a:xfrm>
          <a:prstGeom prst="rect">
            <a:avLst/>
          </a:prstGeom>
          <a:noFill/>
        </p:spPr>
        <p:txBody>
          <a:bodyPr vert="horz" wrap="square" lIns="97877" tIns="48939" rIns="97877" bIns="4893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9" name="AutoShape 19" descr="data:image/png;base64,iVBORw0KGgoAAAANSUhEUgAAAmsAAAHFCAYAAACtsr7nAAAAOXRFWHRTb2Z0d2FyZQBNYXRwbG90bGliIHZlcnNpb24zLjcuMCwgaHR0cHM6Ly9tYXRwbG90bGliLm9yZy88F64QAAAACXBIWXMAAA9hAAAPYQGoP6dpAAA6VklEQVR4nO3dd3RUdf7/8dekk14gIaEFkEAglCAdlIiASmAFxLUgBNkVWYoUUSkuJauADUFdYFUEFBX1S1kEVkBpSgeJVEEUiEIwS5AEEilJPr8/+GXWIRAS2lwmz8c5cw7zufd+5v2eKLzO55bYjDFGAAAAsCQ3ZxcAAACAyyOsAQAAWBhhDQAAwMIIawAAABZGWAMAALAwwhoAAICFEdYAAAAsjLAGAABgYYQ1AAAACyOsAbjuZs2aJZvNpq1btzq7lBLZu3evevTooWrVqsnHx0dly5ZVw4YNNWDAAGVlZdn3++ijjzR58uRr+qypU6dq1qxZ11awxRT83K/0io6OdnapwC3Fw9kFAIAVbN++XS1btlRsbKxGjx6t6OhoHT9+XN99953mzp2rYcOGKTAwUNKFsLZr1y4NHjz4qj9v6tSpKlu2rHr16nV9GrCAxMREbdiwwWGsefPm6tatm55++mn7mLe3980uDbilEdYAQNLkyZPl5uam1atXKyAgwD7erVs3/eMf/xC/RvnKypUrp3LlyhUaj4iIULNmza55/vPnz8tms8nDg3+6ULpwGhSA03zzzTe6++67FRAQIF9fX7Vo0UJLlixx2Oe///2v+vXrp9q1a8vf31/h4eFq06aNvv76a4f9Dh06JJvNpldffVWTJk1S1apV5e/vr+bNm2vjxo1XrCUjI0OBgYHy9/e/5HabzSZJSkhI0JIlS3T48GGHU3sFxo0bp6ZNmyo0NFSBgYFq2LChZsyY4RD2oqOjtXv3bq1Zs6bQqcGCU4mHDh1y+PzVq1fLZrNp9erV9rHt27erY8eOCg8Pl7e3t6KiopSYmKhffvnlsn0OHjxYfn5+Dqd1Czz00EOKiIjQ+fPnJUkrV65UQkKCwsLCVKZMGVWuXFkPPPCAcnJyivwur+SHH37Qo48+aq87NjZW//znPy/Z7wcffKCnn35aFSpUkLe3tw4cOKBevXrJ399f33//ve655x75+fkpMjJSEydOlCRt3LhRrVq1kp+fn2JiYjR79uxrqhdwNsIaAKdYs2aN2rRpo8zMTM2YMUMff/yxAgIC1KlTJ33yySf2/U6cOCFJGjNmjJYsWaKZM2eqWrVqSkhIcAguBf75z39qxYoVmjx5sj788ENlZ2erQ4cOyszMLLKe5s2bKy0tTd27d9eaNWv0+++/X3K/qVOnqmXLlipfvrw2bNhgfxU4dOiQnnzySX366aeaP3++unbtqoEDB+of//iHfZ8FCxaoWrVqio+Ptx+/YMGCknx9ys7OVrt27fTrr7869Fy5cmWdOnXqssf17t1bOTk5+vTTTx3GT548qX//+9967LHH5OnpqUOHDikxMVFeXl5677339MUXX2jixIny8/PTuXPnSlTrH+3Zs0eNGzfWrl279Nprr2nx4sVKTEzUU089pXHjxhXaf8SIEUpNTdX06dP1+eefKzw8XNKFVbauXbsqMTFR//73v3XfffdpxIgRGjlypJKSktS7d28tWLBANWvWVK9evbRt27arrhlwOgMA19nMmTONJLNly5bL7tOsWTMTHh5uTp06ZR/Lzc01cXFxpmLFiiY/P/+Sx+Xm5prz58+bu+++23Tp0sU+fvDgQSPJ1K1b1+Tm5trHN2/ebCSZjz/+uMiaz5w5Yzp37mwkGUnG3d3dxMfHm1GjRpn09HSHfRMTE02VKlWKnM8YY/Ly8sz58+dNcnKyCQsLc+ipTp06pnXr1oWOKfjuDh486DC+atUqI8msWrXKGGPM1q1bjSSzcOHCK9ZxsYYNG5oWLVo4jE2dOtVIMjt37jTGGPN///d/RpJJSUkp8fx/JMn079/f/v6ee+4xFStWNJmZmQ77DRgwwPj4+JgTJ04YY/7X75133llozqSkJCPJzJs3zz52/vx5U65cOSPJfPvtt/bxjIwM4+7uboYOHXpNfQDOxMoagJsuOztbmzZtUrdu3RxOO7q7u6tHjx765ZdftG/fPvv49OnT1bBhQ/n4+MjDw0Oenp766quvtHfv3kJzJyYmyt3d3f6+Xr16kqTDhw8XWZO3t7cWLFigPXv26PXXX9fDDz+s//73v3rxxRcVGxvrUE9RVq5cqbZt2yooKEju7u7y9PTU6NGjlZGRofT09GLNURy33XabQkJC9Nxzz2n69Onas2dPsY99/PHHtX79eoeeZs6cqcaNGysuLk6S1KBBA3l5ealPnz6aPXu2fvrpp2uu+cyZM/rqq6/UpUsX+fr6Kjc31/7q0KGDzpw5U+iU9QMPPHDJuWw2mzp06GB/7+Hhodtuu02RkZGKj4+3j4eGhio8PPyKP3/AyghrAG663377TcYYRUZGFtoWFRUl6cI1ZJI0adIk/e1vf1PTpk01b948bdy4UVu2bNG99957yVOVYWFhDu8L7jy83GnNi8XGxmrw4MGaM2eOUlNTNWnSJGVkZOjvf//7FY/dvHmz2rdvL0l65513tG7dOm3ZskWjRo0qUQ3FERQUpDVr1qhBgwYaOXKk6tSpo6ioKI0ZM8Z+zdnldO/eXd7e3vZHh+zZs0dbtmzR448/bt+nevXq+vLLLxUeHq7+/furevXqql69uqZMmXLVNWdkZCg3N1dvvvmmPD09HV4Fwev48eMOx1zqvxFJ8vX1lY+Pj8OYl5eXQkNDC+3r5eWlM2fOXHXdgLNxSw2Amy4kJERubm5KS0srtO3o0aOSpLJly0qS5syZo4SEBE2bNs1hv6Kuy7pebDabhgwZouTkZO3ateuK+8+dO1eenp5avHixQ5BYuHBhsT+z4LizZ886jF8cYiSpbt26mjt3rowx2rFjh2bNmqXk5GSVKVNGw4cPv+xnhISE6P7779f777+vF154QTNnzpSPj48eeeQRh/3uuOMO3XHHHcrLy9PWrVv15ptvavDgwYqIiNDDDz9c7J7++LkFq6f9+/e/5D5Vq1Z1eP/HmzeA0oqVNQA3nZ+fn5o2bar58+c7rDbl5+drzpw5qlixomJiYiRd+Mf64udy7dixo9DzvK7VpYKjdCE8ZmVl2Vf8pAurdZdaJSt4rMQfT8P+/vvv+uCDDwrte7k5Cu4K3bFjh8P4okWLLlu7zWZT/fr19frrrys4OFjffvvtZfct8Pjjj+vo0aNaunSp5syZoy5duig4OPiS+7q7u6tp06b2OzaLM/+l+Pr66q677tL27dtVr149NWrUqNDr4pVRAKysAbiBVq5cWegRFJLUoUMHTZgwQe3atdNdd92lYcOGycvLS1OnTtWuXbv08ccf21dUOnbsqH/84x8aM2aMWrdurX379ik5OVlVq1ZVbm7udau1T58+OnnypB544AHFxcXJ3d1d33//vV5//XW5ubnpueees+9bt25dzZ8/X9OmTdPtt98uNzc3NWrUSImJiZo0aZIeffRR9enTRxkZGXr11Vcv+RDYglWxTz75xP4bE+rWravGjRurZs2aGjZsmHJzcxUSEqIFCxbom2++cTh+8eLFmjp1qjp37qxq1arJGKP58+fr5MmTateu3RX7bd++vSpWrKh+/frp2LFjDqdApQvXCa5cuVKJiYmqXLmyzpw5o/fee0+S1LZt26v5iiVJU6ZMUatWrXTHHXfob3/7m6Kjo3Xq1CkdOHBAn3/+uVauXHnVcwMuy8k3OABwQQV3NF7uVXCn49dff23atGlj/Pz8TJkyZUyzZs3M559/7jDX2bNnzbBhw0yFChWMj4+PadiwoVm4cKFJSkpyuCOz4G7QV155pVA9ksyYMWOKrHnZsmWmd+/epnbt2iYoKMh4eHiYyMhI07VrV7NhwwaHfU+cOGG6detmgoODjc1mM3/8q/S9994zNWvWNN7e3qZatWpmwoQJZsaMGYXu8Dx06JBp3769CQgIMJIcetm/f79p3769CQwMNOXKlTMDBw40S5Yscbgb9PvvvzePPPKIqV69uilTpowJCgoyTZo0MbNmzSqyzz8aOXKkkWQqVapk8vLyHLZt2LDBdOnSxVSpUsV4e3ubsLAw07p1a7No0aJiz29M4btBjbnws+rdu7epUKGC8fT0NOXKlTMtWrQwL7zwgn2fgrtBP/vss0JzJiUlGT8/v0LjrVu3NnXq1Ck0XqVKFZOYmFiiugErsRnDY7kBAACsimvWAAAALIywBgAAYGGENQAAAAsjrAEAAFgYYQ0AAMDCCGsAAAAWxkNxXUB+fr6OHj2qgIAAfjULAAC3CGOMTp06paioKLm5XX79jLDmAo4ePapKlSo5uwwAAHAVfv75Z1WsWPGy2wlrLiAgIEDShR92YGCgk6sBAADFkZWVpUqVKtn/Hb8cwpoLKDj1GRgYSFgDAOAWc6VLmLjBAAAAwMIIawAAABZGWAMAALAwwhoAAICFEdYAAAAsjLAGAABgYYQ1AAAACyOsAQAAWBhhDQAAwMIIawAAABZGWAMAALAwwhoAAICFEdYAAAAsjLAGAABgYYQ1AAAACyOsAQAAWJiHswvA9XPn8x/L3buMs8sAAMBlbHulp7NLYGUNAADAy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GgAAgIUR1gAAACyMsAYAAGBhhDUAAAALI6wBAABYGGENAADAwghrAAAAFkZYAwAAsDDC2k0wa9YsBQcHO7sMAABwC3JqWJs2bZrq1aunwMBABQYGqnnz5vrPf/5TaL+9e/fqT3/6k4KCghQQEKBmzZopNTXVCRVfWXR0tCZPnuzsMgAAgItwalirWLGiJk6cqK1bt2rr1q1q06aN7r//fu3evdu+z48//qhWrVqpVq1aWr16tb777jv9/e9/l4+PjxMrBwAAuDmcGtY6deqkDh06KCYmRjExMXrxxRfl7++vjRs32vcZNWqUOnTooJdfflnx8fGqVq2aEhMTFR4eftl5e/Xqpc6dO2v8+PGKiIhQcHCwxo0bp9zcXD3zzDMKDQ1VxYoV9d577zkct3PnTrVp00ZlypRRWFiY+vTpo9OnTxea99VXX1VkZKTCwsLUv39/nT9/XpKUkJCgw4cPa8iQIbLZbLLZbA7zL1u2TLGxsfL399e9996rtLQ0+7bVq1erSZMm8vPzU3BwsFq2bKnDhw9f0/cLAABufZa5Zi0vL09z585Vdna2mjdvLknKz8/XkiVLFBMTo3vuuUfh4eFq2rSpFi5ceMX5Vq5cqaNHj2rt2rWaNGmSxo4dq44dOyokJESbNm1S37591bdvX/3888+SpJycHN17770KCQnRli1b9Nlnn+nLL7/UgAEDHOZdtWqVfvzxR61atUqzZ8/WrFmzNGvWLEnS/PnzVbFiRSUnJystLc0hjOXk5OjVV1/VBx98oLVr1yo1NVXDhg2TJOXm5qpz585q3bq1duzYoQ0bNqhPnz6Fwh4AACh9nB7Wdu7cKX9/f3l7e6tv375asGCBateuLUlKT0/X6dOnNXHiRN17771avny5unTpoq5du2rNmjVFzhsaGqo33nhDNWvWVO/evVWzZk3l5ORo5MiRqlGjhkaMGCEvLy+tW7dOkvThhx/q999/1/vvv6+4uDi1adNGb731lj744AP9+uuv9nlDQkL01ltvqVatWurYsaMSExP11Vdf2T/T3d1dAQEBKl++vMqXL28/7vz585o+fboaNWqkhg0basCAAfbjsrKylJmZqY4dO6p69eqKjY1VUlKSKleufMnezp49q6ysLIcXAABwTR7OLqBmzZpKSUnRyZMnNW/ePCUlJWnNmjWqXbu28vPzJUn333+/hgwZIklq0KCB1q9fr+nTp6t169aXnbdOnTpyc/tfFo2IiFBcXJz9vbu7u8LCwpSeni7pwk0M9evXl5+fn32fli1bKj8/X/v27VNERIR9Xnd3d/s+kZGR2rlz5xX79PX1VfXq1R2OK/js0NBQ9erVS/fcc4/atWuntm3b6s9//rMiIyMvOdeECRM0bty4QuMf+k9RgI/7JY4AABRX5dFX/jsduJmcvrLm5eWl2267TY0aNdKECRNUv359TZkyRZJUtmxZeXh42FfaCsTGxl7xblBPT0+H9zab7ZJjBYHQGHPZ045/HC9qjpLWY4yxv585c6Y2bNigFi1a6JNPPlFMTIzDtXt/NGLECGVmZtpfBadyAQCA63F6WLuYMUZnz56VdCHINW7cWPv27XPYZ//+/apSpcp1/dzatWsrJSVF2dnZ9rF169bJzc1NMTExxZ7Hy8tLeXl5V1VDfHy8RowYofXr1ysuLk4fffTRJffz9va2P+6k4AUAAFyTU8PayJEj9fXXX+vQoUPauXOnRo0apdWrV6t79+72fZ555hl98skneuedd3TgwAG99dZb+vzzz9WvX7/rWkv37t3l4+OjpKQk7dq1S6tWrdLAgQPVo0cP+ynQ4oiOjtbatWt15MgRHT9+vFjHHDx4UCNGjNCGDRt0+PBhLV++XPv371dsbOzVtgMAAFyEU69Z+/XXX9WjRw+lpaUpKChI9erV0xdffKF27drZ9+nSpYumT5+uCRMm6KmnnlLNmjU1b948tWrV6rrW4uvrq2XLlmnQoEFq3LixfH199cADD2jSpEklmic5OVlPPvmkqlevrrNnzzqc6izqs7///nvNnj1bGRkZioyM1IABA/Tkk09ebTsAAMBF2Exx0gQsLSsrS0FBQdo1IpYbDADgGnGDAW6Wgn+/MzMzi7ykyXLXrAEAAOB/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MIaAACAhRHWAAAALIywBgAAYGGENQAAAAsjrAEAAFgYYQ0AAMDCCGsAAAAWRlgDAACwMA9nF4Drp9LwjQoMDHR2GQAA4DpiZQ0AAMDCCGsAAAAWRlgDAACwMMIaAACAhRHWAAAALKzEd4OeOXNGb775platWqX09HTl5+c7bP/222+vW3EAAAClXYnDWu/evbVixQp169ZNTZo0kc1muxF1AQAAQFcR1pYsWaKlS5eqZcuWN6IeAAAA/EGJr1mrUKGCAgICbkQtAAAAuEiJw9prr72m5557TocPH74R9QAAAOAPSnwatFGjRjpz5oyqVasmX19feXp6Omw/ceLEdSsOAACgtCtxWHvkkUd05MgRjR8/XhEREdxgAAAAcAOVOKytX79eGzZsUP369W9EPQAAAPiDEl+zVqtWLf3+++83ohYAAABcpMRhbeLEiXr66ae1evVqZWRkKCsry+EFAACA68dmjDElOcDN7UK+u/haNWOMbDab8vLyrl91KJasrCwFBQUpMzNTgYGBzi4HAAAUQ3H//S7xNWurVq26psIAAABQfCUKa+fPn9fYsWP1r3/9SzExMTeqJgAAAPx/JbpmzdPTU7t27eJxHQAAADdJiW8w6Nmzp2bMmHEjagEAAMBFSnzN2rlz5/Tuu+9qxYoVatSokfz8/By2T5o06boVBwAAUNqVOKzt2rVLDRs2lCTt37/fYRunRwEAAK4v7gYFAACwsBJfs1bgwIEDWrZsmf23GZTwcW0AAAAohhKHtYyMDN19992KiYlRhw4dlJaWJkn661//qqeffvq6FwgAAFCalTisDRkyRJ6enkpNTZWvr699/KGHHtIXX3xxXYsDAAAo7Up8zdry5cu1bNkyVaxY0WG8Ro0aOnz48HUrDAAAAFexspadne2wolbg+PHj8vb2vi5FAQAA4IISh7U777xT77//vv29zWZTfn6+XnnlFd11113XtTgAAIDSrsSnQV955RUlJCRo69atOnfunJ599lnt3r1bJ06c0Lp1625EjQAAAKVWiVfW/P39lZKSoiZNmqhdu3bKzs5W165dtX37dnl6et6IGgEAAEotmynhA9Lc3d2Vlpam8PBwh/GMjAyFh4crLy/vuhaIK8vKylJQUJAyMzMVGBjo7HIAAEAxFPff7xKvrF0u250+fVo+Pj4lnQ4AAABFKPY1a0OHDpV04YaC0aNHO9wRmpeXp02bNqlBgwbXvUAAAIDSrNhhbfv27ZIurKzt3LlTXl5e9m1eXl6qX7++hg0bdv0rBAAAKMWKHdYKfoH7448/rilTpnBtFAAAwE1Q4hsMYD0FFyjWHzhd7t5lnF0OnGjbKz2dXQIAoJhu2A0GAAAAuHk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YAAAAsjLAGAABgYYQ1AAAACyOsAQAAWBhhDQAAwMIIawAAABZGWAMAALAwwhoAAICFEdZuglmzZik4ONjZZQAAgFuQ08PakSNH9NhjjyksLEy+vr5q0KCBtm3bZt9ujNHYsWMVFRWlMmXKKCEhQbt373ZixUWLjo7W5MmTnV0GAABwEU4Na7/99ptatmwpT09P/ec//9GePXv02muvOaxCvfzyy5o0aZLeeustbdmyReXLl1e7du106tQp5xUOAABwkzg1rL300kuqVKmSZs6cqSZNmig6Olp33323qlevLunCqtrkyZM1atQode3aVXFxcZo9e7ZycnL00UcfXXbeXr16qXPnzho/frwiIiIUHByscePGKTc3V88884xCQ0NVsWJFvffeew7H7dy5U23atFGZMmUUFhamPn366PTp04XmffXVVxUZGamwsDD1799f58+flyQlJCTo8OHDGjJkiGw2m2w2m8P8y5YtU2xsrPz9/XXvvfcqLS3Nvm316tVq0qSJ/Pz8FBwcrJYtW+rw4cPX/B0DAIBbm1PD2qJFi9SoUSM9+OCDCg8PV3x8vN555x379oMHD+rYsWNq3769fczb21utW7fW+vXri5x75cqVOnr0qNauXatJkyZp7Nix6tixo0JCQrRp0yb17dtXffv21c8//yxJysnJ0b333quQkBBt2bJFn332mb788ksNGDDAYd5Vq1bpxx9/1KpVqzR79mzNmjVLs2bNkiTNnz9fFStWVHJystLS0hzCWE5Ojl599VV98MEHWrt2rVJTUzVs2DBJUm5urjp37qzWrVtrx44d2rBhg/r06VMo7BU4e/assrKyHF4AAMA1eTjzw3/66SdNmzZNQ4cO1ciRI7V582Y99dRT8vb2Vs+ePXXs2DFJUkREhMNxERERV1x1Cg0N1RtvvCE3NzfVrFlTL7/8snJycjRy5EhJ0ogRIzRx4kStW7dODz/8sD788EP9/vvvev/99+Xn5ydJeuutt9SpUye99NJL9hpCQkL01ltvyd3dXbVq1VJiYqK++uorPfHEEwoNDZW7u7sCAgJUvnx5h3rOnz+v6dOn21cNBwwYoOTkZElSVlaWMjMz1bFjR/v22NjYy/Y2YcIEjRs3rtD4h/5TFODjXuT3AteWmvyKs0uARVQevdPZJQC4Tpy6spafn6+GDRtq/Pjxio+P15NPPqknnnhC06ZNc9jv4hUmY8xlV50K1KlTR25u/2svIiJCdevWtb93d3dXWFiY0tPTJUl79+5V/fr17UFNklq2bKn8/Hzt27fPYV539/8FosjISPscRfH19bUHsYuPCw0NVa9evXTPPfeoU6dOmjJlisOq3MVGjBihzMxM+6tgdRAAALgep4a1yMhI1a5d22EsNjZWqampkmRfnSpYYSuQnp5eaLXtYp6eng7vbTbbJcfy8/MlFR0A/zhe1BwlrccYY38/c+ZMbdiwQS1atNAnn3yimJgYbdy48ZJzeXt7KzAw0OEFAABck1PDWsuWLR1WrSRp//79qlKliiSpatWqKl++vFasWGHffu7cOa1Zs0YtWrS4rrXUrl1bKSkpys7Oto+tW7dObm5uiomJKfY8Xl5eysvLu6oa4uPjNWLECK1fv15xcXFF3kQBAABKB6eGtSFDhmjjxo0aP368Dhw4oI8++khvv/22+vfvL+nC6tPgwYM1fvx4LViwQLt27VKvXr3k6+urRx999LrW0r17d/n4+CgpKUm7du3SqlWrNHDgQPXo0eOKq3h/FB0drbVr1+rIkSM6fvx4sY45ePCgRowYoQ0bNujw4cNavny59u/fX+R1awAAoHRw6g0GjRs31oIFCzRixAglJyeratWqmjx5srp3727f59lnn9Xvv/+ufv366bffflPTpk21fPlyBQQEXNdafH19tWzZMg0aNEiNGzeWr6+vHnjgAU2aNKlE8yQnJ+vJJ59U9erVdfbsWYdTnUV99vfff6/Zs2crIyNDkZGRGjBggJ588smrbQcAALgImylOmoClZWVlKSgoSLtGxHI3KABJ3A0K3AoK/v3OzMws8vpzp/+6KQAAAFweYQ0AAMDCCGsAAAAWRlgDAACwMMIaAACAhRHWAAAALIywBgAAYGGENQAAAAsjrAEAAFgYYQ0AAMDCCGsAAAAW5tRf5A4AAG6+3NxcnTt3ztlluDwvLy95eFx71CKsAQBQShhjlJqaquPHjzu7lFKjbNmyqly5smw221XPQVgDAKCUKAhqFSpUkL+/v9zcuBrqRsnPz9fp06d15MgRGWMUHR191XMR1gAAKAVyc3PtQa18+fLOLqdU8Pf3lyQdOXJEJ06cUHx8/FWtsBGpAQAoBQquUSsIELg5Cr7vzZs3KyUl5armIKwBAFCKcOrz5ir4vm02m7777jsZY0o+x/UuCgAAAI68vb2Vk5Oj3NzcEh9LWAMAALjBruVuUMIaAABQr1691LlzZ2eXUcj27dvVsWNHhYeHy8fHR9HR0XrooYfsjx9ZvXq1bDabTp48WaJ5Dx06JJvNdtXXkd1MhDUAAGBJ6enpatu2rcqWLatly5Zp7969eu+99xQZGamcnBxnl3fTENYAAMAVrVmzRk2aNJG3t7ciIyM1fPhwh+uvvvjiC7Vq1UrBwcEKCwtTx44d9eOPP9q3F6xkzZ8/X3fddZd8fX1Vv359bdiw4bKfuX79emVlZendd99VfHy8qlatqjZt2mjy5MmqXLmyDh06pLvuukuSFBISIpvNpl69ehWrnqpVq0qS/XEaCQkJkqSEhAQNHjzYoY7OnTvb55WkqVOnqkaNGvLx8VFERIS6det2NV9psRHWAABAkY4cOaIOHTqocePG+u677zRt2jTNmDFDL7zwgn2f7OxsDR06VFu2bNFXX30lNzc3denSRfn5+Q5zjRo1SsOGDVNKSopiYmL0yCOPXPai+/Llyys3N1cLFiy45F2UlSpV0rx58yRJ+/btU1pamqZMmVKsejZv3ixJ+vLLL5WWlqb58+cX67vYunWrnnrqKSUnJ2vfvn364osvdOeddxbr2KvFQ3EBAECRpk6dqkqVKumtt96SzWZTrVq1dPToUT333HMaPXq03Nzc9MADDzgcM2PGDIWHh2vPnj2Ki4uzjw8bNkyJiYmSpHHjxqlOnTo6cOCAatWqVehzmzVrppEjR+rRRx9V37591aRJE7Vp00Y9e/ZURESE3N3dFRoaKkkKDw9XcHCw/dgr1VOuXDlJUlhYWIkeEpyamio/Pz917NhRAQEBqlKliuLj44t9/NVgZQ0AABRp7969at68ucMdjS1bttTp06f1yy+/SJJ+/PFHPfroo6pWrZoCAwPtpxlTU1Md5qpXr579z5GRkZIuXJt2OS+++KKOHTum6dOnq3bt2po+fbpq1aqlnTt3FllzcespqXbt2qlKlSqqVq2aevTooQ8//PCGXz9HWAMAAEUyxhR69ETBacmC8U6dOikjI0PvvPOONm3apE2bNkn6329OKODp6Wn/c8GxF58qvVhYWJgefPBBvfbaa9q7d6+ioqL06quvFnlMceu5mJubW6FTrufPn7f/OSAgQN9++60+/vhjRUZGavTo0apfv36J70YtCcIaAAAoUu3atbV+/XqHELN+/XoFBASoQoUKysjI0N69e/X888/r7rvvVmxsrH777bcbUouXl5eqV6+u7Oxs+3tJysvLs+9TnHoudZwklStXTmlpafb3eXl52rVrl8M+Hh4eatu2rV5++WXt2LFDhw4d0sqVK69fkxfhmjUAACBJyszMLPTcsdDQUPXr10+TJ0/WwIEDNWDAAO3bt09jxozR0KFD5ebmppCQEIWFhentt99WZGSkUlNTNXz48GuuZ/HixZo7d64efvhhxcTEyBijzz//XEuXLtXMmTMlSVWqVJHNZtPixYvVoUMHlSlTplj1hIeHq0yZMvriiy9UsWJF+fj4KCgoSG3atNHQoUO1ZMkSVa9eXa+//rrDqtnixYv1008/6c4771RISIiWLl2q/Px81axZ85r7vRxW1gAAgKQLD5iNj493eI0ePVoVKlTQ0qVLtXnzZtWvX199+/bVX/7yFz3//POSLpw6nDt3rrZt26a4uDgNGTJEr7zyyjXXU7t2bfn6+urpp59WgwYN1KxZM3366ad699131aNHD0lShQoVNG7cOA0fPlwREREaMGBAserx8PDQG2+8oX/961+KiorS/fffL0nq3bu3kpKS1LNnT7Vu3VpVq1a1Px5EkoKDgzV//ny1adNGsbGxmj59uj7++GPVqVPnmvu9HJu5mt8oCkvJyspSUFCQdo2IVYCPu7PLAWABlUcXffE1Sp+cnBzt3btXsbGx8vX1dXY5pUbB975r1y5lZ2friSeesF+3V/Dvd2ZmpgIDAy87BytrAAAAFkZYAwAAsDDCGgAAgIUR1gAAACyMsAYAAGBhhDUAAAALI6wBAABYGGENAADAwghrAAAAFkZYAwAApcbUqVNVtWpV+fj46Pbbb9fXX3/t7JKuiF/kDgAArtntz7x/Uz9v2ys9S3zMJ598osGDB2vq1Klq2bKl/vWvf+m+++7Tnj17VLly5RtQ5fXByhoAACgVJk2apL/85S/661//qtjYWE2ePFmVKlXStGnTnF1akQhrAADA5Z07d07btm1T+/btHcbbt2+v9evXO6mq4iGsAQAAl3f8+HHl5eUpIiLCYTwiIkLHjh1zUlXFQ1gDAAClhs1mc3hvjCk0ZjWENQAA4PLKli0rd3f3Qqto6enphVbbrIawBgAAXJ6Xl5duv/12rVixwmF8xYoVatGihZOqKh4e3QEAAEqFoUOHqkePHmrUqJGaN2+ut99+W6mpqerbt6+zSysSYQ0AAJQKDz30kDIyMpScnKy0tDTFxcVp6dKlqlKlirNLKxJhDQAAXLOreUitM/Tr10/9+vVzdhklwjVrAAAAFkZYAwAAsDDCGgAAgIUR1gAAACyMsAYAAGBhhDUAAAALI6wBAABYGGENAADAwghrAAAAFkZYAwAAsDDCGgAAKBXWrl2rTp06KSoqSjabTQsXLnR2ScXC7wYFAADXLDW57k39vMqjd5b4mOzsbNWvX1+PP/64HnjggRtQ1Y1BWAMAAKXCfffdp/vuu8/ZZZQYp0EBAAAsjLAGAABgYYQ1AAAACyOsAQAAWBg3GLiQSsM3KjAw0NllAACA64iwBgAASoXTp0/rwIED9vcHDx5USkqKQkNDVblyZSdWVjTCGgAAKBW2bt2qu+66y/5+6NChkqSkpCTNmjXLSVVdGWENAABcs6t5SO3NlpCQIGOMs8soMW4wAAAAsDDCGgAAgIUR1gAAACyMsAYAAGBhhDUAAAALI6wBAFCK5OfnO7uEUqXg+76Wu1AJawAAlAJeXl6SLjwYFjdPwfd97ty5q56D56wBAFAKeHh4qGzZsjpy5Igkyd/fX25urNncKPn5+Tp9+rSOHDmikydPKjc396rnIqwBAFBKFPxKpYLAhhvv5MmT+vXXX3X27FkFBgbKw6Pk0YuwBgBAKWGz2VSlShWFhoZq+fLlOnr0qEJCQq4qQKBoxhidO3dO+fn5ys7O1rlz5xQbGyubzVbiufjpAABQygQEBKhdu3ZasmSJ0tPTr+kUHYpms9nk5eWlli1bqlmzZlc1B2ENAIBSKDAwUA8++KBOnTp1TRe/o2g2m02+vr7y8/O7qlU1ibAGAECp5eHhoZCQEGeXgSvgNhAAAAALY2XNBRQ8aC8rK8vJlQAAgOIq+Hf7Sg/MJay5gIyMDElSpUqVnFwJAAAoqVOnTikoKOiy2wlrLiA0NFSSlJqaWuQP21VkZWWpUqVK+vnnnxUYGOjscm44+nV9pa1n+nVtpa1f6ep7Nsbo1KlTioqKKnI/wpoLKHgCdVBQUKn5H0O6cCcT/bqu0tavVPp6pl/XVtr6la6u5+IssnCDAQAAgIUR1gAAACyMsOYCvL29NWbMGHl7ezu7lJuCfl1baetXKn09069rK239Sje+Z5u50v2iAAAAcBpW1gAAACyMsAYAAGBhhDUAAAALI6wBAABYGGHtFjd16lRVrVpVPj4+uv322/X11187u6TrYu3aterUqZOioqJks9m0cOFCh+3GGI0dO1ZRUVEqU6aMEhIStHv3bucUex1MmDBBjRs3VkBAgMLDw9W5c2ft27fPYR9X6nnatGmqV6+e/QGSzZs313/+8x/7dlfq9VImTJggm82mwYMH28dcreexY8fKZrM5vMqXL2/f7mr9StKRI0f02GOPKSwsTL6+vmrQoIG2bdtm3+5qPUdHRxf6GdtsNvXv31+S6/Wbm5ur559/XlWrVlWZMmVUrVo1JScnKz8/377PDevZ4JY1d+5c4+npad555x2zZ88eM2jQIOPn52cOHz7s7NKu2dKlS82oUaPMvHnzjCSzYMECh+0TJ040AQEBZt68eWbnzp3moYceMpGRkSYrK8s5BV+je+65x8ycOdPs2rXLpKSkmMTERFO5cmVz+vRp+z6u1POiRYvMkiVLzL59+8y+ffvMyJEjjaenp9m1a5cxxrV6vdjmzZtNdHS0qVevnhk0aJB93NV6HjNmjKlTp45JS0uzv9LT0+3bXa3fEydOmCpVqphevXqZTZs2mYMHD5ovv/zSHDhwwL6Pq/Wcnp7u8PNdsWKFkWRWrVpljHG9fl944QUTFhZmFi9ebA4ePGg+++wz4+/vbyZPnmzf50b1TFi7hTVp0sT07dvXYaxWrVpm+PDhTqroxrg4rOXn55vy5cubiRMn2sfOnDljgoKCzPTp051Q4fWXnp5uJJk1a9YYY0pHzyEhIebdd9916V5PnTplatSoYVasWGFat25tD2uu2POYMWNM/fr1L7nNFft97rnnTKtWrS673RV7vtigQYNM9erVTX5+vkv2m5iYaHr37u0w1rVrV/PYY48ZY27sz5jToLeoc+fOadu2bWrfvr3DePv27bV+/XonVXVzHDx4UMeOHXPo3dvbW61bt3aZ3jMzMyVJoaGhkly757y8PM2dO1fZ2dlq3ry5S/fav39/JSYmqm3btg7jrtrzDz/8oKioKFWtWlUPP/ywfvrpJ0mu2e+iRYvUqFEjPfjggwoPD1d8fLzeeecd+3ZX7PmPzp07pzlz5qh3796y2Wwu2W+rVq301Vdfaf/+/ZKk7777Tt988406dOgg6cb+jPlF7reo48ePKy8vTxEREQ7jEREROnbsmJOqujkK+rtU74cPH3ZGSdeVMUZDhw5Vq1atFBcXJ8k1e965c6eaN2+uM2fOyN/fXwsWLFDt2rXtf6m5Uq+SNHfuXH377bfasmVLoW2u+PNt2rSp3n//fcXExOjXX3/VCy+8oBYtWmj37t0u2e9PP/2kadOmaejQoRo5cqQ2b96sp556St7e3urZs6dL9vxHCxcu1MmTJ9WrVy9Jrvnf9HPPPafMzEzVqlVL7u7uysvL04svvqhHHnlE0o3tmbB2i7PZbA7vjTGFxlyVq/Y+YMAA7dixQ998802hba7Uc82aNZWSkqKTJ09q3rx5SkpK0po1a+zbXanXn3/+WYMGDdLy5cvl4+Nz2f1cqef77rvP/ue6deuqefPmql69umbPnq1mzZpJcq1+8/Pz1ahRI40fP16SFB8fr927d2vatGnq2bOnfT9X6vmPZsyYofvuu09RUVEO467U7yeffKI5c+boo48+Up06dZSSkqLBgwcrKipKSUlJ9v1uRM+cBr1FlS1bVu7u7oVW0dLT0wuleldTcEeZK/Y+cOBALVq0SKtWrVLFihXt467Ys5eXl2677TY1atRIEyZMUP369TVlyhSX7HXbtm1KT0/X7bffLg8PD3l4eGjNmjV644035OHhYe/LlXq+mJ+fn+rWrasffvjBJX/GkZGRql27tsNYbGysUlNTJbnm/8MFDh8+rC+//FJ//etf7WOu2O8zzzyj4cOH6+GHH1bdunXVo0cPDRkyRBMmTJB0Y3smrN2ivLy8dPvtt2vFihUO4ytWrFCLFi2cVNXNUbVqVZUvX96h93PnzmnNmjW3bO/GGA0YMEDz58/XypUrVbVqVYftrtjzxYwxOnv2rEv2evfdd2vnzp1KSUmxvxo1aqTu3bsrJSVF1apVc7meL3b27Fnt3btXkZGRLvkzbtmyZaHH7ezfv19VqlSR5Nr/D8+cOVPh4eFKTEy0j7livzk5OXJzc4xN7u7u9kd33NCer+n2BDhVwaM7ZsyYYfbs2WMGDx5s/Pz8zKFDh5xd2jU7deqU2b59u9m+fbuRZCZNmmS2b99ufyzJxIkTTVBQkJk/f77ZuXOneeSRR27pW8L/9re/maCgILN69WqHW+FzcnLs+7hSzyNGjDBr1641Bw8eNDt27DAjR440bm5uZvny5cYY1+r1cv54N6gxrtfz008/bVavXm1++ukns3HjRtOxY0cTEBBg//vJ1frdvHmz8fDwMC+++KL54YcfzIcffmh8fX3NnDlz7Pu4Ws/GGJOXl2cqV65snnvuuULbXK3fpKQkU6FCBfujO+bPn2/Kli1rnn32Wfs+N6pnwtot7p///KepUqWK8fLyMg0bNrQ/6uFWt2rVKiOp0CspKckYc+EW6TFjxpjy5csbb29vc+edd5qdO3c6t+hrcKleJZmZM2fa93Glnnv37m3/77ZcuXLm7rvvtgc1Y1yr18u5OKy5Ws8Fz5fy9PQ0UVFRpmvXrmb37t327a7WrzHGfP755yYuLs54e3ubWrVqmbffftthuyv2vGzZMiPJ7Nu3r9A2V+s3KyvLDBo0yFSuXNn4+PiYatWqmVGjRpmzZ8/a97lRPduMMeba1uYAAABwo3DNGgAAgIUR1gAAACyMsAYAAGBhhDUAAAALI6wBAABYGGENAADAwghrAAAAFkZYAwAAsDDCGgCUQjabTQsXLnR2GQCKgbAGABaRl5dn/6XQAFCAsAYAVykhIUEDBgzQgAEDFBwcrLCwMD3//PMq+C1+586d07PPPqsKFSrIz89PTZs21erVq+3Hz5o1S8HBwVq8eLFq164tb29vHT58WGfPntWzzz6rSpUqydvbWzVq1NCMGTPsx+3Zs0cdOnSQv7+/IiIi1KNHDx0/ftyhrqeeekrPPvusQkNDVb58eY0dO9a+PTo6WpLUpUsX2Ww2+3sA1kRYA4BrMHv2bHl4eGjTpk1644039Prrr+vdd9+VJD3++ONat26d5s6dqx07dujBBx/Uvffeqx9++MF+fE5OjiZMmKB3331Xu3fvVnh4uHr27Km5c+fqjTfe0N69ezV9+nT5+/tLktLS0tS6dWs1aNBAW7du1RdffKFff/1Vf/7znwvV5efnp02bNunll19WcnKyVqxYIUnasmWLJGnmzJlKS0uzvwdgTfwidwC4SgkJCUpPT9fu3btls9kkScOHD9eiRYv0+eefq0aNGvrll18UFRVlP6Zt27Zq0qSJxo8fr1mzZunxxx9XSkqK6tevL0nav3+/atasqRUrVqht27aFPnP06NHatGmTli1bZh/75ZdfVKlSJe3bt08xMTFKSEhQXl6evv76a/s+TZo0UZs2bTRx4kRJF65ZW7BggTp37nwjvhoA15GHswsAgFtZs2bN7EFNkpo3b67XXntNW7dulTFGMTExDvufPXtWYWFh9vdeXl6qV6+e/X1KSorc3d3VunXrS37etm3btGrVKvtK2x/9+OOP9s/745ySFBkZqfT09JI3CMDpCGsAcIO4u7tr27Ztcnd3dxj/Y9AqU6aMQ9grU6ZMkXPm5+erU6dOeumllwpti4yMtP/Z09PTYZvNZuPmBeAWRVgDgGuwcePGQu9r1Kih+Ph45eXlKT09XXfccUex56tbt67y8/O1Zs2aS54GbdiwoebNm6fo6Gh5eFz9X+Genp7Ky8u76uMB3DzcYAAA1+Dnn3/W0KFDtW/fPn388cd68803NWjQIMXExKh79+7q2bOn5s+fr4MHD2rLli166aWXtHTp0svOFx0draSkJPXu3VsLFy7UwYMHtXr1an366aeSpP79++vEiRN65JFHtHnzZv30009avny5evfuXaLwFR0dra+++krHjh3Tb7/9ds3fA4Abh7AGANegZ8+e+v3339WkSRP1799fAwcOVJ8+fSRduNuyZ8+eevrpp1WzZk396U9/0qZNm1SpUqUi55w2bZq6deumfv36qVatWnriiSeUnZ0tSYqKitK6deuUl5ene+65R3FxcRo0aJCCgoLk5lb8v9Jfe+01rVixQpUqVVJ8fPzVfwEAbjjuBgWAq5SQkKAGDRpo8uTJzi4FgAtjZQ0AAMDCCGsAAAAWxmlQAAAAC2NlDQAAwMIIawAAABZGWAMAALAwwhoAAICFEdYAAAAsjLAGAABgYYQ1AAAACyOsAQAAWBhhDQAAwML+HxSMFjE3FJgPAAAAAElFTkSuQmCC"/>
          <p:cNvSpPr>
            <a:spLocks noChangeAspect="1" noChangeArrowheads="1"/>
          </p:cNvSpPr>
          <p:nvPr/>
        </p:nvSpPr>
        <p:spPr bwMode="auto">
          <a:xfrm>
            <a:off x="165683" y="-156033"/>
            <a:ext cx="324604" cy="329213"/>
          </a:xfrm>
          <a:prstGeom prst="rect">
            <a:avLst/>
          </a:prstGeom>
          <a:noFill/>
        </p:spPr>
        <p:txBody>
          <a:bodyPr vert="horz" wrap="square" lIns="97877" tIns="48939" rIns="97877" bIns="4893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49314" y="2179241"/>
            <a:ext cx="5646494" cy="4619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40720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</TotalTime>
  <Words>851</Words>
  <Application>Microsoft Office PowerPoint</Application>
  <PresentationFormat>Custom</PresentationFormat>
  <Paragraphs>116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Urban</vt:lpstr>
      <vt:lpstr>Slide 1</vt:lpstr>
      <vt:lpstr>Objective</vt:lpstr>
      <vt:lpstr>Dataset details</vt:lpstr>
      <vt:lpstr>Bivariate Analysis</vt:lpstr>
      <vt:lpstr>Loan Status and Purpose</vt:lpstr>
      <vt:lpstr>Loan Status and Term</vt:lpstr>
      <vt:lpstr>Loan Status and Verification Status</vt:lpstr>
      <vt:lpstr>Loan Status and Home Ownership</vt:lpstr>
      <vt:lpstr>Loan Status and Grade</vt:lpstr>
      <vt:lpstr>Loan Status and Annual Income</vt:lpstr>
      <vt:lpstr>Loan Status and DTI</vt:lpstr>
      <vt:lpstr>Loan Status and Installment</vt:lpstr>
      <vt:lpstr>Loan Status and Interest Rate</vt:lpstr>
      <vt:lpstr>Loan Status and Amount Invested</vt:lpstr>
      <vt:lpstr>Loan Status and Loan Amount</vt:lpstr>
      <vt:lpstr>Loan Status and Employee Experience</vt:lpstr>
      <vt:lpstr>Loan Status and Issue Year</vt:lpstr>
      <vt:lpstr>Loan Status and Issue Month</vt:lpstr>
      <vt:lpstr>Loan Status and Issue Day</vt:lpstr>
      <vt:lpstr>Annual Income and Purpose</vt:lpstr>
      <vt:lpstr>DTI and Interest Rate</vt:lpstr>
      <vt:lpstr>Annual Income and Employee Experience</vt:lpstr>
      <vt:lpstr>Annual Income and Loan Amount</vt:lpstr>
      <vt:lpstr>Multivariate Analysis using Pair Plots on Numeric Columns</vt:lpstr>
      <vt:lpstr>Correlation Matrix</vt:lpstr>
      <vt:lpstr>Recommendations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sukhija</dc:creator>
  <cp:lastModifiedBy>Admin</cp:lastModifiedBy>
  <cp:revision>107</cp:revision>
  <dcterms:created xsi:type="dcterms:W3CDTF">2022-06-06T16:58:12Z</dcterms:created>
  <dcterms:modified xsi:type="dcterms:W3CDTF">2023-06-06T16:46:53Z</dcterms:modified>
</cp:coreProperties>
</file>