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9"/>
  </p:notesMasterIdLst>
  <p:sldIdLst>
    <p:sldId id="333" r:id="rId2"/>
    <p:sldId id="393" r:id="rId3"/>
    <p:sldId id="303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97" r:id="rId30"/>
    <p:sldId id="395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396" r:id="rId41"/>
    <p:sldId id="407" r:id="rId42"/>
    <p:sldId id="332" r:id="rId43"/>
    <p:sldId id="302" r:id="rId44"/>
    <p:sldId id="408" r:id="rId45"/>
    <p:sldId id="334" r:id="rId46"/>
    <p:sldId id="335" r:id="rId47"/>
    <p:sldId id="336" r:id="rId48"/>
    <p:sldId id="337" r:id="rId49"/>
    <p:sldId id="338" r:id="rId50"/>
    <p:sldId id="412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409" r:id="rId65"/>
    <p:sldId id="352" r:id="rId66"/>
    <p:sldId id="353" r:id="rId67"/>
    <p:sldId id="354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41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413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411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93584" autoAdjust="0"/>
  </p:normalViewPr>
  <p:slideViewPr>
    <p:cSldViewPr>
      <p:cViewPr varScale="1">
        <p:scale>
          <a:sx n="65" d="100"/>
          <a:sy n="65" d="100"/>
        </p:scale>
        <p:origin x="99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10/19/2020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These can be implemented to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en-US" sz="1100" b="1" dirty="0">
              <a:latin typeface="Courier New" pitchFamily="49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Later we will implement this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At this point, recall that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for any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Binary_node&lt;Type&gt;::Binary_node( Type const &amp;obj ):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left_tree( nullptr ),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right_tree( nullptr )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Type Binary_node&lt;Type&gt;::retrieve()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 *Binary_node&lt;Type&gt;::left()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left_tree;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Binary_node&lt;Type&gt; *Binary_node&lt;Type&gt;::right() const {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    return right_tree;</a:t>
            </a:r>
          </a:p>
          <a:p>
            <a:pPr lvl="2">
              <a:buFontTx/>
              <a:buNone/>
            </a:pPr>
            <a:r>
              <a:rPr lang="en-US" altLang="en-US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 Times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worst is clearly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best case is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 Times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r>
              <a:rPr lang="en-US" altLang="en-US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r>
              <a:rPr lang="en-US" altLang="en-US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Ropes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1995, Boehm </a:t>
            </a:r>
            <a:r>
              <a:rPr lang="en-US" altLang="en-US" i="1">
                <a:latin typeface="Arial" charset="0"/>
                <a:cs typeface="Arial" charset="0"/>
              </a:rPr>
              <a:t>et al</a:t>
            </a:r>
            <a:r>
              <a:rPr lang="en-US" altLang="en-US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>
                <a:latin typeface="Arial" charset="0"/>
                <a:cs typeface="Arial" charset="0"/>
              </a:rPr>
              <a:t>heavyweight</a:t>
            </a:r>
            <a:r>
              <a:rPr lang="en-US" altLang="en-US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</a:t>
            </a:r>
            <a:r>
              <a:rPr lang="en-US" altLang="zh-CN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(1)</a:t>
            </a:r>
            <a:r>
              <a:rPr lang="en-US" altLang="en-US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few applications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Ropes (strings)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0866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Therefore the total number of nodes is</a:t>
            </a:r>
          </a:p>
          <a:p>
            <a:pPr algn="ctr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+ 2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 statement is true for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</a:t>
            </a:r>
            <a:r>
              <a:rPr lang="en-US" altLang="en-US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arbitrary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is true for all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03773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left sub-tree is a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>
                <a:latin typeface="Arial" charset="0"/>
                <a:cs typeface="Arial" charset="0"/>
              </a:rPr>
              <a:t>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>
                <a:latin typeface="Arial" charset="0"/>
                <a:cs typeface="Arial" charset="0"/>
              </a:rPr>
              <a:t>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left sub-tree is </a:t>
            </a:r>
            <a:r>
              <a:rPr lang="en-US" altLang="en-US" b="1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>
                <a:latin typeface="Arial" charset="0"/>
                <a:cs typeface="Arial" charset="0"/>
              </a:rPr>
              <a:t> with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>
                <a:latin typeface="Arial" charset="0"/>
                <a:cs typeface="Arial" charset="0"/>
              </a:rPr>
              <a:t> with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sz="20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12495</TotalTime>
  <Words>4796</Words>
  <Application>Microsoft Office PowerPoint</Application>
  <PresentationFormat>On-screen Show (4:3)</PresentationFormat>
  <Paragraphs>777</Paragraphs>
  <Slides>107</Slides>
  <Notes>69</Notes>
  <HiddenSlides>29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Zhice YANG</cp:lastModifiedBy>
  <cp:revision>497</cp:revision>
  <dcterms:created xsi:type="dcterms:W3CDTF">2009-09-11T23:00:44Z</dcterms:created>
  <dcterms:modified xsi:type="dcterms:W3CDTF">2020-10-19T01:28:10Z</dcterms:modified>
</cp:coreProperties>
</file>