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75248"/>
  </p:normalViewPr>
  <p:slideViewPr>
    <p:cSldViewPr>
      <p:cViewPr varScale="1">
        <p:scale>
          <a:sx n="52" d="100"/>
          <a:sy n="52" d="100"/>
        </p:scale>
        <p:origin x="1365"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2020-10-28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10/28/2020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F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H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a:t>	Here we start with a set of singletons</a:t>
            </a:r>
            <a:endParaRPr lang="en-US"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a:latin typeface="Arial" charset="0"/>
                <a:cs typeface="Arial" charset="0"/>
              </a:rPr>
              <a:t>	If we want to find an unvisited vertex, we simply return the last entry of the first array and return it</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17903</TotalTime>
  <Words>5695</Words>
  <Application>Microsoft Office PowerPoint</Application>
  <PresentationFormat>On-screen Show (4:3)</PresentationFormat>
  <Paragraphs>1389</Paragraphs>
  <Slides>124</Slides>
  <Notes>28</Notes>
  <HiddenSlides>31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宋体</vt: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Iterative depth-first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Zhice YANG</cp:lastModifiedBy>
  <cp:revision>1347</cp:revision>
  <dcterms:created xsi:type="dcterms:W3CDTF">2009-09-11T23:00:44Z</dcterms:created>
  <dcterms:modified xsi:type="dcterms:W3CDTF">2020-10-28T09:09:30Z</dcterms:modified>
</cp:coreProperties>
</file>