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>
      <p:cViewPr varScale="1">
        <p:scale>
          <a:sx n="82" d="100"/>
          <a:sy n="82" d="100"/>
        </p:scale>
        <p:origin x="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2021-12-05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12/5/21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3.png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3.png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3.png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3.pn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3.png"/><Relationship Id="rId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3.png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4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54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54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54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54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4" imgW="317160" imgH="253800" progId="Equation.DSMT4">
                  <p:embed/>
                </p:oleObj>
              </mc:Choice>
              <mc:Fallback>
                <p:oleObj name="Equation" r:id="rId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4" imgW="1790640" imgH="291960" progId="Equation.DSMT4">
                  <p:embed/>
                </p:oleObj>
              </mc:Choice>
              <mc:Fallback>
                <p:oleObj name="Equation" r:id="rId4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241200" imgH="253800" progId="Equation.DSMT4">
                  <p:embed/>
                </p:oleObj>
              </mc:Choice>
              <mc:Fallback>
                <p:oleObj name="Equation" r:id="rId5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node</a:t>
            </a:r>
          </a:p>
          <a:p>
            <a:pPr lvl="1"/>
            <a:r>
              <a:rPr lang="en-CA" dirty="0"/>
              <a:t>Here we use a similar approach, but we choose to store the next node instead of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3" imgW="2298600" imgH="647640" progId="Equation.DSMT4">
                  <p:embed/>
                </p:oleObj>
              </mc:Choice>
              <mc:Fallback>
                <p:oleObj name="Equation" r:id="rId3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node: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node 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two nodes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nodes, 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node</a:t>
            </a:r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nodes, 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3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7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5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9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723600" imgH="304560" progId="Equation.DSMT4">
                  <p:embed/>
                </p:oleObj>
              </mc:Choice>
              <mc:Fallback>
                <p:oleObj name="Equation" r:id="rId4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With 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it is much faster finding such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strongly connected components</a:t>
            </a: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Equation" r:id="rId4" imgW="1714320" imgH="1485720" progId="Equation.DSMT4">
                  <p:embed/>
                </p:oleObj>
              </mc:Choice>
              <mc:Fallback>
                <p:oleObj name="Equation" r:id="rId4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4" imgW="2400120" imgH="647640" progId="Equation.DSMT4">
                  <p:embed/>
                </p:oleObj>
              </mc:Choice>
              <mc:Fallback>
                <p:oleObj name="Equation" r:id="rId4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20309</TotalTime>
  <Words>3551</Words>
  <Application>Microsoft Macintosh PowerPoint</Application>
  <PresentationFormat>On-screen Show (4:3)</PresentationFormat>
  <Paragraphs>595</Paragraphs>
  <Slides>74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zhaodj@shanghaitech.edu.cn</cp:lastModifiedBy>
  <cp:revision>1451</cp:revision>
  <dcterms:created xsi:type="dcterms:W3CDTF">2009-09-11T23:00:44Z</dcterms:created>
  <dcterms:modified xsi:type="dcterms:W3CDTF">2021-12-05T14:59:42Z</dcterms:modified>
</cp:coreProperties>
</file>