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58" d="100"/>
          <a:sy n="58" d="100"/>
        </p:scale>
        <p:origin x="928" y="5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9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6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9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 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  <a:blipFill>
                <a:blip r:embed="rId2"/>
                <a:stretch>
                  <a:fillRect l="-216" t="-1705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71981</TotalTime>
  <Words>1670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4368</cp:revision>
  <cp:lastPrinted>2021-05-19T07:35:07Z</cp:lastPrinted>
  <dcterms:created xsi:type="dcterms:W3CDTF">2004-01-06T19:40:29Z</dcterms:created>
  <dcterms:modified xsi:type="dcterms:W3CDTF">2021-12-14T04:44:09Z</dcterms:modified>
</cp:coreProperties>
</file>