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67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Boolean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each. </a:t>
                </a:r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processors.  Each processor sequentially finds the max of one block of values.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The output, i.e. prefix sum of node i is stored in d[i].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</a:p>
              <a:p>
                <a:r>
                  <a:rPr lang="en-US" smtClean="0"/>
                  <a:t>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  <a:blipFill>
                <a:blip r:embed="rId2"/>
                <a:stretch>
                  <a:fillRect l="-499" t="-24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total number of steps taken by the algorithm.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77320</TotalTime>
  <Words>1378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4249</cp:revision>
  <cp:lastPrinted>2017-05-22T03:58:43Z</cp:lastPrinted>
  <dcterms:created xsi:type="dcterms:W3CDTF">2004-01-06T19:40:29Z</dcterms:created>
  <dcterms:modified xsi:type="dcterms:W3CDTF">2021-12-16T02:12:39Z</dcterms:modified>
</cp:coreProperties>
</file>