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6" r:id="rId4"/>
    <p:sldId id="283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5" r:id="rId17"/>
    <p:sldId id="267" r:id="rId18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82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5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active E </a:t>
            </a:r>
            <a:r>
              <a:rPr lang="en-US"/>
              <a:t>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basic algorithm may take O(n) time on the graph below.</a:t>
                </a:r>
              </a:p>
              <a:p>
                <a:r>
                  <a:rPr lang="en-US" smtClean="0"/>
                  <a:t>But notice that if we made nodes point to higher neighbors, the graph would be solved in O(1) time.</a:t>
                </a:r>
              </a:p>
              <a:p>
                <a:r>
                  <a:rPr lang="en-US" smtClean="0"/>
                  <a:t>In each phase, if we consider either having nodes point to smaller neighbors, or pointing to higher neighbors.</a:t>
                </a:r>
              </a:p>
              <a:p>
                <a:pPr lvl="1"/>
                <a:r>
                  <a:rPr lang="en-US" smtClean="0"/>
                  <a:t>If v doesn’t point to any nbr in “high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low” round, then it’s smaller than all nbrs.  So in “low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high” round, it points to some nbr.</a:t>
                </a:r>
              </a:p>
              <a:p>
                <a:pPr lvl="1"/>
                <a:r>
                  <a:rPr lang="en-US" smtClean="0"/>
                  <a:t>In one of these cases,</a:t>
                </a:r>
                <a:r>
                  <a:rPr lang="en-US" smtClean="0">
                    <a:latin typeface="Symbol" panose="05050102010706020507" pitchFamily="18" charset="2"/>
                  </a:rPr>
                  <a:t> </a:t>
                </a:r>
                <a:r>
                  <a:rPr lang="en-US">
                    <a:latin typeface="Symbol" panose="05050102010706020507" pitchFamily="18" charset="2"/>
                  </a:rPr>
                  <a:t>³</a:t>
                </a:r>
                <a:r>
                  <a:rPr lang="en-US" smtClean="0"/>
                  <a:t> n/2 nodes point to another node, and are contracted.</a:t>
                </a:r>
              </a:p>
              <a:p>
                <a:r>
                  <a:rPr lang="en-US" smtClean="0"/>
                  <a:t>Thus the algorithm finishes in O(log n) phases.</a:t>
                </a:r>
              </a:p>
              <a:p>
                <a:r>
                  <a:rPr lang="en-US" smtClean="0"/>
                  <a:t>Each phase does pointer jumping, using O(log n) time and O(n) work.</a:t>
                </a:r>
              </a:p>
              <a:p>
                <a:r>
                  <a:rPr lang="en-US" smtClean="0"/>
                  <a:t>Total time is O(log</a:t>
                </a:r>
                <a:r>
                  <a:rPr lang="en-US" baseline="30000" smtClean="0"/>
                  <a:t>2</a:t>
                </a:r>
                <a:r>
                  <a:rPr lang="en-US" smtClean="0"/>
                  <a:t> n), and work is O((m+n) log n).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  <a:blipFill>
                <a:blip r:embed="rId2"/>
                <a:stretch>
                  <a:fillRect l="-217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86" y="5009569"/>
            <a:ext cx="5433711" cy="17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35234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How do we find min weight incident edge in O(1) time?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Each edge processor’s priority is its value.</a:t>
            </a:r>
          </a:p>
          <a:p>
            <a:pPr lvl="1"/>
            <a:r>
              <a:rPr lang="en-US" smtClean="0"/>
              <a:t>So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r>
                  <a:rPr lang="en-US" smtClean="0"/>
                  <a:t>Coloring the cycle is a form of symmetry breaking.</a:t>
                </a:r>
              </a:p>
              <a:p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410" t="-1963" r="-1333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128" t="-3233" r="-3692" b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O(m+n)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V and E 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64382</TotalTime>
  <Words>1475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4423</cp:revision>
  <cp:lastPrinted>2021-05-27T02:43:43Z</cp:lastPrinted>
  <dcterms:created xsi:type="dcterms:W3CDTF">2004-01-06T19:40:29Z</dcterms:created>
  <dcterms:modified xsi:type="dcterms:W3CDTF">2021-12-21T04:50:14Z</dcterms:modified>
</cp:coreProperties>
</file>