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79" r:id="rId4"/>
    <p:sldId id="277" r:id="rId5"/>
    <p:sldId id="268" r:id="rId6"/>
    <p:sldId id="271" r:id="rId7"/>
    <p:sldId id="273" r:id="rId8"/>
    <p:sldId id="280" r:id="rId9"/>
    <p:sldId id="259" r:id="rId10"/>
    <p:sldId id="257" r:id="rId11"/>
    <p:sldId id="260" r:id="rId12"/>
    <p:sldId id="261" r:id="rId13"/>
    <p:sldId id="263" r:id="rId14"/>
    <p:sldId id="272" r:id="rId15"/>
    <p:sldId id="262" r:id="rId16"/>
    <p:sldId id="265" r:id="rId17"/>
    <p:sldId id="267" r:id="rId18"/>
    <p:sldId id="274" r:id="rId19"/>
    <p:sldId id="275" r:id="rId20"/>
    <p:sldId id="276" r:id="rId21"/>
    <p:sldId id="27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qi Luo" userId="705d605c-f52e-4dba-892f-e2ccb3f31f73" providerId="ADAL" clId="{D5EDB297-CCD2-4FB4-9D6D-5DCECD37E653}"/>
    <pc:docChg chg="undo custSel addSld delSld modSld sldOrd modMainMaster">
      <pc:chgData name="Chenqi Luo" userId="705d605c-f52e-4dba-892f-e2ccb3f31f73" providerId="ADAL" clId="{D5EDB297-CCD2-4FB4-9D6D-5DCECD37E653}" dt="2021-03-04T05:14:57.655" v="2420" actId="20577"/>
      <pc:docMkLst>
        <pc:docMk/>
      </pc:docMkLst>
      <pc:sldChg chg="modSp">
        <pc:chgData name="Chenqi Luo" userId="705d605c-f52e-4dba-892f-e2ccb3f31f73" providerId="ADAL" clId="{D5EDB297-CCD2-4FB4-9D6D-5DCECD37E653}" dt="2021-03-03T15:17:49.652" v="1888" actId="1076"/>
        <pc:sldMkLst>
          <pc:docMk/>
          <pc:sldMk cId="3536185515" sldId="256"/>
        </pc:sldMkLst>
        <pc:spChg chg="mod">
          <ac:chgData name="Chenqi Luo" userId="705d605c-f52e-4dba-892f-e2ccb3f31f73" providerId="ADAL" clId="{D5EDB297-CCD2-4FB4-9D6D-5DCECD37E653}" dt="2021-03-03T13:25:10.918" v="1551" actId="404"/>
          <ac:spMkLst>
            <pc:docMk/>
            <pc:sldMk cId="3536185515" sldId="256"/>
            <ac:spMk id="2" creationId="{E7DBDF8C-03E0-4E65-96D0-7348D4B60F56}"/>
          </ac:spMkLst>
        </pc:spChg>
        <pc:spChg chg="mod">
          <ac:chgData name="Chenqi Luo" userId="705d605c-f52e-4dba-892f-e2ccb3f31f73" providerId="ADAL" clId="{D5EDB297-CCD2-4FB4-9D6D-5DCECD37E653}" dt="2021-03-03T15:17:49.652" v="1888" actId="1076"/>
          <ac:spMkLst>
            <pc:docMk/>
            <pc:sldMk cId="3536185515" sldId="256"/>
            <ac:spMk id="3" creationId="{E78C2C76-3AFD-492F-A004-2BBAD53D5FC0}"/>
          </ac:spMkLst>
        </pc:spChg>
      </pc:sldChg>
      <pc:sldChg chg="modSp">
        <pc:chgData name="Chenqi Luo" userId="705d605c-f52e-4dba-892f-e2ccb3f31f73" providerId="ADAL" clId="{D5EDB297-CCD2-4FB4-9D6D-5DCECD37E653}" dt="2021-03-04T05:03:09.869" v="2243" actId="108"/>
        <pc:sldMkLst>
          <pc:docMk/>
          <pc:sldMk cId="583685983" sldId="257"/>
        </pc:sldMkLst>
        <pc:spChg chg="mod">
          <ac:chgData name="Chenqi Luo" userId="705d605c-f52e-4dba-892f-e2ccb3f31f73" providerId="ADAL" clId="{D5EDB297-CCD2-4FB4-9D6D-5DCECD37E653}" dt="2021-03-03T13:04:04.457" v="764" actId="20577"/>
          <ac:spMkLst>
            <pc:docMk/>
            <pc:sldMk cId="583685983" sldId="257"/>
            <ac:spMk id="2" creationId="{793284B6-D4DF-4BE1-8EA9-98F28CA4BE9B}"/>
          </ac:spMkLst>
        </pc:spChg>
        <pc:spChg chg="mod">
          <ac:chgData name="Chenqi Luo" userId="705d605c-f52e-4dba-892f-e2ccb3f31f73" providerId="ADAL" clId="{D5EDB297-CCD2-4FB4-9D6D-5DCECD37E653}" dt="2021-03-04T05:03:09.869" v="2243" actId="108"/>
          <ac:spMkLst>
            <pc:docMk/>
            <pc:sldMk cId="583685983" sldId="257"/>
            <ac:spMk id="3" creationId="{316809D1-9DC0-4A14-89CA-69C151CFFED8}"/>
          </ac:spMkLst>
        </pc:spChg>
      </pc:sldChg>
      <pc:sldChg chg="del">
        <pc:chgData name="Chenqi Luo" userId="705d605c-f52e-4dba-892f-e2ccb3f31f73" providerId="ADAL" clId="{D5EDB297-CCD2-4FB4-9D6D-5DCECD37E653}" dt="2021-03-03T13:04:47.208" v="792" actId="2696"/>
        <pc:sldMkLst>
          <pc:docMk/>
          <pc:sldMk cId="467155247" sldId="258"/>
        </pc:sldMkLst>
      </pc:sldChg>
      <pc:sldChg chg="modSp ord">
        <pc:chgData name="Chenqi Luo" userId="705d605c-f52e-4dba-892f-e2ccb3f31f73" providerId="ADAL" clId="{D5EDB297-CCD2-4FB4-9D6D-5DCECD37E653}" dt="2021-03-04T05:03:17.597" v="2246" actId="27636"/>
        <pc:sldMkLst>
          <pc:docMk/>
          <pc:sldMk cId="2364905521" sldId="259"/>
        </pc:sldMkLst>
        <pc:spChg chg="mod">
          <ac:chgData name="Chenqi Luo" userId="705d605c-f52e-4dba-892f-e2ccb3f31f73" providerId="ADAL" clId="{D5EDB297-CCD2-4FB4-9D6D-5DCECD37E653}" dt="2021-03-04T05:01:15.458" v="2204" actId="20577"/>
          <ac:spMkLst>
            <pc:docMk/>
            <pc:sldMk cId="2364905521" sldId="259"/>
            <ac:spMk id="2" creationId="{D0F4D9EC-5D1F-4735-8A3A-776F16784F83}"/>
          </ac:spMkLst>
        </pc:spChg>
        <pc:spChg chg="mod">
          <ac:chgData name="Chenqi Luo" userId="705d605c-f52e-4dba-892f-e2ccb3f31f73" providerId="ADAL" clId="{D5EDB297-CCD2-4FB4-9D6D-5DCECD37E653}" dt="2021-03-04T05:03:17.597" v="2246" actId="27636"/>
          <ac:spMkLst>
            <pc:docMk/>
            <pc:sldMk cId="2364905521" sldId="259"/>
            <ac:spMk id="3" creationId="{95B7A228-CDA6-4909-A668-C399BD878F83}"/>
          </ac:spMkLst>
        </pc:spChg>
      </pc:sldChg>
      <pc:sldChg chg="modSp">
        <pc:chgData name="Chenqi Luo" userId="705d605c-f52e-4dba-892f-e2ccb3f31f73" providerId="ADAL" clId="{D5EDB297-CCD2-4FB4-9D6D-5DCECD37E653}" dt="2021-03-04T05:02:38.340" v="2237" actId="1076"/>
        <pc:sldMkLst>
          <pc:docMk/>
          <pc:sldMk cId="1003324595" sldId="260"/>
        </pc:sldMkLst>
        <pc:spChg chg="mod">
          <ac:chgData name="Chenqi Luo" userId="705d605c-f52e-4dba-892f-e2ccb3f31f73" providerId="ADAL" clId="{D5EDB297-CCD2-4FB4-9D6D-5DCECD37E653}" dt="2021-03-04T05:01:26.443" v="2212" actId="20577"/>
          <ac:spMkLst>
            <pc:docMk/>
            <pc:sldMk cId="1003324595" sldId="260"/>
            <ac:spMk id="2" creationId="{809B21A3-4FE6-49E6-8CC3-1CD2C07FF3D0}"/>
          </ac:spMkLst>
        </pc:spChg>
        <pc:spChg chg="mod">
          <ac:chgData name="Chenqi Luo" userId="705d605c-f52e-4dba-892f-e2ccb3f31f73" providerId="ADAL" clId="{D5EDB297-CCD2-4FB4-9D6D-5DCECD37E653}" dt="2021-03-04T05:02:33.578" v="2235" actId="27636"/>
          <ac:spMkLst>
            <pc:docMk/>
            <pc:sldMk cId="1003324595" sldId="260"/>
            <ac:spMk id="3" creationId="{8D5968E2-AC7C-47CA-9311-1A4827FA3961}"/>
          </ac:spMkLst>
        </pc:spChg>
        <pc:picChg chg="mod">
          <ac:chgData name="Chenqi Luo" userId="705d605c-f52e-4dba-892f-e2ccb3f31f73" providerId="ADAL" clId="{D5EDB297-CCD2-4FB4-9D6D-5DCECD37E653}" dt="2021-03-04T05:02:38.340" v="2237" actId="1076"/>
          <ac:picMkLst>
            <pc:docMk/>
            <pc:sldMk cId="1003324595" sldId="260"/>
            <ac:picMk id="4" creationId="{45D1A399-FD8A-421E-B19E-FD4A43D00B9E}"/>
          </ac:picMkLst>
        </pc:picChg>
      </pc:sldChg>
      <pc:sldChg chg="addSp delSp modSp">
        <pc:chgData name="Chenqi Luo" userId="705d605c-f52e-4dba-892f-e2ccb3f31f73" providerId="ADAL" clId="{D5EDB297-CCD2-4FB4-9D6D-5DCECD37E653}" dt="2021-03-04T05:10:43.559" v="2305" actId="404"/>
        <pc:sldMkLst>
          <pc:docMk/>
          <pc:sldMk cId="818387932" sldId="261"/>
        </pc:sldMkLst>
        <pc:spChg chg="mod">
          <ac:chgData name="Chenqi Luo" userId="705d605c-f52e-4dba-892f-e2ccb3f31f73" providerId="ADAL" clId="{D5EDB297-CCD2-4FB4-9D6D-5DCECD37E653}" dt="2021-03-03T13:05:21.049" v="879"/>
          <ac:spMkLst>
            <pc:docMk/>
            <pc:sldMk cId="818387932" sldId="261"/>
            <ac:spMk id="2" creationId="{1A3628A8-D5C3-41B1-BB0D-105EE0B56C40}"/>
          </ac:spMkLst>
        </pc:spChg>
        <pc:spChg chg="add mod">
          <ac:chgData name="Chenqi Luo" userId="705d605c-f52e-4dba-892f-e2ccb3f31f73" providerId="ADAL" clId="{D5EDB297-CCD2-4FB4-9D6D-5DCECD37E653}" dt="2021-03-04T05:10:43.559" v="2305" actId="404"/>
          <ac:spMkLst>
            <pc:docMk/>
            <pc:sldMk cId="818387932" sldId="261"/>
            <ac:spMk id="17" creationId="{1BA66C76-5B9B-4427-8FB3-A4988D21D6AC}"/>
          </ac:spMkLst>
        </pc:spChg>
        <pc:picChg chg="del">
          <ac:chgData name="Chenqi Luo" userId="705d605c-f52e-4dba-892f-e2ccb3f31f73" providerId="ADAL" clId="{D5EDB297-CCD2-4FB4-9D6D-5DCECD37E653}" dt="2021-03-04T05:07:01.731" v="2247" actId="478"/>
          <ac:picMkLst>
            <pc:docMk/>
            <pc:sldMk cId="818387932" sldId="261"/>
            <ac:picMk id="3" creationId="{63BC621C-970B-4562-95AD-7CCBFBDF2EBB}"/>
          </ac:picMkLst>
        </pc:picChg>
        <pc:picChg chg="mod">
          <ac:chgData name="Chenqi Luo" userId="705d605c-f52e-4dba-892f-e2ccb3f31f73" providerId="ADAL" clId="{D5EDB297-CCD2-4FB4-9D6D-5DCECD37E653}" dt="2021-03-04T05:08:09.376" v="2264" actId="1076"/>
          <ac:picMkLst>
            <pc:docMk/>
            <pc:sldMk cId="818387932" sldId="261"/>
            <ac:picMk id="4" creationId="{03D34316-16A5-4414-90B3-39410ABC633E}"/>
          </ac:picMkLst>
        </pc:picChg>
        <pc:picChg chg="add del mod">
          <ac:chgData name="Chenqi Luo" userId="705d605c-f52e-4dba-892f-e2ccb3f31f73" providerId="ADAL" clId="{D5EDB297-CCD2-4FB4-9D6D-5DCECD37E653}" dt="2021-03-04T05:08:02.354" v="2257" actId="478"/>
          <ac:picMkLst>
            <pc:docMk/>
            <pc:sldMk cId="818387932" sldId="261"/>
            <ac:picMk id="5" creationId="{D33CDE70-A351-43F6-BC77-23D4BC92F0A6}"/>
          </ac:picMkLst>
        </pc:picChg>
        <pc:picChg chg="add mod">
          <ac:chgData name="Chenqi Luo" userId="705d605c-f52e-4dba-892f-e2ccb3f31f73" providerId="ADAL" clId="{D5EDB297-CCD2-4FB4-9D6D-5DCECD37E653}" dt="2021-03-04T05:08:10.655" v="2265" actId="1076"/>
          <ac:picMkLst>
            <pc:docMk/>
            <pc:sldMk cId="818387932" sldId="261"/>
            <ac:picMk id="10" creationId="{5D7E9220-4432-4D75-A317-D37EE2D3D2DA}"/>
          </ac:picMkLst>
        </pc:picChg>
        <pc:cxnChg chg="add del mod">
          <ac:chgData name="Chenqi Luo" userId="705d605c-f52e-4dba-892f-e2ccb3f31f73" providerId="ADAL" clId="{D5EDB297-CCD2-4FB4-9D6D-5DCECD37E653}" dt="2021-03-04T05:08:03.547" v="2259" actId="478"/>
          <ac:cxnSpMkLst>
            <pc:docMk/>
            <pc:sldMk cId="818387932" sldId="261"/>
            <ac:cxnSpMk id="7" creationId="{9D7C32A9-078B-41FD-B9AE-AD56C0473AD3}"/>
          </ac:cxnSpMkLst>
        </pc:cxnChg>
        <pc:cxnChg chg="add del mod">
          <ac:chgData name="Chenqi Luo" userId="705d605c-f52e-4dba-892f-e2ccb3f31f73" providerId="ADAL" clId="{D5EDB297-CCD2-4FB4-9D6D-5DCECD37E653}" dt="2021-03-04T05:08:02.891" v="2258" actId="478"/>
          <ac:cxnSpMkLst>
            <pc:docMk/>
            <pc:sldMk cId="818387932" sldId="261"/>
            <ac:cxnSpMk id="9" creationId="{EC7A84FD-55EA-44AE-B9D8-103A255CCC26}"/>
          </ac:cxnSpMkLst>
        </pc:cxnChg>
        <pc:cxnChg chg="add mod">
          <ac:chgData name="Chenqi Luo" userId="705d605c-f52e-4dba-892f-e2ccb3f31f73" providerId="ADAL" clId="{D5EDB297-CCD2-4FB4-9D6D-5DCECD37E653}" dt="2021-03-04T05:08:21.009" v="2268" actId="208"/>
          <ac:cxnSpMkLst>
            <pc:docMk/>
            <pc:sldMk cId="818387932" sldId="261"/>
            <ac:cxnSpMk id="12" creationId="{2608FF8B-C260-4869-A3C6-E5459F14EBCE}"/>
          </ac:cxnSpMkLst>
        </pc:cxnChg>
        <pc:cxnChg chg="add mod">
          <ac:chgData name="Chenqi Luo" userId="705d605c-f52e-4dba-892f-e2ccb3f31f73" providerId="ADAL" clId="{D5EDB297-CCD2-4FB4-9D6D-5DCECD37E653}" dt="2021-03-04T05:08:29.184" v="2271" actId="208"/>
          <ac:cxnSpMkLst>
            <pc:docMk/>
            <pc:sldMk cId="818387932" sldId="261"/>
            <ac:cxnSpMk id="14" creationId="{AB0224B2-35E2-4EC2-977F-E75D6D784F3A}"/>
          </ac:cxnSpMkLst>
        </pc:cxnChg>
        <pc:cxnChg chg="add mod">
          <ac:chgData name="Chenqi Luo" userId="705d605c-f52e-4dba-892f-e2ccb3f31f73" providerId="ADAL" clId="{D5EDB297-CCD2-4FB4-9D6D-5DCECD37E653}" dt="2021-03-04T05:10:05.270" v="2273" actId="208"/>
          <ac:cxnSpMkLst>
            <pc:docMk/>
            <pc:sldMk cId="818387932" sldId="261"/>
            <ac:cxnSpMk id="16" creationId="{869E5707-2D03-41C3-B804-B6A24A7C327B}"/>
          </ac:cxnSpMkLst>
        </pc:cxnChg>
      </pc:sldChg>
      <pc:sldChg chg="modSp ord">
        <pc:chgData name="Chenqi Luo" userId="705d605c-f52e-4dba-892f-e2ccb3f31f73" providerId="ADAL" clId="{D5EDB297-CCD2-4FB4-9D6D-5DCECD37E653}" dt="2021-03-03T12:49:02.686" v="321" actId="20577"/>
        <pc:sldMkLst>
          <pc:docMk/>
          <pc:sldMk cId="3797946190" sldId="262"/>
        </pc:sldMkLst>
        <pc:spChg chg="mod">
          <ac:chgData name="Chenqi Luo" userId="705d605c-f52e-4dba-892f-e2ccb3f31f73" providerId="ADAL" clId="{D5EDB297-CCD2-4FB4-9D6D-5DCECD37E653}" dt="2021-03-03T12:49:02.686" v="321" actId="20577"/>
          <ac:spMkLst>
            <pc:docMk/>
            <pc:sldMk cId="3797946190" sldId="262"/>
            <ac:spMk id="2" creationId="{10598B38-2FE4-47CD-B9BA-EB90B752E30A}"/>
          </ac:spMkLst>
        </pc:spChg>
      </pc:sldChg>
      <pc:sldChg chg="addSp modSp">
        <pc:chgData name="Chenqi Luo" userId="705d605c-f52e-4dba-892f-e2ccb3f31f73" providerId="ADAL" clId="{D5EDB297-CCD2-4FB4-9D6D-5DCECD37E653}" dt="2021-03-03T13:23:44.004" v="1519" actId="1076"/>
        <pc:sldMkLst>
          <pc:docMk/>
          <pc:sldMk cId="3831615697" sldId="263"/>
        </pc:sldMkLst>
        <pc:spChg chg="mod">
          <ac:chgData name="Chenqi Luo" userId="705d605c-f52e-4dba-892f-e2ccb3f31f73" providerId="ADAL" clId="{D5EDB297-CCD2-4FB4-9D6D-5DCECD37E653}" dt="2021-03-03T12:48:47.056" v="292" actId="20577"/>
          <ac:spMkLst>
            <pc:docMk/>
            <pc:sldMk cId="3831615697" sldId="263"/>
            <ac:spMk id="2" creationId="{8365B844-62E5-45C0-87F1-FEF22A44E0B9}"/>
          </ac:spMkLst>
        </pc:spChg>
        <pc:spChg chg="mod">
          <ac:chgData name="Chenqi Luo" userId="705d605c-f52e-4dba-892f-e2ccb3f31f73" providerId="ADAL" clId="{D5EDB297-CCD2-4FB4-9D6D-5DCECD37E653}" dt="2021-03-03T12:48:52.085" v="302" actId="20577"/>
          <ac:spMkLst>
            <pc:docMk/>
            <pc:sldMk cId="3831615697" sldId="263"/>
            <ac:spMk id="3" creationId="{6ADBA2C1-B291-45E3-B06B-7783289DF8C3}"/>
          </ac:spMkLst>
        </pc:spChg>
        <pc:picChg chg="mod">
          <ac:chgData name="Chenqi Luo" userId="705d605c-f52e-4dba-892f-e2ccb3f31f73" providerId="ADAL" clId="{D5EDB297-CCD2-4FB4-9D6D-5DCECD37E653}" dt="2021-03-03T13:23:42.455" v="1518" actId="1076"/>
          <ac:picMkLst>
            <pc:docMk/>
            <pc:sldMk cId="3831615697" sldId="263"/>
            <ac:picMk id="1026" creationId="{A54A4B28-4FBE-4FCB-A59A-31CFD89FCC7F}"/>
          </ac:picMkLst>
        </pc:picChg>
        <pc:picChg chg="add mod">
          <ac:chgData name="Chenqi Luo" userId="705d605c-f52e-4dba-892f-e2ccb3f31f73" providerId="ADAL" clId="{D5EDB297-CCD2-4FB4-9D6D-5DCECD37E653}" dt="2021-03-03T13:23:44.004" v="1519" actId="1076"/>
          <ac:picMkLst>
            <pc:docMk/>
            <pc:sldMk cId="3831615697" sldId="263"/>
            <ac:picMk id="4098" creationId="{BD14BF38-D9D3-40EA-8D5E-ABA9B7284855}"/>
          </ac:picMkLst>
        </pc:picChg>
      </pc:sldChg>
      <pc:sldChg chg="addSp delSp modSp del">
        <pc:chgData name="Chenqi Luo" userId="705d605c-f52e-4dba-892f-e2ccb3f31f73" providerId="ADAL" clId="{D5EDB297-CCD2-4FB4-9D6D-5DCECD37E653}" dt="2021-03-03T15:15:28.909" v="1815" actId="2696"/>
        <pc:sldMkLst>
          <pc:docMk/>
          <pc:sldMk cId="3265953940" sldId="264"/>
        </pc:sldMkLst>
        <pc:spChg chg="add del">
          <ac:chgData name="Chenqi Luo" userId="705d605c-f52e-4dba-892f-e2ccb3f31f73" providerId="ADAL" clId="{D5EDB297-CCD2-4FB4-9D6D-5DCECD37E653}" dt="2021-03-03T15:15:26.624" v="1814" actId="478"/>
          <ac:spMkLst>
            <pc:docMk/>
            <pc:sldMk cId="3265953940" sldId="264"/>
            <ac:spMk id="3" creationId="{7A02A40F-FABE-4D20-885D-0D50A42410EB}"/>
          </ac:spMkLst>
        </pc:spChg>
        <pc:spChg chg="add del mod">
          <ac:chgData name="Chenqi Luo" userId="705d605c-f52e-4dba-892f-e2ccb3f31f73" providerId="ADAL" clId="{D5EDB297-CCD2-4FB4-9D6D-5DCECD37E653}" dt="2021-03-03T15:15:26.624" v="1814" actId="478"/>
          <ac:spMkLst>
            <pc:docMk/>
            <pc:sldMk cId="3265953940" sldId="264"/>
            <ac:spMk id="6" creationId="{5A172690-A1E6-4F6D-86BB-273CF12B9749}"/>
          </ac:spMkLst>
        </pc:spChg>
        <pc:picChg chg="add del mod">
          <ac:chgData name="Chenqi Luo" userId="705d605c-f52e-4dba-892f-e2ccb3f31f73" providerId="ADAL" clId="{D5EDB297-CCD2-4FB4-9D6D-5DCECD37E653}" dt="2021-03-03T15:15:26.624" v="1814" actId="478"/>
          <ac:picMkLst>
            <pc:docMk/>
            <pc:sldMk cId="3265953940" sldId="264"/>
            <ac:picMk id="4" creationId="{D8435815-2BAE-4E65-9E56-0776932911B2}"/>
          </ac:picMkLst>
        </pc:picChg>
      </pc:sldChg>
      <pc:sldChg chg="addSp modSp">
        <pc:chgData name="Chenqi Luo" userId="705d605c-f52e-4dba-892f-e2ccb3f31f73" providerId="ADAL" clId="{D5EDB297-CCD2-4FB4-9D6D-5DCECD37E653}" dt="2021-03-03T12:49:16.630" v="325" actId="1076"/>
        <pc:sldMkLst>
          <pc:docMk/>
          <pc:sldMk cId="2224569481" sldId="265"/>
        </pc:sldMkLst>
        <pc:picChg chg="add mod">
          <ac:chgData name="Chenqi Luo" userId="705d605c-f52e-4dba-892f-e2ccb3f31f73" providerId="ADAL" clId="{D5EDB297-CCD2-4FB4-9D6D-5DCECD37E653}" dt="2021-03-03T12:49:16.630" v="325" actId="1076"/>
          <ac:picMkLst>
            <pc:docMk/>
            <pc:sldMk cId="2224569481" sldId="265"/>
            <ac:picMk id="4" creationId="{052BE06E-E36D-4D26-B2F6-C95337E3C7C3}"/>
          </ac:picMkLst>
        </pc:picChg>
      </pc:sldChg>
      <pc:sldChg chg="delSp del">
        <pc:chgData name="Chenqi Luo" userId="705d605c-f52e-4dba-892f-e2ccb3f31f73" providerId="ADAL" clId="{D5EDB297-CCD2-4FB4-9D6D-5DCECD37E653}" dt="2021-03-03T13:21:00.442" v="1328" actId="2696"/>
        <pc:sldMkLst>
          <pc:docMk/>
          <pc:sldMk cId="2301349970" sldId="266"/>
        </pc:sldMkLst>
        <pc:picChg chg="del">
          <ac:chgData name="Chenqi Luo" userId="705d605c-f52e-4dba-892f-e2ccb3f31f73" providerId="ADAL" clId="{D5EDB297-CCD2-4FB4-9D6D-5DCECD37E653}" dt="2021-03-03T12:49:07.080" v="322"/>
          <ac:picMkLst>
            <pc:docMk/>
            <pc:sldMk cId="2301349970" sldId="266"/>
            <ac:picMk id="4" creationId="{FCF12E90-552D-4B46-8A3F-CB242C80DE51}"/>
          </ac:picMkLst>
        </pc:picChg>
      </pc:sldChg>
      <pc:sldChg chg="modSp">
        <pc:chgData name="Chenqi Luo" userId="705d605c-f52e-4dba-892f-e2ccb3f31f73" providerId="ADAL" clId="{D5EDB297-CCD2-4FB4-9D6D-5DCECD37E653}" dt="2021-03-03T15:15:41.134" v="1873" actId="20577"/>
        <pc:sldMkLst>
          <pc:docMk/>
          <pc:sldMk cId="1498148836" sldId="267"/>
        </pc:sldMkLst>
        <pc:spChg chg="mod">
          <ac:chgData name="Chenqi Luo" userId="705d605c-f52e-4dba-892f-e2ccb3f31f73" providerId="ADAL" clId="{D5EDB297-CCD2-4FB4-9D6D-5DCECD37E653}" dt="2021-03-03T15:15:41.134" v="1873" actId="20577"/>
          <ac:spMkLst>
            <pc:docMk/>
            <pc:sldMk cId="1498148836" sldId="267"/>
            <ac:spMk id="2" creationId="{6665A7C6-45E4-4264-AA70-2ACB0156BEC3}"/>
          </ac:spMkLst>
        </pc:spChg>
        <pc:picChg chg="mod">
          <ac:chgData name="Chenqi Luo" userId="705d605c-f52e-4dba-892f-e2ccb3f31f73" providerId="ADAL" clId="{D5EDB297-CCD2-4FB4-9D6D-5DCECD37E653}" dt="2021-03-03T13:19:09.057" v="1317" actId="1076"/>
          <ac:picMkLst>
            <pc:docMk/>
            <pc:sldMk cId="1498148836" sldId="267"/>
            <ac:picMk id="4" creationId="{2499DC1C-936E-49A9-B25F-20DA566B0FE3}"/>
          </ac:picMkLst>
        </pc:picChg>
      </pc:sldChg>
      <pc:sldChg chg="modSp">
        <pc:chgData name="Chenqi Luo" userId="705d605c-f52e-4dba-892f-e2ccb3f31f73" providerId="ADAL" clId="{D5EDB297-CCD2-4FB4-9D6D-5DCECD37E653}" dt="2021-03-04T05:01:20.931" v="2208" actId="20577"/>
        <pc:sldMkLst>
          <pc:docMk/>
          <pc:sldMk cId="3825252777" sldId="268"/>
        </pc:sldMkLst>
        <pc:spChg chg="mod">
          <ac:chgData name="Chenqi Luo" userId="705d605c-f52e-4dba-892f-e2ccb3f31f73" providerId="ADAL" clId="{D5EDB297-CCD2-4FB4-9D6D-5DCECD37E653}" dt="2021-03-04T05:01:20.931" v="2208" actId="20577"/>
          <ac:spMkLst>
            <pc:docMk/>
            <pc:sldMk cId="3825252777" sldId="268"/>
            <ac:spMk id="2" creationId="{2C61C2D7-57DE-4F4C-B056-7FA37592C511}"/>
          </ac:spMkLst>
        </pc:spChg>
        <pc:spChg chg="mod">
          <ac:chgData name="Chenqi Luo" userId="705d605c-f52e-4dba-892f-e2ccb3f31f73" providerId="ADAL" clId="{D5EDB297-CCD2-4FB4-9D6D-5DCECD37E653}" dt="2021-03-03T12:28:36.286" v="40" actId="20578"/>
          <ac:spMkLst>
            <pc:docMk/>
            <pc:sldMk cId="3825252777" sldId="268"/>
            <ac:spMk id="3" creationId="{72B73EEC-7A6C-4A87-95FB-3C4B038F1631}"/>
          </ac:spMkLst>
        </pc:spChg>
      </pc:sldChg>
      <pc:sldChg chg="modSp ord">
        <pc:chgData name="Chenqi Luo" userId="705d605c-f52e-4dba-892f-e2ccb3f31f73" providerId="ADAL" clId="{D5EDB297-CCD2-4FB4-9D6D-5DCECD37E653}" dt="2021-03-04T05:14:57.655" v="2420" actId="20577"/>
        <pc:sldMkLst>
          <pc:docMk/>
          <pc:sldMk cId="3827576723" sldId="269"/>
        </pc:sldMkLst>
        <pc:spChg chg="mod">
          <ac:chgData name="Chenqi Luo" userId="705d605c-f52e-4dba-892f-e2ccb3f31f73" providerId="ADAL" clId="{D5EDB297-CCD2-4FB4-9D6D-5DCECD37E653}" dt="2021-03-04T05:14:57.655" v="2420" actId="20577"/>
          <ac:spMkLst>
            <pc:docMk/>
            <pc:sldMk cId="3827576723" sldId="269"/>
            <ac:spMk id="3" creationId="{C870CDAC-395A-4182-AE3B-6E5DE66D2738}"/>
          </ac:spMkLst>
        </pc:spChg>
      </pc:sldChg>
      <pc:sldChg chg="addSp delSp modSp del">
        <pc:chgData name="Chenqi Luo" userId="705d605c-f52e-4dba-892f-e2ccb3f31f73" providerId="ADAL" clId="{D5EDB297-CCD2-4FB4-9D6D-5DCECD37E653}" dt="2021-03-03T12:34:42.671" v="262" actId="2696"/>
        <pc:sldMkLst>
          <pc:docMk/>
          <pc:sldMk cId="10169369" sldId="270"/>
        </pc:sldMkLst>
        <pc:spChg chg="mod">
          <ac:chgData name="Chenqi Luo" userId="705d605c-f52e-4dba-892f-e2ccb3f31f73" providerId="ADAL" clId="{D5EDB297-CCD2-4FB4-9D6D-5DCECD37E653}" dt="2021-03-03T12:27:56.369" v="28" actId="1076"/>
          <ac:spMkLst>
            <pc:docMk/>
            <pc:sldMk cId="10169369" sldId="270"/>
            <ac:spMk id="2" creationId="{6F8F6AB4-1B2F-49A9-A590-B15E52331655}"/>
          </ac:spMkLst>
        </pc:spChg>
        <pc:spChg chg="add del mod">
          <ac:chgData name="Chenqi Luo" userId="705d605c-f52e-4dba-892f-e2ccb3f31f73" providerId="ADAL" clId="{D5EDB297-CCD2-4FB4-9D6D-5DCECD37E653}" dt="2021-03-03T12:26:36.013" v="5"/>
          <ac:spMkLst>
            <pc:docMk/>
            <pc:sldMk cId="10169369" sldId="270"/>
            <ac:spMk id="3" creationId="{30FADE31-B7C2-4861-AD9B-62398FE6A321}"/>
          </ac:spMkLst>
        </pc:spChg>
        <pc:spChg chg="add del">
          <ac:chgData name="Chenqi Luo" userId="705d605c-f52e-4dba-892f-e2ccb3f31f73" providerId="ADAL" clId="{D5EDB297-CCD2-4FB4-9D6D-5DCECD37E653}" dt="2021-03-03T12:26:18.728" v="2"/>
          <ac:spMkLst>
            <pc:docMk/>
            <pc:sldMk cId="10169369" sldId="270"/>
            <ac:spMk id="4" creationId="{93C7735A-8117-4604-8CBB-5626754E5A06}"/>
          </ac:spMkLst>
        </pc:spChg>
        <pc:spChg chg="add del">
          <ac:chgData name="Chenqi Luo" userId="705d605c-f52e-4dba-892f-e2ccb3f31f73" providerId="ADAL" clId="{D5EDB297-CCD2-4FB4-9D6D-5DCECD37E653}" dt="2021-03-03T12:26:22.542" v="4"/>
          <ac:spMkLst>
            <pc:docMk/>
            <pc:sldMk cId="10169369" sldId="270"/>
            <ac:spMk id="5" creationId="{1B5186A3-9BC3-4C29-85ED-1DFA3F876612}"/>
          </ac:spMkLst>
        </pc:spChg>
        <pc:spChg chg="add del mod">
          <ac:chgData name="Chenqi Luo" userId="705d605c-f52e-4dba-892f-e2ccb3f31f73" providerId="ADAL" clId="{D5EDB297-CCD2-4FB4-9D6D-5DCECD37E653}" dt="2021-03-03T12:34:28.017" v="258"/>
          <ac:spMkLst>
            <pc:docMk/>
            <pc:sldMk cId="10169369" sldId="270"/>
            <ac:spMk id="7" creationId="{AB87530C-89F3-45FC-B1B3-27265123449E}"/>
          </ac:spMkLst>
        </pc:spChg>
        <pc:spChg chg="add del mod">
          <ac:chgData name="Chenqi Luo" userId="705d605c-f52e-4dba-892f-e2ccb3f31f73" providerId="ADAL" clId="{D5EDB297-CCD2-4FB4-9D6D-5DCECD37E653}" dt="2021-03-03T12:34:28.017" v="258"/>
          <ac:spMkLst>
            <pc:docMk/>
            <pc:sldMk cId="10169369" sldId="270"/>
            <ac:spMk id="8" creationId="{89C6661E-D191-48A6-A6B6-99C7B2901239}"/>
          </ac:spMkLst>
        </pc:spChg>
        <pc:spChg chg="add mod">
          <ac:chgData name="Chenqi Luo" userId="705d605c-f52e-4dba-892f-e2ccb3f31f73" providerId="ADAL" clId="{D5EDB297-CCD2-4FB4-9D6D-5DCECD37E653}" dt="2021-03-03T12:34:28.017" v="258"/>
          <ac:spMkLst>
            <pc:docMk/>
            <pc:sldMk cId="10169369" sldId="270"/>
            <ac:spMk id="10" creationId="{1618E297-2116-454C-A7DF-45B5E8F5364F}"/>
          </ac:spMkLst>
        </pc:spChg>
        <pc:picChg chg="add del mod">
          <ac:chgData name="Chenqi Luo" userId="705d605c-f52e-4dba-892f-e2ccb3f31f73" providerId="ADAL" clId="{D5EDB297-CCD2-4FB4-9D6D-5DCECD37E653}" dt="2021-03-03T12:34:28.017" v="258"/>
          <ac:picMkLst>
            <pc:docMk/>
            <pc:sldMk cId="10169369" sldId="270"/>
            <ac:picMk id="6" creationId="{BD33E241-27F2-434E-8E79-C555FC970B0D}"/>
          </ac:picMkLst>
        </pc:picChg>
        <pc:picChg chg="add del mod">
          <ac:chgData name="Chenqi Luo" userId="705d605c-f52e-4dba-892f-e2ccb3f31f73" providerId="ADAL" clId="{D5EDB297-CCD2-4FB4-9D6D-5DCECD37E653}" dt="2021-03-03T12:34:28.017" v="258"/>
          <ac:picMkLst>
            <pc:docMk/>
            <pc:sldMk cId="10169369" sldId="270"/>
            <ac:picMk id="9" creationId="{FA2FF12D-D9F8-40B5-A2A2-CC409C1B04F1}"/>
          </ac:picMkLst>
        </pc:picChg>
      </pc:sldChg>
      <pc:sldChg chg="modSp add">
        <pc:chgData name="Chenqi Luo" userId="705d605c-f52e-4dba-892f-e2ccb3f31f73" providerId="ADAL" clId="{D5EDB297-CCD2-4FB4-9D6D-5DCECD37E653}" dt="2021-03-04T05:01:17.795" v="2206" actId="20577"/>
        <pc:sldMkLst>
          <pc:docMk/>
          <pc:sldMk cId="2207982422" sldId="271"/>
        </pc:sldMkLst>
        <pc:spChg chg="mod">
          <ac:chgData name="Chenqi Luo" userId="705d605c-f52e-4dba-892f-e2ccb3f31f73" providerId="ADAL" clId="{D5EDB297-CCD2-4FB4-9D6D-5DCECD37E653}" dt="2021-03-04T05:01:17.795" v="2206" actId="20577"/>
          <ac:spMkLst>
            <pc:docMk/>
            <pc:sldMk cId="2207982422" sldId="271"/>
            <ac:spMk id="2" creationId="{2D2C9A88-875E-4E67-AC7E-56EDFCB33599}"/>
          </ac:spMkLst>
        </pc:spChg>
        <pc:spChg chg="mod">
          <ac:chgData name="Chenqi Luo" userId="705d605c-f52e-4dba-892f-e2ccb3f31f73" providerId="ADAL" clId="{D5EDB297-CCD2-4FB4-9D6D-5DCECD37E653}" dt="2021-03-03T13:24:32.692" v="1544" actId="27636"/>
          <ac:spMkLst>
            <pc:docMk/>
            <pc:sldMk cId="2207982422" sldId="271"/>
            <ac:spMk id="3" creationId="{B58FB498-1C0B-4969-B303-B87B051E2A58}"/>
          </ac:spMkLst>
        </pc:spChg>
      </pc:sldChg>
      <pc:sldChg chg="addSp modSp add">
        <pc:chgData name="Chenqi Luo" userId="705d605c-f52e-4dba-892f-e2ccb3f31f73" providerId="ADAL" clId="{D5EDB297-CCD2-4FB4-9D6D-5DCECD37E653}" dt="2021-03-03T13:25:34.192" v="1556" actId="1076"/>
        <pc:sldMkLst>
          <pc:docMk/>
          <pc:sldMk cId="1970285341" sldId="272"/>
        </pc:sldMkLst>
        <pc:spChg chg="mod">
          <ac:chgData name="Chenqi Luo" userId="705d605c-f52e-4dba-892f-e2ccb3f31f73" providerId="ADAL" clId="{D5EDB297-CCD2-4FB4-9D6D-5DCECD37E653}" dt="2021-03-03T12:31:03.005" v="215" actId="20577"/>
          <ac:spMkLst>
            <pc:docMk/>
            <pc:sldMk cId="1970285341" sldId="272"/>
            <ac:spMk id="2" creationId="{7E0FBAFC-34BC-4B69-BB08-9072CE1D8A2C}"/>
          </ac:spMkLst>
        </pc:spChg>
        <pc:spChg chg="mod">
          <ac:chgData name="Chenqi Luo" userId="705d605c-f52e-4dba-892f-e2ccb3f31f73" providerId="ADAL" clId="{D5EDB297-CCD2-4FB4-9D6D-5DCECD37E653}" dt="2021-03-03T13:24:32.717" v="1546" actId="27636"/>
          <ac:spMkLst>
            <pc:docMk/>
            <pc:sldMk cId="1970285341" sldId="272"/>
            <ac:spMk id="3" creationId="{69FFF229-1DCC-4B7E-BAD3-8603FEA38964}"/>
          </ac:spMkLst>
        </pc:spChg>
        <pc:spChg chg="add">
          <ac:chgData name="Chenqi Luo" userId="705d605c-f52e-4dba-892f-e2ccb3f31f73" providerId="ADAL" clId="{D5EDB297-CCD2-4FB4-9D6D-5DCECD37E653}" dt="2021-03-03T12:49:29.627" v="326"/>
          <ac:spMkLst>
            <pc:docMk/>
            <pc:sldMk cId="1970285341" sldId="272"/>
            <ac:spMk id="4" creationId="{4CF3B796-F17D-4077-8C2C-D59417DA2EFF}"/>
          </ac:spMkLst>
        </pc:spChg>
        <pc:picChg chg="add mod">
          <ac:chgData name="Chenqi Luo" userId="705d605c-f52e-4dba-892f-e2ccb3f31f73" providerId="ADAL" clId="{D5EDB297-CCD2-4FB4-9D6D-5DCECD37E653}" dt="2021-03-03T13:25:34.192" v="1556" actId="1076"/>
          <ac:picMkLst>
            <pc:docMk/>
            <pc:sldMk cId="1970285341" sldId="272"/>
            <ac:picMk id="2052" creationId="{E6E8D618-FA29-4520-98F3-A65C739B2527}"/>
          </ac:picMkLst>
        </pc:picChg>
      </pc:sldChg>
      <pc:sldChg chg="addSp modSp add">
        <pc:chgData name="Chenqi Luo" userId="705d605c-f52e-4dba-892f-e2ccb3f31f73" providerId="ADAL" clId="{D5EDB297-CCD2-4FB4-9D6D-5DCECD37E653}" dt="2021-03-03T13:04:15.404" v="765" actId="1076"/>
        <pc:sldMkLst>
          <pc:docMk/>
          <pc:sldMk cId="2550302" sldId="273"/>
        </pc:sldMkLst>
        <pc:spChg chg="mod">
          <ac:chgData name="Chenqi Luo" userId="705d605c-f52e-4dba-892f-e2ccb3f31f73" providerId="ADAL" clId="{D5EDB297-CCD2-4FB4-9D6D-5DCECD37E653}" dt="2021-03-03T12:59:05.615" v="702" actId="20577"/>
          <ac:spMkLst>
            <pc:docMk/>
            <pc:sldMk cId="2550302" sldId="273"/>
            <ac:spMk id="2" creationId="{575FCA11-501B-4FFF-B8F5-5C2FAC5D108A}"/>
          </ac:spMkLst>
        </pc:spChg>
        <pc:spChg chg="mod">
          <ac:chgData name="Chenqi Luo" userId="705d605c-f52e-4dba-892f-e2ccb3f31f73" providerId="ADAL" clId="{D5EDB297-CCD2-4FB4-9D6D-5DCECD37E653}" dt="2021-03-03T13:03:05.848" v="753" actId="1036"/>
          <ac:spMkLst>
            <pc:docMk/>
            <pc:sldMk cId="2550302" sldId="273"/>
            <ac:spMk id="3" creationId="{BE4E810C-F542-4A89-91D5-3AB883CB3CA3}"/>
          </ac:spMkLst>
        </pc:spChg>
        <pc:spChg chg="add mod">
          <ac:chgData name="Chenqi Luo" userId="705d605c-f52e-4dba-892f-e2ccb3f31f73" providerId="ADAL" clId="{D5EDB297-CCD2-4FB4-9D6D-5DCECD37E653}" dt="2021-03-03T13:03:05.848" v="753" actId="1036"/>
          <ac:spMkLst>
            <pc:docMk/>
            <pc:sldMk cId="2550302" sldId="273"/>
            <ac:spMk id="5" creationId="{AF2741BB-22D0-4A3B-A8BA-FC15F1279AC5}"/>
          </ac:spMkLst>
        </pc:spChg>
        <pc:spChg chg="add mod">
          <ac:chgData name="Chenqi Luo" userId="705d605c-f52e-4dba-892f-e2ccb3f31f73" providerId="ADAL" clId="{D5EDB297-CCD2-4FB4-9D6D-5DCECD37E653}" dt="2021-03-03T13:04:15.404" v="765" actId="1076"/>
          <ac:spMkLst>
            <pc:docMk/>
            <pc:sldMk cId="2550302" sldId="273"/>
            <ac:spMk id="6" creationId="{FEE53EA3-E90A-41AD-A2A1-4CE956F424E0}"/>
          </ac:spMkLst>
        </pc:spChg>
        <pc:picChg chg="add mod">
          <ac:chgData name="Chenqi Luo" userId="705d605c-f52e-4dba-892f-e2ccb3f31f73" providerId="ADAL" clId="{D5EDB297-CCD2-4FB4-9D6D-5DCECD37E653}" dt="2021-03-03T13:03:05.848" v="753" actId="1036"/>
          <ac:picMkLst>
            <pc:docMk/>
            <pc:sldMk cId="2550302" sldId="273"/>
            <ac:picMk id="4" creationId="{AE91EFB8-D329-4989-AD8F-DF4DB3F3022C}"/>
          </ac:picMkLst>
        </pc:picChg>
        <pc:picChg chg="add mod">
          <ac:chgData name="Chenqi Luo" userId="705d605c-f52e-4dba-892f-e2ccb3f31f73" providerId="ADAL" clId="{D5EDB297-CCD2-4FB4-9D6D-5DCECD37E653}" dt="2021-03-03T13:03:05.848" v="753" actId="1036"/>
          <ac:picMkLst>
            <pc:docMk/>
            <pc:sldMk cId="2550302" sldId="273"/>
            <ac:picMk id="7" creationId="{94D96AEF-5E05-40AE-A2D6-E3C9C22DEBAB}"/>
          </ac:picMkLst>
        </pc:picChg>
      </pc:sldChg>
      <pc:sldChg chg="addSp modSp add">
        <pc:chgData name="Chenqi Luo" userId="705d605c-f52e-4dba-892f-e2ccb3f31f73" providerId="ADAL" clId="{D5EDB297-CCD2-4FB4-9D6D-5DCECD37E653}" dt="2021-03-03T13:14:56.432" v="1091" actId="1076"/>
        <pc:sldMkLst>
          <pc:docMk/>
          <pc:sldMk cId="671696414" sldId="274"/>
        </pc:sldMkLst>
        <pc:spChg chg="mod">
          <ac:chgData name="Chenqi Luo" userId="705d605c-f52e-4dba-892f-e2ccb3f31f73" providerId="ADAL" clId="{D5EDB297-CCD2-4FB4-9D6D-5DCECD37E653}" dt="2021-03-03T13:07:57.897" v="886" actId="20577"/>
          <ac:spMkLst>
            <pc:docMk/>
            <pc:sldMk cId="671696414" sldId="274"/>
            <ac:spMk id="2" creationId="{3FAA4729-8D2C-4094-8299-5D7B9D5ACAB0}"/>
          </ac:spMkLst>
        </pc:spChg>
        <pc:spChg chg="mod">
          <ac:chgData name="Chenqi Luo" userId="705d605c-f52e-4dba-892f-e2ccb3f31f73" providerId="ADAL" clId="{D5EDB297-CCD2-4FB4-9D6D-5DCECD37E653}" dt="2021-03-03T13:10:00.623" v="1088"/>
          <ac:spMkLst>
            <pc:docMk/>
            <pc:sldMk cId="671696414" sldId="274"/>
            <ac:spMk id="3" creationId="{5A1A1281-82CD-4DF4-9B82-5A42A27E3106}"/>
          </ac:spMkLst>
        </pc:spChg>
        <pc:picChg chg="add mod">
          <ac:chgData name="Chenqi Luo" userId="705d605c-f52e-4dba-892f-e2ccb3f31f73" providerId="ADAL" clId="{D5EDB297-CCD2-4FB4-9D6D-5DCECD37E653}" dt="2021-03-03T13:14:56.432" v="1091" actId="1076"/>
          <ac:picMkLst>
            <pc:docMk/>
            <pc:sldMk cId="671696414" sldId="274"/>
            <ac:picMk id="4" creationId="{C09F5491-FCD6-43B2-92F7-B45C6AE79B51}"/>
          </ac:picMkLst>
        </pc:picChg>
      </pc:sldChg>
      <pc:sldChg chg="modSp add">
        <pc:chgData name="Chenqi Luo" userId="705d605c-f52e-4dba-892f-e2ccb3f31f73" providerId="ADAL" clId="{D5EDB297-CCD2-4FB4-9D6D-5DCECD37E653}" dt="2021-03-03T13:24:32.734" v="1547" actId="27636"/>
        <pc:sldMkLst>
          <pc:docMk/>
          <pc:sldMk cId="571426690" sldId="275"/>
        </pc:sldMkLst>
        <pc:spChg chg="mod">
          <ac:chgData name="Chenqi Luo" userId="705d605c-f52e-4dba-892f-e2ccb3f31f73" providerId="ADAL" clId="{D5EDB297-CCD2-4FB4-9D6D-5DCECD37E653}" dt="2021-03-03T13:15:27.423" v="1100" actId="20577"/>
          <ac:spMkLst>
            <pc:docMk/>
            <pc:sldMk cId="571426690" sldId="275"/>
            <ac:spMk id="2" creationId="{F65EB03C-48D0-4BAE-A6B3-8043658C9376}"/>
          </ac:spMkLst>
        </pc:spChg>
        <pc:spChg chg="mod">
          <ac:chgData name="Chenqi Luo" userId="705d605c-f52e-4dba-892f-e2ccb3f31f73" providerId="ADAL" clId="{D5EDB297-CCD2-4FB4-9D6D-5DCECD37E653}" dt="2021-03-03T13:24:32.734" v="1547" actId="27636"/>
          <ac:spMkLst>
            <pc:docMk/>
            <pc:sldMk cId="571426690" sldId="275"/>
            <ac:spMk id="3" creationId="{7D54A656-2160-41F3-8589-83584DD61486}"/>
          </ac:spMkLst>
        </pc:spChg>
      </pc:sldChg>
      <pc:sldChg chg="modSp add">
        <pc:chgData name="Chenqi Luo" userId="705d605c-f52e-4dba-892f-e2ccb3f31f73" providerId="ADAL" clId="{D5EDB297-CCD2-4FB4-9D6D-5DCECD37E653}" dt="2021-03-03T13:29:15.973" v="1769"/>
        <pc:sldMkLst>
          <pc:docMk/>
          <pc:sldMk cId="2171962058" sldId="276"/>
        </pc:sldMkLst>
        <pc:spChg chg="mod">
          <ac:chgData name="Chenqi Luo" userId="705d605c-f52e-4dba-892f-e2ccb3f31f73" providerId="ADAL" clId="{D5EDB297-CCD2-4FB4-9D6D-5DCECD37E653}" dt="2021-03-03T13:27:51.516" v="1590"/>
          <ac:spMkLst>
            <pc:docMk/>
            <pc:sldMk cId="2171962058" sldId="276"/>
            <ac:spMk id="2" creationId="{1C7ED500-2272-48B1-A370-90C76D63C6F9}"/>
          </ac:spMkLst>
        </pc:spChg>
        <pc:spChg chg="mod">
          <ac:chgData name="Chenqi Luo" userId="705d605c-f52e-4dba-892f-e2ccb3f31f73" providerId="ADAL" clId="{D5EDB297-CCD2-4FB4-9D6D-5DCECD37E653}" dt="2021-03-03T13:29:15.973" v="1769"/>
          <ac:spMkLst>
            <pc:docMk/>
            <pc:sldMk cId="2171962058" sldId="276"/>
            <ac:spMk id="3" creationId="{02258921-25BD-4940-B75D-C4C8C17AF82A}"/>
          </ac:spMkLst>
        </pc:spChg>
      </pc:sldChg>
      <pc:sldChg chg="modSp add">
        <pc:chgData name="Chenqi Luo" userId="705d605c-f52e-4dba-892f-e2ccb3f31f73" providerId="ADAL" clId="{D5EDB297-CCD2-4FB4-9D6D-5DCECD37E653}" dt="2021-03-03T15:14:55.916" v="1811" actId="20577"/>
        <pc:sldMkLst>
          <pc:docMk/>
          <pc:sldMk cId="3918623349" sldId="277"/>
        </pc:sldMkLst>
        <pc:spChg chg="mod">
          <ac:chgData name="Chenqi Luo" userId="705d605c-f52e-4dba-892f-e2ccb3f31f73" providerId="ADAL" clId="{D5EDB297-CCD2-4FB4-9D6D-5DCECD37E653}" dt="2021-03-03T15:14:55.916" v="1811" actId="20577"/>
          <ac:spMkLst>
            <pc:docMk/>
            <pc:sldMk cId="3918623349" sldId="277"/>
            <ac:spMk id="2" creationId="{4DB0ECB5-E6BD-4E66-899F-ACDC4EB8358C}"/>
          </ac:spMkLst>
        </pc:spChg>
        <pc:spChg chg="mod">
          <ac:chgData name="Chenqi Luo" userId="705d605c-f52e-4dba-892f-e2ccb3f31f73" providerId="ADAL" clId="{D5EDB297-CCD2-4FB4-9D6D-5DCECD37E653}" dt="2021-03-03T15:14:41.948" v="1771"/>
          <ac:spMkLst>
            <pc:docMk/>
            <pc:sldMk cId="3918623349" sldId="277"/>
            <ac:spMk id="3" creationId="{5BE5DE64-A5AA-4557-8FA3-35305183C5F5}"/>
          </ac:spMkLst>
        </pc:spChg>
      </pc:sldChg>
      <pc:sldChg chg="addSp modSp add">
        <pc:chgData name="Chenqi Luo" userId="705d605c-f52e-4dba-892f-e2ccb3f31f73" providerId="ADAL" clId="{D5EDB297-CCD2-4FB4-9D6D-5DCECD37E653}" dt="2021-03-04T04:58:39.152" v="2036" actId="1076"/>
        <pc:sldMkLst>
          <pc:docMk/>
          <pc:sldMk cId="3157777898" sldId="278"/>
        </pc:sldMkLst>
        <pc:spChg chg="mod">
          <ac:chgData name="Chenqi Luo" userId="705d605c-f52e-4dba-892f-e2ccb3f31f73" providerId="ADAL" clId="{D5EDB297-CCD2-4FB4-9D6D-5DCECD37E653}" dt="2021-03-04T04:54:43.739" v="1917" actId="20577"/>
          <ac:spMkLst>
            <pc:docMk/>
            <pc:sldMk cId="3157777898" sldId="278"/>
            <ac:spMk id="2" creationId="{DE2CA184-6906-48AF-8599-1612AA1352C0}"/>
          </ac:spMkLst>
        </pc:spChg>
        <pc:spChg chg="mod">
          <ac:chgData name="Chenqi Luo" userId="705d605c-f52e-4dba-892f-e2ccb3f31f73" providerId="ADAL" clId="{D5EDB297-CCD2-4FB4-9D6D-5DCECD37E653}" dt="2021-03-04T04:58:20.789" v="2034"/>
          <ac:spMkLst>
            <pc:docMk/>
            <pc:sldMk cId="3157777898" sldId="278"/>
            <ac:spMk id="3" creationId="{1D2E9DC8-68EE-4CB7-A691-C7E320DF56A6}"/>
          </ac:spMkLst>
        </pc:spChg>
        <pc:picChg chg="add mod">
          <ac:chgData name="Chenqi Luo" userId="705d605c-f52e-4dba-892f-e2ccb3f31f73" providerId="ADAL" clId="{D5EDB297-CCD2-4FB4-9D6D-5DCECD37E653}" dt="2021-03-04T04:58:39.152" v="2036" actId="1076"/>
          <ac:picMkLst>
            <pc:docMk/>
            <pc:sldMk cId="3157777898" sldId="278"/>
            <ac:picMk id="4" creationId="{B259CC1F-7003-43CD-B1DB-961649CFEC87}"/>
          </ac:picMkLst>
        </pc:picChg>
        <pc:picChg chg="add mod">
          <ac:chgData name="Chenqi Luo" userId="705d605c-f52e-4dba-892f-e2ccb3f31f73" providerId="ADAL" clId="{D5EDB297-CCD2-4FB4-9D6D-5DCECD37E653}" dt="2021-03-04T04:57:27.870" v="2004" actId="1076"/>
          <ac:picMkLst>
            <pc:docMk/>
            <pc:sldMk cId="3157777898" sldId="278"/>
            <ac:picMk id="5122" creationId="{6A5D1EDE-16C3-4E4C-971C-F4E71962FFBC}"/>
          </ac:picMkLst>
        </pc:picChg>
        <pc:picChg chg="add mod">
          <ac:chgData name="Chenqi Luo" userId="705d605c-f52e-4dba-892f-e2ccb3f31f73" providerId="ADAL" clId="{D5EDB297-CCD2-4FB4-9D6D-5DCECD37E653}" dt="2021-03-04T04:57:21.432" v="2000" actId="1076"/>
          <ac:picMkLst>
            <pc:docMk/>
            <pc:sldMk cId="3157777898" sldId="278"/>
            <ac:picMk id="5124" creationId="{53643167-7B83-4F84-97B9-DCCEE2F67EDE}"/>
          </ac:picMkLst>
        </pc:picChg>
        <pc:picChg chg="add mod">
          <ac:chgData name="Chenqi Luo" userId="705d605c-f52e-4dba-892f-e2ccb3f31f73" providerId="ADAL" clId="{D5EDB297-CCD2-4FB4-9D6D-5DCECD37E653}" dt="2021-03-04T04:57:26.658" v="2003" actId="1076"/>
          <ac:picMkLst>
            <pc:docMk/>
            <pc:sldMk cId="3157777898" sldId="278"/>
            <ac:picMk id="5126" creationId="{9E34B044-E594-40D2-AAE1-86CE8B2E91D0}"/>
          </ac:picMkLst>
        </pc:picChg>
      </pc:sldChg>
      <pc:sldChg chg="modSp add">
        <pc:chgData name="Chenqi Luo" userId="705d605c-f52e-4dba-892f-e2ccb3f31f73" providerId="ADAL" clId="{D5EDB297-CCD2-4FB4-9D6D-5DCECD37E653}" dt="2021-03-04T05:14:04.430" v="2407" actId="20577"/>
        <pc:sldMkLst>
          <pc:docMk/>
          <pc:sldMk cId="291040188" sldId="279"/>
        </pc:sldMkLst>
        <pc:spChg chg="mod">
          <ac:chgData name="Chenqi Luo" userId="705d605c-f52e-4dba-892f-e2ccb3f31f73" providerId="ADAL" clId="{D5EDB297-CCD2-4FB4-9D6D-5DCECD37E653}" dt="2021-03-04T05:14:04.430" v="2407" actId="20577"/>
          <ac:spMkLst>
            <pc:docMk/>
            <pc:sldMk cId="291040188" sldId="279"/>
            <ac:spMk id="3" creationId="{32BB8C62-774E-469B-A791-FE158C46B224}"/>
          </ac:spMkLst>
        </pc:spChg>
      </pc:sldChg>
      <pc:sldChg chg="addSp delSp modSp add del">
        <pc:chgData name="Chenqi Luo" userId="705d605c-f52e-4dba-892f-e2ccb3f31f73" providerId="ADAL" clId="{D5EDB297-CCD2-4FB4-9D6D-5DCECD37E653}" dt="2021-03-04T05:13:41.908" v="2343" actId="2696"/>
        <pc:sldMkLst>
          <pc:docMk/>
          <pc:sldMk cId="1889680570" sldId="279"/>
        </pc:sldMkLst>
        <pc:spChg chg="del">
          <ac:chgData name="Chenqi Luo" userId="705d605c-f52e-4dba-892f-e2ccb3f31f73" providerId="ADAL" clId="{D5EDB297-CCD2-4FB4-9D6D-5DCECD37E653}" dt="2021-03-04T05:12:43.993" v="2313"/>
          <ac:spMkLst>
            <pc:docMk/>
            <pc:sldMk cId="1889680570" sldId="279"/>
            <ac:spMk id="2" creationId="{9597BAC0-DE44-455A-8CB4-ABA8E03FBF0B}"/>
          </ac:spMkLst>
        </pc:spChg>
        <pc:spChg chg="mod">
          <ac:chgData name="Chenqi Luo" userId="705d605c-f52e-4dba-892f-e2ccb3f31f73" providerId="ADAL" clId="{D5EDB297-CCD2-4FB4-9D6D-5DCECD37E653}" dt="2021-03-04T05:13:37.528" v="2342" actId="20577"/>
          <ac:spMkLst>
            <pc:docMk/>
            <pc:sldMk cId="1889680570" sldId="279"/>
            <ac:spMk id="3" creationId="{0C26872B-3940-4413-B835-C6BFF3FE4784}"/>
          </ac:spMkLst>
        </pc:spChg>
        <pc:spChg chg="add del mod">
          <ac:chgData name="Chenqi Luo" userId="705d605c-f52e-4dba-892f-e2ccb3f31f73" providerId="ADAL" clId="{D5EDB297-CCD2-4FB4-9D6D-5DCECD37E653}" dt="2021-03-04T05:12:50.016" v="2315"/>
          <ac:spMkLst>
            <pc:docMk/>
            <pc:sldMk cId="1889680570" sldId="279"/>
            <ac:spMk id="4" creationId="{8BEB0A8D-53FE-4B60-ACF9-E43D24EF4518}"/>
          </ac:spMkLst>
        </pc:spChg>
        <pc:spChg chg="add del mod">
          <ac:chgData name="Chenqi Luo" userId="705d605c-f52e-4dba-892f-e2ccb3f31f73" providerId="ADAL" clId="{D5EDB297-CCD2-4FB4-9D6D-5DCECD37E653}" dt="2021-03-04T05:12:53.504" v="2317"/>
          <ac:spMkLst>
            <pc:docMk/>
            <pc:sldMk cId="1889680570" sldId="279"/>
            <ac:spMk id="5" creationId="{118119EF-1ABC-4C0C-91BB-CC60664C2E33}"/>
          </ac:spMkLst>
        </pc:spChg>
        <pc:spChg chg="add del mod">
          <ac:chgData name="Chenqi Luo" userId="705d605c-f52e-4dba-892f-e2ccb3f31f73" providerId="ADAL" clId="{D5EDB297-CCD2-4FB4-9D6D-5DCECD37E653}" dt="2021-03-04T05:12:57.031" v="2319"/>
          <ac:spMkLst>
            <pc:docMk/>
            <pc:sldMk cId="1889680570" sldId="279"/>
            <ac:spMk id="6" creationId="{5AFB1D99-4710-4C5B-957F-2B254CF87BB6}"/>
          </ac:spMkLst>
        </pc:spChg>
        <pc:spChg chg="add del mod">
          <ac:chgData name="Chenqi Luo" userId="705d605c-f52e-4dba-892f-e2ccb3f31f73" providerId="ADAL" clId="{D5EDB297-CCD2-4FB4-9D6D-5DCECD37E653}" dt="2021-03-04T05:13:05.985" v="2321"/>
          <ac:spMkLst>
            <pc:docMk/>
            <pc:sldMk cId="1889680570" sldId="279"/>
            <ac:spMk id="7" creationId="{CEFD15DD-89F1-43D6-B3C1-44801EA47915}"/>
          </ac:spMkLst>
        </pc:spChg>
        <pc:spChg chg="add del mod">
          <ac:chgData name="Chenqi Luo" userId="705d605c-f52e-4dba-892f-e2ccb3f31f73" providerId="ADAL" clId="{D5EDB297-CCD2-4FB4-9D6D-5DCECD37E653}" dt="2021-03-04T05:13:11.944" v="2323"/>
          <ac:spMkLst>
            <pc:docMk/>
            <pc:sldMk cId="1889680570" sldId="279"/>
            <ac:spMk id="8" creationId="{53E8B2A1-BB0D-4FF0-830E-C026425C3D1C}"/>
          </ac:spMkLst>
        </pc:spChg>
      </pc:sldChg>
      <pc:sldMasterChg chg="modSldLayout">
        <pc:chgData name="Chenqi Luo" userId="705d605c-f52e-4dba-892f-e2ccb3f31f73" providerId="ADAL" clId="{D5EDB297-CCD2-4FB4-9D6D-5DCECD37E653}" dt="2021-03-03T13:02:01.937" v="718"/>
        <pc:sldMasterMkLst>
          <pc:docMk/>
          <pc:sldMasterMk cId="1108426244" sldId="2147483850"/>
        </pc:sldMasterMkLst>
        <pc:sldLayoutChg chg="delSp">
          <pc:chgData name="Chenqi Luo" userId="705d605c-f52e-4dba-892f-e2ccb3f31f73" providerId="ADAL" clId="{D5EDB297-CCD2-4FB4-9D6D-5DCECD37E653}" dt="2021-03-03T13:02:01.937" v="718"/>
          <pc:sldLayoutMkLst>
            <pc:docMk/>
            <pc:sldMasterMk cId="1108426244" sldId="2147483850"/>
            <pc:sldLayoutMk cId="3642313996" sldId="2147483868"/>
          </pc:sldLayoutMkLst>
          <pc:spChg chg="del">
            <ac:chgData name="Chenqi Luo" userId="705d605c-f52e-4dba-892f-e2ccb3f31f73" providerId="ADAL" clId="{D5EDB297-CCD2-4FB4-9D6D-5DCECD37E653}" dt="2021-03-03T13:02:01.937" v="718"/>
            <ac:spMkLst>
              <pc:docMk/>
              <pc:sldMasterMk cId="1108426244" sldId="2147483850"/>
              <pc:sldLayoutMk cId="3642313996" sldId="2147483868"/>
              <ac:spMk id="11" creationId="{00000000-0000-0000-0000-000000000000}"/>
            </ac:spMkLst>
          </pc:spChg>
        </pc:sldLayoutChg>
      </pc:sldMasterChg>
      <pc:sldMasterChg chg="setBg">
        <pc:chgData name="Chenqi Luo" userId="705d605c-f52e-4dba-892f-e2ccb3f31f73" providerId="ADAL" clId="{D5EDB297-CCD2-4FB4-9D6D-5DCECD37E653}" dt="2021-03-03T13:02:33.266" v="725"/>
        <pc:sldMasterMkLst>
          <pc:docMk/>
          <pc:sldMasterMk cId="2993571128" sldId="2147483914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2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8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4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45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4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1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8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2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9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22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7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1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84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32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5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1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5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0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8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2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4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4BF015-8287-4334-AE52-E808215F756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D3E5-160C-47BF-9D05-E15E240C2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3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opengl.com/Lighting/Basic-Ligh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ontent/life-triangle-nvidias-logical-pipeline" TargetMode="External"/><Relationship Id="rId2" Type="http://schemas.openxmlformats.org/officeDocument/2006/relationships/hyperlink" Target="https://learnopeng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-tutorial.org/" TargetMode="External"/><Relationship Id="rId2" Type="http://schemas.openxmlformats.org/officeDocument/2006/relationships/hyperlink" Target="https://learnopengl-cn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Real-Time-Rendering-Third-Tomas-Akenine-Moller/dp/1568814240" TargetMode="External"/><Relationship Id="rId5" Type="http://schemas.openxmlformats.org/officeDocument/2006/relationships/hyperlink" Target="https://www.amazon.com/OpenGL-Programming-Guide-Official-Learning/dp/0134495497" TargetMode="External"/><Relationship Id="rId4" Type="http://schemas.openxmlformats.org/officeDocument/2006/relationships/hyperlink" Target="https://www.khronos.org/opengl/wiki/Tutoria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6v8E5SY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BDF8C-03E0-4E65-96D0-7348D4B60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Tutorial 1:</a:t>
            </a:r>
            <a:r>
              <a:rPr lang="zh-CN" altLang="en-US" sz="6000" dirty="0"/>
              <a:t> </a:t>
            </a:r>
            <a:r>
              <a:rPr lang="en-US" altLang="zh-CN" sz="6000" dirty="0"/>
              <a:t>First OpenGL Program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C2C76-3AFD-492F-A004-2BBAD53D5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419946"/>
            <a:ext cx="9144000" cy="400991"/>
          </a:xfrm>
        </p:spPr>
        <p:txBody>
          <a:bodyPr>
            <a:normAutofit lnSpcReduction="10000"/>
          </a:bodyPr>
          <a:lstStyle/>
          <a:p>
            <a:r>
              <a:rPr lang="en-US" altLang="zh-CN" cap="none" dirty="0"/>
              <a:t>TA: </a:t>
            </a:r>
            <a:r>
              <a:rPr lang="en-US" altLang="zh-CN" cap="none" dirty="0" err="1"/>
              <a:t>Chenqi</a:t>
            </a:r>
            <a:r>
              <a:rPr lang="en-US" altLang="zh-CN" cap="none" dirty="0"/>
              <a:t> Luo, </a:t>
            </a:r>
            <a:r>
              <a:rPr lang="en-US" altLang="zh-CN" cap="none" dirty="0" err="1"/>
              <a:t>Yuehao</a:t>
            </a:r>
            <a:r>
              <a:rPr lang="en-US" altLang="zh-CN" cap="none" dirty="0"/>
              <a:t> Wang </a:t>
            </a:r>
          </a:p>
        </p:txBody>
      </p:sp>
    </p:spTree>
    <p:extLst>
      <p:ext uri="{BB962C8B-B14F-4D97-AF65-F5344CB8AC3E}">
        <p14:creationId xmlns:p14="http://schemas.microsoft.com/office/powerpoint/2010/main" val="353618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B21A3-4FE6-49E6-8CC3-1CD2C07F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OpenGL</a:t>
            </a:r>
            <a:r>
              <a:rPr lang="zh-CN" altLang="en-US" dirty="0"/>
              <a:t> </a:t>
            </a:r>
            <a:r>
              <a:rPr lang="en-US" altLang="zh-CN" dirty="0"/>
              <a:t>Rendering Pipeline (</a:t>
            </a:r>
            <a:r>
              <a:rPr lang="zh-CN" altLang="en-US" dirty="0"/>
              <a:t>渲染管线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D1A399-FD8A-421E-B19E-FD4A43D0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22" y="2057607"/>
            <a:ext cx="5951210" cy="34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2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628A8-D5C3-41B1-BB0D-105EE0B5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Shader language——GLSL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D34316-16A5-4414-90B3-39410ABC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95" y="1907984"/>
            <a:ext cx="5303464" cy="42958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7E9220-4432-4D75-A317-D37EE2D3D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64" y="1907984"/>
            <a:ext cx="5298204" cy="421559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08FF8B-C260-4869-A3C6-E5459F14EBCE}"/>
              </a:ext>
            </a:extLst>
          </p:cNvPr>
          <p:cNvCxnSpPr/>
          <p:nvPr/>
        </p:nvCxnSpPr>
        <p:spPr>
          <a:xfrm flipV="1">
            <a:off x="2088859" y="2608976"/>
            <a:ext cx="3875713" cy="360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B0224B2-35E2-4EC2-977F-E75D6D784F3A}"/>
              </a:ext>
            </a:extLst>
          </p:cNvPr>
          <p:cNvCxnSpPr/>
          <p:nvPr/>
        </p:nvCxnSpPr>
        <p:spPr>
          <a:xfrm flipV="1">
            <a:off x="1996580" y="2835479"/>
            <a:ext cx="3941084" cy="402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69E5707-2D03-41C3-B804-B6A24A7C327B}"/>
              </a:ext>
            </a:extLst>
          </p:cNvPr>
          <p:cNvCxnSpPr/>
          <p:nvPr/>
        </p:nvCxnSpPr>
        <p:spPr>
          <a:xfrm flipH="1" flipV="1">
            <a:off x="1669409" y="5788404"/>
            <a:ext cx="494951" cy="415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BA66C76-5B9B-4427-8FB3-A4988D21D6AC}"/>
              </a:ext>
            </a:extLst>
          </p:cNvPr>
          <p:cNvSpPr txBox="1"/>
          <p:nvPr/>
        </p:nvSpPr>
        <p:spPr>
          <a:xfrm>
            <a:off x="2344017" y="5996097"/>
            <a:ext cx="3365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是顶点着色器裁切空间输出的位置向量</a:t>
            </a:r>
          </a:p>
        </p:txBody>
      </p:sp>
    </p:spTree>
    <p:extLst>
      <p:ext uri="{BB962C8B-B14F-4D97-AF65-F5344CB8AC3E}">
        <p14:creationId xmlns:p14="http://schemas.microsoft.com/office/powerpoint/2010/main" val="81838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B844-62E5-45C0-87F1-FEF22A44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Projection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A2C1-B291-45E3-B06B-7783289D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914"/>
            <a:ext cx="10515600" cy="3943112"/>
          </a:xfrm>
        </p:spPr>
        <p:txBody>
          <a:bodyPr/>
          <a:lstStyle/>
          <a:p>
            <a:r>
              <a:rPr lang="zh-CN" altLang="en-US" dirty="0"/>
              <a:t>正射投影 </a:t>
            </a:r>
            <a:r>
              <a:rPr lang="en-US" altLang="zh-CN" dirty="0"/>
              <a:t>(Orthographic Projection Matrix)</a:t>
            </a:r>
          </a:p>
          <a:p>
            <a:pPr lvl="1"/>
            <a:r>
              <a:rPr lang="zh-CN" altLang="en-US" dirty="0"/>
              <a:t>参数：宽、高、近平面 </a:t>
            </a:r>
            <a:r>
              <a:rPr lang="en-US" altLang="zh-CN" dirty="0"/>
              <a:t>(Near) </a:t>
            </a:r>
            <a:r>
              <a:rPr lang="zh-CN" altLang="en-US" dirty="0"/>
              <a:t>和远平面</a:t>
            </a:r>
            <a:r>
              <a:rPr lang="en-US" altLang="zh-CN" dirty="0"/>
              <a:t>(Far) </a:t>
            </a:r>
          </a:p>
          <a:p>
            <a:endParaRPr lang="en-US" altLang="zh-CN" dirty="0"/>
          </a:p>
          <a:p>
            <a:r>
              <a:rPr lang="zh-CN" altLang="en-US" dirty="0"/>
              <a:t>透视投影 </a:t>
            </a:r>
            <a:r>
              <a:rPr lang="en-US" altLang="zh-CN" dirty="0"/>
              <a:t>(Perspective Projection Matrix)</a:t>
            </a:r>
          </a:p>
          <a:p>
            <a:pPr lvl="1"/>
            <a:r>
              <a:rPr lang="zh-CN" altLang="en-US" dirty="0"/>
              <a:t>参数：</a:t>
            </a:r>
            <a:r>
              <a:rPr lang="en-US" altLang="zh-CN" dirty="0" err="1"/>
              <a:t>Fov</a:t>
            </a:r>
            <a:r>
              <a:rPr lang="en-US" altLang="zh-CN" dirty="0"/>
              <a:t>, </a:t>
            </a:r>
            <a:r>
              <a:rPr lang="zh-CN" altLang="en-US" dirty="0"/>
              <a:t>宽、高、近平面</a:t>
            </a:r>
            <a:r>
              <a:rPr lang="en-US" altLang="zh-CN" dirty="0"/>
              <a:t>(Near)</a:t>
            </a:r>
            <a:r>
              <a:rPr lang="zh-CN" altLang="en-US" dirty="0"/>
              <a:t>和远平面</a:t>
            </a:r>
            <a:r>
              <a:rPr lang="en-US" altLang="zh-CN" dirty="0"/>
              <a:t>(Far)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orthographic projection frustum">
            <a:extLst>
              <a:ext uri="{FF2B5EF4-FFF2-40B4-BE49-F238E27FC236}">
                <a16:creationId xmlns:a16="http://schemas.microsoft.com/office/drawing/2014/main" id="{A54A4B28-4FBE-4FCB-A59A-31CFD89FC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229" y="1821082"/>
            <a:ext cx="2414571" cy="199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 perspective_frustum">
            <a:extLst>
              <a:ext uri="{FF2B5EF4-FFF2-40B4-BE49-F238E27FC236}">
                <a16:creationId xmlns:a16="http://schemas.microsoft.com/office/drawing/2014/main" id="{BD14BF38-D9D3-40EA-8D5E-ABA9B728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76" y="3812719"/>
            <a:ext cx="2902324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1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FBAFC-34BC-4B69-BB08-9072CE1D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Phong</a:t>
            </a:r>
            <a:r>
              <a:rPr lang="en-US" altLang="zh-CN" dirty="0"/>
              <a:t> Lighting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FF229-1DCC-4B7E-BAD3-8603FEA3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Ambient </a:t>
            </a:r>
            <a:r>
              <a:rPr lang="zh-CN" altLang="en-US" dirty="0"/>
              <a:t>环境光</a:t>
            </a:r>
            <a:endParaRPr lang="en-US" altLang="zh-CN" dirty="0"/>
          </a:p>
          <a:p>
            <a:r>
              <a:rPr lang="en-US" altLang="zh-CN" dirty="0"/>
              <a:t>Diffuse </a:t>
            </a:r>
            <a:r>
              <a:rPr lang="zh-CN" altLang="en-US" dirty="0"/>
              <a:t>漫反射光</a:t>
            </a:r>
            <a:endParaRPr lang="en-US" altLang="zh-CN" dirty="0"/>
          </a:p>
          <a:p>
            <a:r>
              <a:rPr lang="en-US" altLang="zh-CN" dirty="0"/>
              <a:t>Specular </a:t>
            </a:r>
            <a:r>
              <a:rPr lang="zh-CN" altLang="en-US" dirty="0"/>
              <a:t>镜面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Reference: </a:t>
            </a:r>
            <a:r>
              <a:rPr lang="en-US" altLang="zh-CN" dirty="0">
                <a:hlinkClick r:id="rId2"/>
              </a:rPr>
              <a:t>https://learnopengl.com/Lighting/Basic-Lighting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AutoShape 2" descr="https://learnopengl-cn.github.io/img/02/02/basic_lighting_phong.png">
            <a:extLst>
              <a:ext uri="{FF2B5EF4-FFF2-40B4-BE49-F238E27FC236}">
                <a16:creationId xmlns:a16="http://schemas.microsoft.com/office/drawing/2014/main" id="{4CF3B796-F17D-4077-8C2C-D59417DA2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2" name="Picture 4" descr="https://learnopengl-cn.github.io/img/02/02/basic_lighting_phong.png">
            <a:extLst>
              <a:ext uri="{FF2B5EF4-FFF2-40B4-BE49-F238E27FC236}">
                <a16:creationId xmlns:a16="http://schemas.microsoft.com/office/drawing/2014/main" id="{E6E8D618-FA29-4520-98F3-A65C739B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80" y="4434840"/>
            <a:ext cx="7620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8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98B38-2FE4-47CD-B9BA-EB90B752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Coordinate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098A5-8384-4A05-BAFA-94561A90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 space </a:t>
            </a:r>
            <a:r>
              <a:rPr lang="zh-CN" altLang="en-US" dirty="0"/>
              <a:t>局部空间</a:t>
            </a:r>
            <a:endParaRPr lang="en-US" altLang="zh-CN" dirty="0"/>
          </a:p>
          <a:p>
            <a:r>
              <a:rPr lang="en-US" altLang="zh-CN" dirty="0"/>
              <a:t>World space </a:t>
            </a:r>
            <a:r>
              <a:rPr lang="zh-CN" altLang="en-US" dirty="0"/>
              <a:t>世界空间</a:t>
            </a:r>
            <a:endParaRPr lang="en-US" altLang="zh-CN" dirty="0"/>
          </a:p>
          <a:p>
            <a:r>
              <a:rPr lang="en-US" altLang="zh-CN" dirty="0"/>
              <a:t>Camera space </a:t>
            </a:r>
            <a:r>
              <a:rPr lang="zh-CN" altLang="en-US" dirty="0"/>
              <a:t>观察空间</a:t>
            </a:r>
            <a:endParaRPr lang="en-US" altLang="zh-CN" dirty="0"/>
          </a:p>
          <a:p>
            <a:r>
              <a:rPr lang="en-US" altLang="zh-CN" dirty="0"/>
              <a:t>Clip space </a:t>
            </a:r>
            <a:r>
              <a:rPr lang="zh-CN" altLang="en-US" dirty="0"/>
              <a:t>裁切空间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813A11-C62E-4913-BA2C-C34E5DC8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40" y="4352856"/>
            <a:ext cx="6759112" cy="10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4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52F35-9F92-408B-B7A3-C9070189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VAO,VBO,EBO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4DA5A-847B-4081-B69F-4A3FF791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VAO: </a:t>
            </a:r>
            <a:r>
              <a:rPr lang="zh-CN" altLang="en-US" dirty="0"/>
              <a:t>顶点数组对象</a:t>
            </a:r>
            <a:endParaRPr lang="en-US" altLang="zh-CN" dirty="0"/>
          </a:p>
          <a:p>
            <a:r>
              <a:rPr lang="en-US" altLang="zh-CN" dirty="0"/>
              <a:t>VBO: </a:t>
            </a:r>
            <a:r>
              <a:rPr lang="zh-CN" altLang="en-US" dirty="0"/>
              <a:t>顶点缓冲对象</a:t>
            </a:r>
            <a:endParaRPr lang="en-US" altLang="zh-CN" dirty="0"/>
          </a:p>
          <a:p>
            <a:r>
              <a:rPr lang="en-US" altLang="zh-CN" dirty="0"/>
              <a:t>EBO: </a:t>
            </a:r>
            <a:r>
              <a:rPr lang="zh-CN" altLang="en-US" dirty="0"/>
              <a:t>索引缓冲对象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BE06E-E36D-4D26-B2F6-C95337E3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586" y="1391227"/>
            <a:ext cx="6760750" cy="407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6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5A7C6-45E4-4264-AA70-2ACB0156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Mesh Object From A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F52B4-FD4D-41B0-8828-EA0A3B78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133" y="1763632"/>
            <a:ext cx="10515600" cy="4351338"/>
          </a:xfrm>
        </p:spPr>
        <p:txBody>
          <a:bodyPr/>
          <a:lstStyle/>
          <a:p>
            <a:r>
              <a:rPr lang="en-US" altLang="zh-CN" dirty="0"/>
              <a:t>2503 </a:t>
            </a:r>
            <a:r>
              <a:rPr lang="zh-CN" altLang="en-US" dirty="0"/>
              <a:t>顶点个数</a:t>
            </a:r>
            <a:endParaRPr lang="en-US" altLang="zh-CN" dirty="0"/>
          </a:p>
          <a:p>
            <a:r>
              <a:rPr lang="en-US" altLang="zh-CN" dirty="0"/>
              <a:t>4968 </a:t>
            </a:r>
            <a:r>
              <a:rPr lang="zh-CN" altLang="en-US" dirty="0"/>
              <a:t>面个数</a:t>
            </a:r>
            <a:endParaRPr lang="en-US" altLang="zh-CN" dirty="0"/>
          </a:p>
          <a:p>
            <a:r>
              <a:rPr lang="en-US" altLang="zh-CN" dirty="0"/>
              <a:t>(2503</a:t>
            </a:r>
            <a:r>
              <a:rPr lang="zh-CN" altLang="en-US" dirty="0"/>
              <a:t>行</a:t>
            </a:r>
            <a:r>
              <a:rPr lang="en-US" altLang="zh-CN" dirty="0"/>
              <a:t>)</a:t>
            </a:r>
            <a:r>
              <a:rPr lang="zh-CN" altLang="en-US" dirty="0"/>
              <a:t>顶点坐标</a:t>
            </a:r>
            <a:endParaRPr lang="en-US" altLang="zh-CN" dirty="0"/>
          </a:p>
          <a:p>
            <a:r>
              <a:rPr lang="en-US" altLang="zh-CN" dirty="0"/>
              <a:t>(2503</a:t>
            </a:r>
            <a:r>
              <a:rPr lang="zh-CN" altLang="en-US" dirty="0"/>
              <a:t>行</a:t>
            </a:r>
            <a:r>
              <a:rPr lang="en-US" altLang="zh-CN" dirty="0"/>
              <a:t>)</a:t>
            </a:r>
            <a:r>
              <a:rPr lang="zh-CN" altLang="en-US" dirty="0"/>
              <a:t>顶点法线</a:t>
            </a:r>
            <a:endParaRPr lang="en-US" altLang="zh-CN" dirty="0"/>
          </a:p>
          <a:p>
            <a:r>
              <a:rPr lang="en-US" altLang="zh-CN" dirty="0"/>
              <a:t>(4968</a:t>
            </a:r>
            <a:r>
              <a:rPr lang="zh-CN" altLang="en-US" dirty="0"/>
              <a:t>行</a:t>
            </a:r>
            <a:r>
              <a:rPr lang="en-US" altLang="zh-CN" dirty="0"/>
              <a:t>)</a:t>
            </a:r>
            <a:r>
              <a:rPr lang="zh-CN" altLang="en-US" dirty="0"/>
              <a:t>面索引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99DC1C-936E-49A9-B25F-20DA566B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82639"/>
            <a:ext cx="3230591" cy="39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A4729-8D2C-4094-8299-5D7B9D5A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A1281-82CD-4DF4-9B82-5A42A27E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 dirty="0"/>
              <a:t>轴指向屏幕</a:t>
            </a:r>
            <a:endParaRPr lang="en-US" altLang="zh-CN" dirty="0"/>
          </a:p>
          <a:p>
            <a:r>
              <a:rPr lang="zh-CN" altLang="en-US" dirty="0"/>
              <a:t>方向向量</a:t>
            </a:r>
            <a:r>
              <a:rPr lang="en-US" altLang="zh-CN" dirty="0"/>
              <a:t>(direction) </a:t>
            </a:r>
          </a:p>
          <a:p>
            <a:r>
              <a:rPr lang="zh-CN" altLang="en-US" dirty="0"/>
              <a:t>向上向量</a:t>
            </a:r>
            <a:r>
              <a:rPr lang="en-US" altLang="zh-CN" dirty="0"/>
              <a:t>(up)</a:t>
            </a:r>
          </a:p>
          <a:p>
            <a:r>
              <a:rPr lang="zh-CN" altLang="en-US" dirty="0"/>
              <a:t>向右向量</a:t>
            </a:r>
            <a:r>
              <a:rPr lang="en-US" altLang="zh-CN" dirty="0"/>
              <a:t>(right)x</a:t>
            </a:r>
            <a:r>
              <a:rPr lang="zh-CN" altLang="en-US" dirty="0"/>
              <a:t>轴正方向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F5491-FCD6-43B2-92F7-B45C6AE7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60" y="3228965"/>
            <a:ext cx="4438095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EB03C-48D0-4BAE-A6B3-8043658C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Walk around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4A656-2160-41F3-8589-83584DD6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前后移动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cameraPos</a:t>
            </a:r>
            <a:r>
              <a:rPr lang="en-US" altLang="zh-CN" dirty="0"/>
              <a:t> +=(-=) </a:t>
            </a:r>
            <a:r>
              <a:rPr lang="en-US" altLang="zh-CN" dirty="0" err="1"/>
              <a:t>cameraSpeed</a:t>
            </a:r>
            <a:r>
              <a:rPr lang="en-US" altLang="zh-CN" dirty="0"/>
              <a:t> * </a:t>
            </a:r>
            <a:r>
              <a:rPr lang="en-US" altLang="zh-CN" dirty="0" err="1"/>
              <a:t>cameraFront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左右移动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把</a:t>
            </a:r>
            <a:r>
              <a:rPr lang="en-US" altLang="zh-CN" dirty="0"/>
              <a:t>up</a:t>
            </a:r>
            <a:r>
              <a:rPr lang="zh-CN" altLang="en-US" dirty="0"/>
              <a:t>向量与</a:t>
            </a:r>
            <a:r>
              <a:rPr lang="en-US" altLang="zh-CN" dirty="0"/>
              <a:t>front </a:t>
            </a:r>
            <a:r>
              <a:rPr lang="zh-CN" altLang="en-US" dirty="0"/>
              <a:t>向量叉乘，得到</a:t>
            </a:r>
            <a:r>
              <a:rPr lang="en-US" altLang="zh-CN" dirty="0"/>
              <a:t>right</a:t>
            </a:r>
            <a:r>
              <a:rPr lang="zh-CN" altLang="en-US" dirty="0"/>
              <a:t>向量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cameraPos</a:t>
            </a:r>
            <a:r>
              <a:rPr lang="en-US" altLang="zh-CN" dirty="0"/>
              <a:t> -= </a:t>
            </a:r>
            <a:r>
              <a:rPr lang="en-US" altLang="zh-CN" dirty="0" err="1"/>
              <a:t>glm</a:t>
            </a:r>
            <a:r>
              <a:rPr lang="en-US" altLang="zh-CN" dirty="0"/>
              <a:t>::normalize(</a:t>
            </a:r>
            <a:r>
              <a:rPr lang="en-US" altLang="zh-CN" dirty="0" err="1"/>
              <a:t>glm</a:t>
            </a:r>
            <a:r>
              <a:rPr lang="en-US" altLang="zh-CN" dirty="0"/>
              <a:t>::cross(</a:t>
            </a:r>
            <a:r>
              <a:rPr lang="en-US" altLang="zh-CN" dirty="0" err="1"/>
              <a:t>cameraFront</a:t>
            </a:r>
            <a:r>
              <a:rPr lang="en-US" altLang="zh-CN" dirty="0"/>
              <a:t>, 			</a:t>
            </a:r>
            <a:r>
              <a:rPr lang="en-US" altLang="zh-CN" dirty="0" err="1"/>
              <a:t>cameraUp</a:t>
            </a:r>
            <a:r>
              <a:rPr lang="en-US" altLang="zh-CN" dirty="0"/>
              <a:t>)) * </a:t>
            </a:r>
            <a:r>
              <a:rPr lang="en-US" altLang="zh-CN" dirty="0" err="1"/>
              <a:t>cameraSpeed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鼠标控制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通过鼠标的位置的改变计算出</a:t>
            </a:r>
            <a:r>
              <a:rPr lang="en-US" altLang="zh-CN" dirty="0"/>
              <a:t>yaw pitch</a:t>
            </a:r>
            <a:r>
              <a:rPr lang="zh-CN" altLang="en-US" dirty="0"/>
              <a:t>的改变，最后更新到</a:t>
            </a:r>
            <a:r>
              <a:rPr lang="en-US" altLang="zh-CN" dirty="0"/>
              <a:t>	camera</a:t>
            </a:r>
            <a:r>
              <a:rPr lang="zh-CN" altLang="en-US" dirty="0"/>
              <a:t>的</a:t>
            </a:r>
            <a:r>
              <a:rPr lang="en-US" altLang="zh-CN" dirty="0"/>
              <a:t>front</a:t>
            </a:r>
            <a:r>
              <a:rPr lang="zh-CN" altLang="en-US" dirty="0"/>
              <a:t>向量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142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ED500-2272-48B1-A370-90C76D63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Depth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58921-25BD-4940-B75D-C4C8C17A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glEnable</a:t>
            </a:r>
            <a:r>
              <a:rPr lang="en-US" altLang="zh-CN" dirty="0"/>
              <a:t>(GL_DEPTH_TEST);</a:t>
            </a:r>
          </a:p>
          <a:p>
            <a:r>
              <a:rPr lang="zh-CN" altLang="en-US" dirty="0"/>
              <a:t>如果你开启了深度测试，那么你需要在每次渲染迭代前先</a:t>
            </a:r>
            <a:r>
              <a:rPr lang="en-US" altLang="zh-CN" dirty="0"/>
              <a:t>clear</a:t>
            </a:r>
            <a:r>
              <a:rPr lang="zh-CN" altLang="en-US" dirty="0"/>
              <a:t>深度缓存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glClear</a:t>
            </a:r>
            <a:r>
              <a:rPr lang="en-US" altLang="zh-CN" dirty="0"/>
              <a:t>(GL_COLOR_BUFFER_BIT | GL_DEPTH_BUFFER_BIT);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96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F67D8-BF80-4F28-858A-51F8D9AA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B8C62-774E-469B-A791-FE158C46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 Learning Materials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 About homework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 GUI Window &amp; Load OpenGL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 OpenGL coding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altLang="zh-CN" sz="3200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altLang="zh-CN" sz="3200" dirty="0"/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04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A184-6906-48AF-8599-1612AA13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Anti-aliasing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E9DC8-68EE-4CB7-A691-C7E320DF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 Sample (SSAA)</a:t>
            </a:r>
          </a:p>
          <a:p>
            <a:r>
              <a:rPr lang="en-US" altLang="zh-CN" dirty="0" err="1"/>
              <a:t>MultiSampling</a:t>
            </a:r>
            <a:r>
              <a:rPr lang="en-US" altLang="zh-CN" dirty="0"/>
              <a:t> (MSAA)</a:t>
            </a:r>
          </a:p>
          <a:p>
            <a:pPr marL="0" indent="0">
              <a:buNone/>
            </a:pPr>
            <a:r>
              <a:rPr lang="en-US" altLang="zh-CN" dirty="0"/>
              <a:t>In OpenGL: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122" name="Picture 2" descr="https://learnopengl-cn.github.io/img/04/11/anti_aliasing_rasterization.png">
            <a:extLst>
              <a:ext uri="{FF2B5EF4-FFF2-40B4-BE49-F238E27FC236}">
                <a16:creationId xmlns:a16="http://schemas.microsoft.com/office/drawing/2014/main" id="{6A5D1EDE-16C3-4E4C-971C-F4E71962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219" y="2242204"/>
            <a:ext cx="2857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earnopengl-cn.github.io/img/04/11/anti_aliasing_sample_points.png">
            <a:extLst>
              <a:ext uri="{FF2B5EF4-FFF2-40B4-BE49-F238E27FC236}">
                <a16:creationId xmlns:a16="http://schemas.microsoft.com/office/drawing/2014/main" id="{53643167-7B83-4F84-97B9-DCCEE2F6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5" y="4690190"/>
            <a:ext cx="3051281" cy="117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earnopengl-cn.github.io/img/04/11/anti_aliasing_rasterization_samples_filled.png">
            <a:extLst>
              <a:ext uri="{FF2B5EF4-FFF2-40B4-BE49-F238E27FC236}">
                <a16:creationId xmlns:a16="http://schemas.microsoft.com/office/drawing/2014/main" id="{9E34B044-E594-40D2-AAE1-86CE8B2E9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64" y="2242204"/>
            <a:ext cx="2773893" cy="281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59CC1F-7003-43CD-B1DB-961649CFE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27" y="3473387"/>
            <a:ext cx="4051019" cy="68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7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FDE2A-0865-43B2-8CC9-EF2258E1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0CDAC-395A-4182-AE3B-6E5DE66D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M, Jakob W, Humphreys G. Physically based rendering: From theory to implementation[M]. Morgan Kaufmann, 2016.</a:t>
            </a:r>
          </a:p>
          <a:p>
            <a:r>
              <a:rPr lang="en-US" altLang="zh-CN" dirty="0"/>
              <a:t>Learn OpenGL: </a:t>
            </a:r>
            <a:r>
              <a:rPr lang="en-US" altLang="zh-CN" dirty="0">
                <a:hlinkClick r:id="rId2"/>
              </a:rPr>
              <a:t>https://learnopengl.com/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Life of a triangle - NVIDIA's logical pipeline: </a:t>
            </a:r>
            <a:r>
              <a:rPr lang="en-US" altLang="zh-CN" dirty="0">
                <a:hlinkClick r:id="rId3"/>
              </a:rPr>
              <a:t>https://developer.nvidia.com/content/life-triangle-nvidias-logical-pipeline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57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0ECB5-E6BD-4E66-899F-ACDC4EB8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Materials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DE64-A5AA-4557-8FA3-35305183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</a:p>
          <a:p>
            <a:pPr lvl="1"/>
            <a:r>
              <a:rPr lang="en-US" altLang="zh-CN" dirty="0">
                <a:hlinkClick r:id="rId2"/>
              </a:rPr>
              <a:t>https://learnopengl-cn.github.io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2"/>
              </a:rPr>
              <a:t>https:// </a:t>
            </a:r>
            <a:r>
              <a:rPr lang="en-US" altLang="zh-CN" dirty="0">
                <a:hlinkClick r:id="rId3"/>
              </a:rPr>
              <a:t>www.opengl-tutorial.org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4"/>
              </a:rPr>
              <a:t>https://www.khronos.org/opengl/wiki/Tutorials</a:t>
            </a:r>
            <a:endParaRPr lang="en-US" altLang="zh-CN" dirty="0"/>
          </a:p>
          <a:p>
            <a:r>
              <a:rPr lang="en-US" altLang="zh-CN" dirty="0"/>
              <a:t>Book</a:t>
            </a:r>
          </a:p>
          <a:p>
            <a:pPr lvl="1"/>
            <a:r>
              <a:rPr lang="en-US" altLang="zh-CN" dirty="0">
                <a:hlinkClick r:id="rId5"/>
              </a:rPr>
              <a:t>OpenGL Programming Guide: The Official Guide to Learning OpenGL,</a:t>
            </a:r>
            <a:endParaRPr lang="en-US" altLang="zh-CN" dirty="0"/>
          </a:p>
          <a:p>
            <a:pPr lvl="1"/>
            <a:r>
              <a:rPr lang="en-US" altLang="zh-CN" dirty="0">
                <a:hlinkClick r:id="rId6"/>
              </a:rPr>
              <a:t>Real-Time Rendering, 3rd Edition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62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1C2D7-57DE-4F4C-B056-7FA37592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Homework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73EEC-7A6C-4A87-95FB-3C4B038F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 Create your assignment repo via Git Classroom : </a:t>
            </a:r>
            <a:r>
              <a:rPr lang="en-US" altLang="zh-CN" dirty="0">
                <a:hlinkClick r:id="rId2"/>
              </a:rPr>
              <a:t>https://classroom.github.com/a/6v8E5SYL</a:t>
            </a:r>
            <a:endParaRPr lang="en-US" altLang="zh-CN" dirty="0"/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 Clone your own private repository to the local through git.</a:t>
            </a:r>
          </a:p>
          <a:p>
            <a:pPr>
              <a:buFont typeface="Wingdings" pitchFamily="2" charset="2"/>
              <a:buChar char="q"/>
            </a:pPr>
            <a:r>
              <a:rPr lang="en-US" altLang="zh-CN" i="1" dirty="0"/>
              <a:t> Coding</a:t>
            </a:r>
            <a:r>
              <a:rPr lang="en-US" altLang="zh-CN" dirty="0"/>
              <a:t> folder already includes the skeleton code and the objects you should render.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 You are required to write a report in </a:t>
            </a:r>
            <a:r>
              <a:rPr lang="en-US" altLang="zh-CN" dirty="0" err="1"/>
              <a:t>LaTex</a:t>
            </a:r>
            <a:r>
              <a:rPr lang="en-US" altLang="zh-CN" dirty="0"/>
              <a:t> using provided template, then put it in </a:t>
            </a:r>
            <a:r>
              <a:rPr lang="en-US" altLang="zh-CN" i="1" dirty="0"/>
              <a:t>Report</a:t>
            </a:r>
            <a:r>
              <a:rPr lang="en-US" altLang="zh-CN" dirty="0"/>
              <a:t> folder.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25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C9A88-875E-4E67-AC7E-56EDFCB3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FB498-1C0B-4969-B303-B87B051E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You can choose to do the </a:t>
            </a:r>
            <a:r>
              <a:rPr lang="en-US" altLang="zh-CN" b="1" dirty="0"/>
              <a:t>[optional]</a:t>
            </a:r>
            <a:r>
              <a:rPr lang="en-US" altLang="zh-CN" dirty="0"/>
              <a:t> item, and if you choose to do it, you will get additional scores based on the additional work you have done. But the maximum additional score will not exceed 20% of the entire score of this assignment.</a:t>
            </a:r>
          </a:p>
          <a:p>
            <a:r>
              <a:rPr lang="en-US" altLang="zh-CN" b="1" dirty="0"/>
              <a:t>NO CHEATING!</a:t>
            </a:r>
            <a:r>
              <a:rPr lang="en-US" altLang="zh-CN" dirty="0"/>
              <a:t> If found once, your score for this assignment is zero. If found twice, the total score deducted 2 times of the assignment. If found third times, your will fail the course. </a:t>
            </a:r>
          </a:p>
          <a:p>
            <a:r>
              <a:rPr lang="en-US" altLang="zh-CN" dirty="0"/>
              <a:t>You are required to work </a:t>
            </a:r>
            <a:r>
              <a:rPr lang="en-US" altLang="zh-CN" b="1" dirty="0"/>
              <a:t>INDEPENDENTLY</a:t>
            </a:r>
            <a:r>
              <a:rPr lang="en-US" altLang="zh-CN" dirty="0"/>
              <a:t>. We fully understand that implementations could be similar somewhere, but they cannot be identical. To avoid being evaluated inappropriately, please show your understanding of code to </a:t>
            </a:r>
            <a:r>
              <a:rPr lang="en-US" altLang="zh-CN" dirty="0" err="1"/>
              <a:t>TAs.</a:t>
            </a:r>
            <a:endParaRPr lang="en-US" altLang="zh-CN" dirty="0"/>
          </a:p>
          <a:p>
            <a:r>
              <a:rPr lang="en-US" altLang="zh-CN" dirty="0"/>
              <a:t>Late submission of your assignment will subject to score deduction.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98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FCA11-501B-4FFF-B8F5-5C2FAC5D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Requirement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E53EA3-E90A-41AD-A2A1-4CE956F424E0}"/>
              </a:ext>
            </a:extLst>
          </p:cNvPr>
          <p:cNvSpPr txBox="1"/>
          <p:nvPr/>
        </p:nvSpPr>
        <p:spPr>
          <a:xfrm>
            <a:off x="1097280" y="1859339"/>
            <a:ext cx="105704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Programming Requirements</a:t>
            </a:r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[must] </a:t>
            </a:r>
            <a:r>
              <a:rPr lang="en-US" altLang="zh-CN" dirty="0"/>
              <a:t>You are required to enable the multi-sample full-screen antialiasing functionality of OpenGL. (5%)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[must] </a:t>
            </a:r>
            <a:r>
              <a:rPr lang="en-US" altLang="zh-CN" dirty="0"/>
              <a:t>You are required to load mesh objects from files and draw the meshes. (45%)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[must] </a:t>
            </a:r>
            <a:r>
              <a:rPr lang="en-US" altLang="zh-CN" dirty="0"/>
              <a:t>You are required to render objects with </a:t>
            </a:r>
            <a:r>
              <a:rPr lang="en-US" altLang="zh-CN" dirty="0" err="1"/>
              <a:t>Phong</a:t>
            </a:r>
            <a:r>
              <a:rPr lang="en-US" altLang="zh-CN" dirty="0"/>
              <a:t> lighting model. (20%)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[must] </a:t>
            </a:r>
            <a:r>
              <a:rPr lang="en-US" altLang="zh-CN" dirty="0"/>
              <a:t>You are required to manipulate the camera and use keyboard to control the camera: you can use keyboard to translate and rotate the camera so that you can walk in the virtual scene. (30%)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[optional] </a:t>
            </a:r>
            <a:r>
              <a:rPr lang="en-US" altLang="zh-CN" dirty="0"/>
              <a:t>You can build a shader program to support </a:t>
            </a:r>
            <a:r>
              <a:rPr lang="en-US" altLang="zh-CN" dirty="0" err="1"/>
              <a:t>Phong</a:t>
            </a:r>
            <a:r>
              <a:rPr lang="en-US" altLang="zh-CN" dirty="0"/>
              <a:t> shading or you can support lighting with multiple point light sources, etc. (20%)</a:t>
            </a:r>
          </a:p>
          <a:p>
            <a:endParaRPr lang="en-US" altLang="zh-CN" dirty="0"/>
          </a:p>
          <a:p>
            <a:r>
              <a:rPr lang="en-US" altLang="zh-CN" b="1" dirty="0"/>
              <a:t>Submission</a:t>
            </a:r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project scripts and an executable program in </a:t>
            </a:r>
            <a:r>
              <a:rPr lang="en-US" altLang="zh-CN" i="1" dirty="0"/>
              <a:t>Coding</a:t>
            </a:r>
            <a:r>
              <a:rPr lang="en-US" altLang="zh-CN" dirty="0"/>
              <a:t>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PDF-formatted report which describes what you have hone in </a:t>
            </a:r>
            <a:r>
              <a:rPr lang="en-US" altLang="zh-CN" i="1" dirty="0"/>
              <a:t>Report</a:t>
            </a:r>
            <a:r>
              <a:rPr lang="en-US" altLang="zh-CN" dirty="0"/>
              <a:t> folder.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Submission deadline: 22:00, March 17, 2021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F9E312-62E4-49ED-B104-5A82BEABC54C}"/>
              </a:ext>
            </a:extLst>
          </p:cNvPr>
          <p:cNvSpPr txBox="1"/>
          <p:nvPr/>
        </p:nvSpPr>
        <p:spPr>
          <a:xfrm>
            <a:off x="3900668" y="2828835"/>
            <a:ext cx="439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/>
              <a:t>Live Demo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1614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4D9EC-5D1F-4735-8A3A-776F1678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 Window &amp; Load OpenGL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7A228-CDA6-4909-A668-C399BD87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zh-CN" altLang="en-US" sz="2900" b="1" dirty="0"/>
              <a:t>窗口管理</a:t>
            </a:r>
          </a:p>
          <a:p>
            <a:pPr lvl="1">
              <a:lnSpc>
                <a:spcPct val="110000"/>
              </a:lnSpc>
            </a:pPr>
            <a:r>
              <a:rPr lang="zh-CN" altLang="en-US" sz="2700" dirty="0"/>
              <a:t>古老产品：</a:t>
            </a:r>
            <a:r>
              <a:rPr lang="en-US" altLang="zh-CN" sz="2700" dirty="0"/>
              <a:t>glut/</a:t>
            </a:r>
            <a:r>
              <a:rPr lang="en-US" altLang="zh-CN" sz="2700" dirty="0" err="1"/>
              <a:t>freeglut</a:t>
            </a:r>
            <a:endParaRPr lang="en-US" altLang="zh-CN" sz="2700" dirty="0"/>
          </a:p>
          <a:p>
            <a:pPr lvl="1">
              <a:lnSpc>
                <a:spcPct val="110000"/>
              </a:lnSpc>
            </a:pPr>
            <a:r>
              <a:rPr lang="zh-CN" altLang="en-US" sz="2700" dirty="0"/>
              <a:t>替代品：</a:t>
            </a:r>
            <a:r>
              <a:rPr lang="en-US" altLang="zh-CN" sz="2700" dirty="0" err="1"/>
              <a:t>glfw</a:t>
            </a:r>
            <a:br>
              <a:rPr lang="en-US" altLang="zh-CN" sz="2700" dirty="0"/>
            </a:br>
            <a:endParaRPr lang="en-US" altLang="zh-CN" sz="2700" dirty="0"/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zh-CN" altLang="en-US" sz="2900" b="1" dirty="0"/>
              <a:t>函数加载</a:t>
            </a:r>
          </a:p>
          <a:p>
            <a:pPr lvl="1">
              <a:lnSpc>
                <a:spcPct val="110000"/>
              </a:lnSpc>
            </a:pPr>
            <a:r>
              <a:rPr lang="zh-CN" altLang="en-US" sz="2700" dirty="0"/>
              <a:t>古老产品：</a:t>
            </a:r>
            <a:r>
              <a:rPr lang="en-US" altLang="zh-CN" sz="2700" dirty="0" err="1"/>
              <a:t>glew</a:t>
            </a:r>
            <a:endParaRPr lang="en-US" altLang="zh-CN" sz="2700" dirty="0"/>
          </a:p>
          <a:p>
            <a:pPr lvl="1">
              <a:lnSpc>
                <a:spcPct val="110000"/>
              </a:lnSpc>
            </a:pPr>
            <a:r>
              <a:rPr lang="zh-CN" altLang="en-US" sz="2700" dirty="0"/>
              <a:t>替代品：</a:t>
            </a:r>
            <a:r>
              <a:rPr lang="en-US" altLang="zh-CN" sz="2700" dirty="0"/>
              <a:t>glad</a:t>
            </a:r>
            <a:br>
              <a:rPr lang="en-US" altLang="zh-CN" sz="2700" dirty="0"/>
            </a:br>
            <a:endParaRPr lang="en-US" altLang="zh-CN" sz="2700" dirty="0"/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zh-CN" altLang="en-US" sz="2900" b="1" dirty="0"/>
              <a:t>通常有这三种环境配置</a:t>
            </a:r>
          </a:p>
          <a:p>
            <a:pPr lvl="1">
              <a:lnSpc>
                <a:spcPct val="110000"/>
              </a:lnSpc>
            </a:pPr>
            <a:r>
              <a:rPr lang="en-US" altLang="zh-CN" sz="2700" dirty="0"/>
              <a:t>(1) </a:t>
            </a:r>
            <a:r>
              <a:rPr lang="en-US" altLang="zh-CN" sz="2700" dirty="0" err="1"/>
              <a:t>glfw+glew</a:t>
            </a:r>
            <a:endParaRPr lang="en-US" altLang="zh-CN" sz="2700" dirty="0"/>
          </a:p>
          <a:p>
            <a:pPr lvl="1">
              <a:lnSpc>
                <a:spcPct val="110000"/>
              </a:lnSpc>
            </a:pPr>
            <a:r>
              <a:rPr lang="en-US" altLang="zh-CN" sz="2700" dirty="0"/>
              <a:t>(2) </a:t>
            </a:r>
            <a:r>
              <a:rPr lang="en-US" altLang="zh-CN" sz="2700" dirty="0" err="1"/>
              <a:t>glfw+glad</a:t>
            </a:r>
            <a:r>
              <a:rPr lang="en-US" altLang="zh-CN" sz="2700" dirty="0"/>
              <a:t> (</a:t>
            </a:r>
            <a:r>
              <a:rPr lang="zh-CN" altLang="en-US" sz="2700" dirty="0"/>
              <a:t>推荐</a:t>
            </a:r>
            <a:r>
              <a:rPr lang="en-US" altLang="zh-CN" sz="27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2700" dirty="0"/>
              <a:t>(3) </a:t>
            </a:r>
            <a:r>
              <a:rPr lang="en-US" altLang="zh-CN" sz="2700" dirty="0" err="1"/>
              <a:t>freeglut</a:t>
            </a:r>
            <a:endParaRPr lang="en-US" altLang="zh-CN" sz="27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90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284B6-D4DF-4BE1-8EA9-98F28CA4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809D1-9DC0-4A14-89CA-69C151CF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dirty="0"/>
              <a:t>从</a:t>
            </a:r>
            <a:r>
              <a:rPr lang="en-US" altLang="zh-CN" dirty="0"/>
              <a:t>OpenGL</a:t>
            </a:r>
            <a:r>
              <a:rPr lang="zh-CN" altLang="en-US" dirty="0"/>
              <a:t>几何图元中设置数据，用于构建形状。</a:t>
            </a:r>
          </a:p>
          <a:p>
            <a:pPr>
              <a:buFont typeface="Wingdings" pitchFamily="2" charset="2"/>
              <a:buChar char="q"/>
            </a:pPr>
            <a:endParaRPr lang="zh-CN" altLang="en-US" dirty="0"/>
          </a:p>
          <a:p>
            <a:pPr>
              <a:buFont typeface="Wingdings" pitchFamily="2" charset="2"/>
              <a:buChar char="q"/>
            </a:pPr>
            <a:r>
              <a:rPr lang="zh-CN" altLang="en-US" dirty="0"/>
              <a:t>使用不同的着色器</a:t>
            </a:r>
            <a:r>
              <a:rPr lang="en-US" altLang="zh-CN" dirty="0"/>
              <a:t> (shader)</a:t>
            </a:r>
            <a:r>
              <a:rPr lang="zh-CN" altLang="en-US" dirty="0"/>
              <a:t>，对输入的图元数据执行计算操作，判断它们的位置、颜色以及其他渲染属性。</a:t>
            </a:r>
          </a:p>
          <a:p>
            <a:pPr>
              <a:buFont typeface="Wingdings" pitchFamily="2" charset="2"/>
              <a:buChar char="q"/>
            </a:pPr>
            <a:endParaRPr lang="zh-CN" altLang="en-US" dirty="0"/>
          </a:p>
          <a:p>
            <a:pPr>
              <a:buFont typeface="Wingdings" pitchFamily="2" charset="2"/>
              <a:buChar char="q"/>
            </a:pPr>
            <a:r>
              <a:rPr lang="zh-CN" altLang="en-US" dirty="0"/>
              <a:t>光栅化</a:t>
            </a:r>
            <a:r>
              <a:rPr lang="en-US" altLang="zh-CN" dirty="0"/>
              <a:t> (rasterization): </a:t>
            </a:r>
            <a:r>
              <a:rPr lang="zh-CN" altLang="en-US" dirty="0"/>
              <a:t>将输入图元的数学描述转换为与屏幕位置对应的像素片元</a:t>
            </a:r>
            <a:r>
              <a:rPr lang="en-US" altLang="zh-CN" dirty="0"/>
              <a:t> (fragment)</a:t>
            </a:r>
            <a:r>
              <a:rPr lang="zh-CN" altLang="en-US" dirty="0"/>
              <a:t>。</a:t>
            </a:r>
          </a:p>
          <a:p>
            <a:pPr>
              <a:buFont typeface="Wingdings" pitchFamily="2" charset="2"/>
              <a:buChar char="q"/>
            </a:pPr>
            <a:endParaRPr lang="zh-CN" altLang="en-US" dirty="0"/>
          </a:p>
          <a:p>
            <a:pPr>
              <a:buFont typeface="Wingdings" pitchFamily="2" charset="2"/>
              <a:buChar char="q"/>
            </a:pPr>
            <a:r>
              <a:rPr lang="zh-CN" altLang="en-US" dirty="0"/>
              <a:t>针对光栅化过程产生的每个片元，执行片元着色器</a:t>
            </a:r>
            <a:r>
              <a:rPr lang="en-US" altLang="zh-CN" dirty="0"/>
              <a:t> (fragment shader)</a:t>
            </a:r>
            <a:r>
              <a:rPr lang="zh-CN" altLang="en-US" dirty="0"/>
              <a:t>，从而决定这个片元最终的颜色。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6859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5983</TotalTime>
  <Words>997</Words>
  <Application>Microsoft Macintosh PowerPoint</Application>
  <PresentationFormat>宽屏</PresentationFormat>
  <Paragraphs>120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微软雅黑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Tutorial 1: First OpenGL Program</vt:lpstr>
      <vt:lpstr>Agenda</vt:lpstr>
      <vt:lpstr>Learning Materials</vt:lpstr>
      <vt:lpstr>About Homework </vt:lpstr>
      <vt:lpstr>Grading Rules</vt:lpstr>
      <vt:lpstr>Assignment Requirement</vt:lpstr>
      <vt:lpstr>PowerPoint 演示文稿</vt:lpstr>
      <vt:lpstr>GUI Window &amp; Load OpenGL</vt:lpstr>
      <vt:lpstr>OpenGL Pipeline</vt:lpstr>
      <vt:lpstr>OpenGL Rendering Pipeline (渲染管线)</vt:lpstr>
      <vt:lpstr>Shader language——GLSL</vt:lpstr>
      <vt:lpstr>Two Projection </vt:lpstr>
      <vt:lpstr>Phong Lighting Model</vt:lpstr>
      <vt:lpstr>Coordinate system</vt:lpstr>
      <vt:lpstr>VAO,VBO,EBO</vt:lpstr>
      <vt:lpstr>Load Mesh Object From A File</vt:lpstr>
      <vt:lpstr>Camera</vt:lpstr>
      <vt:lpstr>Walk around</vt:lpstr>
      <vt:lpstr>Depth Test</vt:lpstr>
      <vt:lpstr>Anti-aliasing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Chenqi Luo</dc:creator>
  <cp:lastModifiedBy>Chenqi Luo</cp:lastModifiedBy>
  <cp:revision>49</cp:revision>
  <dcterms:created xsi:type="dcterms:W3CDTF">2021-02-22T05:05:53Z</dcterms:created>
  <dcterms:modified xsi:type="dcterms:W3CDTF">2021-03-04T12:16:29Z</dcterms:modified>
</cp:coreProperties>
</file>