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644" autoAdjust="0"/>
  </p:normalViewPr>
  <p:slideViewPr>
    <p:cSldViewPr>
      <p:cViewPr varScale="1">
        <p:scale>
          <a:sx n="138" d="100"/>
          <a:sy n="138" d="100"/>
        </p:scale>
        <p:origin x="2288" y="10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a:t>Note that everything along the path got pointed to c.</a:t>
            </a:r>
          </a:p>
          <a:p>
            <a:endParaRPr lang="en-US" altLang="zh-CN"/>
          </a:p>
          <a:p>
            <a:r>
              <a:rPr lang="en-US" altLang="zh-CN"/>
              <a:t>Note also that this is definitely </a:t>
            </a:r>
            <a:r>
              <a:rPr lang="en-US" altLang="zh-CN" b="1"/>
              <a:t>not</a:t>
            </a:r>
            <a:r>
              <a:rPr lang="en-US" altLang="zh-CN"/>
              <a:t> a binary tree!</a:t>
            </a:r>
          </a:p>
          <a:p>
            <a:endParaRPr lang="en-US" altLang="zh-CN"/>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403"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552"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553"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554"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a:latin typeface="Arial" charset="0"/>
                <a:cs typeface="Arial" charset="0"/>
              </a:rPr>
              <a:t>	In the best case, all elements point to the same entry with a resulting height of </a:t>
            </a:r>
            <a:r>
              <a:rPr lang="en-US" altLang="en-US" b="1">
                <a:latin typeface="Symbol" pitchFamily="18" charset="2"/>
                <a:cs typeface="Arial" charset="0"/>
              </a:rPr>
              <a:t>Q</a:t>
            </a:r>
            <a:r>
              <a:rPr lang="en-US" altLang="en-US">
                <a:latin typeface="Times New Roman" pitchFamily="18" charset="0"/>
                <a:cs typeface="Arial" charset="0"/>
              </a:rPr>
              <a:t>(1)</a:t>
            </a:r>
            <a:r>
              <a:rPr lang="en-US" altLang="en-US">
                <a:latin typeface="Arial" charset="0"/>
                <a:cs typeface="Arial" charset="0"/>
              </a:rPr>
              <a:t>:</a:t>
            </a:r>
          </a:p>
          <a:p>
            <a:pPr>
              <a:buFont typeface="Arial" charset="0"/>
              <a:buNone/>
            </a:pPr>
            <a:endParaRPr lang="en-US" altLang="en-US">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73"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m</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graphicFrame>
        <p:nvGraphicFramePr>
          <p:cNvPr id="3074" name="Object 4"/>
          <p:cNvGraphicFramePr>
            <a:graphicFrameLocks noChangeAspect="1"/>
          </p:cNvGraphicFramePr>
          <p:nvPr>
            <p:extLst>
              <p:ext uri="{D42A27DB-BD31-4B8C-83A1-F6EECF244321}">
                <p14:modId xmlns:p14="http://schemas.microsoft.com/office/powerpoint/2010/main" val="2536258786"/>
              </p:ext>
            </p:extLst>
          </p:nvPr>
        </p:nvGraphicFramePr>
        <p:xfrm>
          <a:off x="1547267" y="3450381"/>
          <a:ext cx="5761037" cy="1274763"/>
        </p:xfrm>
        <a:graphic>
          <a:graphicData uri="http://schemas.openxmlformats.org/presentationml/2006/ole">
            <mc:AlternateContent xmlns:mc="http://schemas.openxmlformats.org/markup-compatibility/2006">
              <mc:Choice xmlns:v="urn:schemas-microsoft-com:vml" Requires="v">
                <p:oleObj spid="_x0000_s144449" name="Equation" r:id="rId3" imgW="3213000" imgH="711000" progId="Equation.3">
                  <p:embed/>
                </p:oleObj>
              </mc:Choice>
              <mc:Fallback>
                <p:oleObj name="Equation" r:id="rId3" imgW="321300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267" y="3450381"/>
                        <a:ext cx="5761037"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p:txBody>
      </p:sp>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clear conscience, state that the time complexity is </a:t>
            </a:r>
            <a:r>
              <a:rPr lang="en-US" altLang="en-US" b="1" dirty="0">
                <a:latin typeface="Symbol" panose="05050102010706020507" pitchFamily="18" charset="2"/>
                <a:cs typeface="Consolas" panose="020B0609020204030204" pitchFamily="49" charset="0"/>
              </a:rPr>
              <a:t>Q</a:t>
            </a:r>
            <a:r>
              <a:rPr lang="en-US" altLang="en-US" dirty="0">
                <a:latin typeface="Times New Roman" pitchFamily="18" charset="0"/>
                <a:cs typeface="Arial" charset="0"/>
              </a:rPr>
              <a:t>(1)</a:t>
            </a:r>
          </a:p>
          <a:p>
            <a:pPr lvl="1"/>
            <a:r>
              <a:rPr lang="en-US" altLang="en-US" dirty="0">
                <a:latin typeface="Arial" charset="0"/>
                <a:cs typeface="Arial" charset="0"/>
              </a:rPr>
              <a:t>There are no physical circumstances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dirty="0">
                <a:latin typeface="Arial" charset="0"/>
                <a:cs typeface="Arial" charset="0"/>
              </a:rPr>
              <a:t>could by anything more than </a:t>
            </a:r>
            <a:r>
              <a:rPr lang="en-US" altLang="en-US" dirty="0">
                <a:latin typeface="Times New Roman" pitchFamily="18" charset="0"/>
                <a:cs typeface="Arial" charset="0"/>
              </a:rPr>
              <a:t>4</a:t>
            </a:r>
          </a:p>
        </p:txBody>
      </p:sp>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16981</TotalTime>
  <Words>5240</Words>
  <Application>Microsoft Office PowerPoint</Application>
  <PresentationFormat>On-screen Show (4:3)</PresentationFormat>
  <Paragraphs>620</Paragraphs>
  <Slides>87</Slides>
  <Notes>8</Notes>
  <HiddenSlides>34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宋体</vt: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Zhihao Jiang</cp:lastModifiedBy>
  <cp:revision>1208</cp:revision>
  <dcterms:created xsi:type="dcterms:W3CDTF">2009-09-11T23:00:44Z</dcterms:created>
  <dcterms:modified xsi:type="dcterms:W3CDTF">2021-11-06T14:40:39Z</dcterms:modified>
</cp:coreProperties>
</file>