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79373"/>
  </p:normalViewPr>
  <p:slideViewPr>
    <p:cSldViewPr>
      <p:cViewPr varScale="1">
        <p:scale>
          <a:sx n="128" d="100"/>
          <a:sy n="128" d="100"/>
        </p:scale>
        <p:origin x="2568" y="80"/>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2021-11-14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11/14/2021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two vertices</a:t>
            </a: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11"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11319" name="Equation" r:id="rId4" imgW="914400" imgH="190080" progId="Equation.DSMT4">
                  <p:embed/>
                </p:oleObj>
              </mc:Choice>
              <mc:Fallback>
                <p:oleObj name="Equation" r:id="rId4" imgW="914400" imgH="190080" progId="Equation.DSMT4">
                  <p:embed/>
                  <p:pic>
                    <p:nvPicPr>
                      <p:cNvPr id="7" name="Object 6"/>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11320" name="Equation" r:id="rId6" imgW="609480" imgH="419040" progId="Equation.DSMT4">
                  <p:embed/>
                </p:oleObj>
              </mc:Choice>
              <mc:Fallback>
                <p:oleObj name="Equation" r:id="rId6" imgW="609480" imgH="419040" progId="Equation.DSMT4">
                  <p:embed/>
                  <p:pic>
                    <p:nvPicPr>
                      <p:cNvPr id="8" name="Object 7"/>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11321" name="Equation" r:id="rId8" imgW="609480" imgH="419040" progId="Equation.DSMT4">
                  <p:embed/>
                </p:oleObj>
              </mc:Choice>
              <mc:Fallback>
                <p:oleObj name="Equation" r:id="rId8" imgW="609480" imgH="419040" progId="Equation.DSMT4">
                  <p:embed/>
                  <p:pic>
                    <p:nvPicPr>
                      <p:cNvPr id="9" name="Object 8"/>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38"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53"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23409</TotalTime>
  <Words>4280</Words>
  <Application>Microsoft Office PowerPoint</Application>
  <PresentationFormat>On-screen Show (4:3)</PresentationFormat>
  <Paragraphs>657</Paragraphs>
  <Slides>81</Slides>
  <Notes>36</Notes>
  <HiddenSlides>27</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宋体</vt: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Zhihao Jiang</cp:lastModifiedBy>
  <cp:revision>1367</cp:revision>
  <dcterms:created xsi:type="dcterms:W3CDTF">2009-09-11T23:00:44Z</dcterms:created>
  <dcterms:modified xsi:type="dcterms:W3CDTF">2021-11-14T04:28:37Z</dcterms:modified>
</cp:coreProperties>
</file>