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0" autoAdjust="0"/>
    <p:restoredTop sz="75248"/>
  </p:normalViewPr>
  <p:slideViewPr>
    <p:cSldViewPr>
      <p:cViewPr varScale="1">
        <p:scale>
          <a:sx n="121" d="100"/>
          <a:sy n="121" d="100"/>
        </p:scale>
        <p:origin x="2744" y="8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2021-11-14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11/14/2021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F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H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24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468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73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7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2)</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967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a:t>	Here we start with a set of singletons</a:t>
            </a:r>
            <a:endParaRPr lang="en-US" altLang="en-US" sz="1600" i="1">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a:latin typeface="Arial" charset="0"/>
                <a:cs typeface="Arial" charset="0"/>
              </a:rPr>
              <a:t>	If we want to find an unvisited vertex, we simply return the last entry of the first array and return it</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The initialization is </a:t>
            </a:r>
            <a:r>
              <a:rPr lang="en-US" altLang="en-US">
                <a:latin typeface="Symbol" pitchFamily="18" charset="2"/>
                <a:cs typeface="Arial" charset="0"/>
              </a:rPr>
              <a:t>Q</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unvisited[nV];</a:t>
            </a:r>
          </a:p>
          <a:p>
            <a:pPr lvl="1">
              <a:buFont typeface="Arial" charset="0"/>
              <a:buNone/>
            </a:pPr>
            <a:r>
              <a:rPr lang="en-CA" altLang="en-US" sz="1400">
                <a:latin typeface="Consolas" pitchFamily="49" charset="0"/>
                <a:cs typeface="Consolas" pitchFamily="49" charset="0"/>
              </a:rPr>
              <a:t>	int loc_in_unvisited[nV];</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for ( int i = 0; i &lt; nV; ++i ) {</a:t>
            </a:r>
          </a:p>
          <a:p>
            <a:pPr lvl="1">
              <a:buFont typeface="Arial" charset="0"/>
              <a:buNone/>
            </a:pPr>
            <a:r>
              <a:rPr lang="en-CA" altLang="en-US" sz="1400">
                <a:latin typeface="Consolas" pitchFamily="49" charset="0"/>
                <a:cs typeface="Consolas" pitchFamily="49" charset="0"/>
              </a:rPr>
              <a:t>	    unvisited[i] = i;</a:t>
            </a:r>
          </a:p>
          <a:p>
            <a:pPr lvl="1">
              <a:buFont typeface="Arial" charset="0"/>
              <a:buNone/>
            </a:pPr>
            <a:r>
              <a:rPr lang="en-CA" altLang="en-US" sz="1400">
                <a:latin typeface="Consolas" pitchFamily="49" charset="0"/>
                <a:cs typeface="Consolas" pitchFamily="49" charset="0"/>
              </a:rPr>
              <a:t>	    loc_in_unvisited[i] = i;</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Determining if the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is visited is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bool is_unvisited( int k ) const {</a:t>
            </a:r>
          </a:p>
          <a:p>
            <a:pPr lvl="1">
              <a:buFont typeface="Arial" charset="0"/>
              <a:buNone/>
            </a:pPr>
            <a:r>
              <a:rPr lang="en-CA" altLang="en-US" sz="1400">
                <a:latin typeface="Consolas" pitchFamily="49" charset="0"/>
                <a:cs typeface="Consolas" pitchFamily="49" charset="0"/>
              </a:rPr>
              <a:t>	    return loc_in_unvisited[k] &lt; count &amp;&amp;</a:t>
            </a:r>
          </a:p>
          <a:p>
            <a:pPr lvl="1">
              <a:buFont typeface="Arial" charset="0"/>
              <a:buNone/>
            </a:pPr>
            <a:r>
              <a:rPr lang="en-CA" altLang="en-US" sz="1400">
                <a:latin typeface="Consolas" pitchFamily="49" charset="0"/>
                <a:cs typeface="Consolas" pitchFamily="49" charset="0"/>
              </a:rPr>
              <a:t>	           unvisited[ loc_in_unvisited[k] ] == k;</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Marking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as having been 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void erase( int k ) {</a:t>
            </a:r>
          </a:p>
          <a:p>
            <a:pPr lvl="1">
              <a:buFont typeface="Arial" charset="0"/>
              <a:buNone/>
            </a:pPr>
            <a:r>
              <a:rPr lang="en-CA" altLang="en-US" sz="1400">
                <a:latin typeface="Consolas" pitchFamily="49" charset="0"/>
                <a:cs typeface="Consolas" pitchFamily="49" charset="0"/>
              </a:rPr>
              <a:t>	    if ( !is_unvisited() ) {</a:t>
            </a:r>
          </a:p>
          <a:p>
            <a:pPr lvl="1">
              <a:buFont typeface="Arial" charset="0"/>
              <a:buNone/>
            </a:pPr>
            <a:r>
              <a:rPr lang="en-CA" altLang="en-US" sz="1400">
                <a:latin typeface="Consolas" pitchFamily="49" charset="0"/>
                <a:cs typeface="Consolas" pitchFamily="49" charset="0"/>
              </a:rPr>
              <a:t>	        return;    // It has already been marked as visited</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int posn = loc_in_unvisited[k];</a:t>
            </a:r>
          </a:p>
          <a:p>
            <a:pPr lvl="1">
              <a:buFont typeface="Arial" charset="0"/>
              <a:buNone/>
            </a:pPr>
            <a:r>
              <a:rPr lang="en-CA" altLang="en-US" sz="1400">
                <a:latin typeface="Consolas" pitchFamily="49" charset="0"/>
                <a:cs typeface="Consolas" pitchFamily="49" charset="0"/>
              </a:rPr>
              <a:t>	    unvisited[posn] = unvisited[count];</a:t>
            </a:r>
          </a:p>
          <a:p>
            <a:pPr lvl="1">
              <a:buFont typeface="Arial" charset="0"/>
              <a:buNone/>
            </a:pPr>
            <a:r>
              <a:rPr lang="en-CA" altLang="en-US" sz="1400">
                <a:latin typeface="Consolas" pitchFamily="49" charset="0"/>
                <a:cs typeface="Consolas" pitchFamily="49" charset="0"/>
              </a:rPr>
              <a:t>	    loc_in_unvisited[unvisited[count]] = posn;</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Returning a vertex that is unvisited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return unvisited() {</a:t>
            </a:r>
          </a:p>
          <a:p>
            <a:pPr lvl="1">
              <a:buFont typeface="Arial" charset="0"/>
              <a:buNone/>
            </a:pPr>
            <a:r>
              <a:rPr lang="en-CA" altLang="en-US" sz="1400">
                <a:latin typeface="Consolas" pitchFamily="49" charset="0"/>
                <a:cs typeface="Consolas" pitchFamily="49" charset="0"/>
              </a:rPr>
              <a:t>	    if ( count == 0 ) {</a:t>
            </a:r>
          </a:p>
          <a:p>
            <a:pPr lvl="1">
              <a:buFont typeface="Arial" charset="0"/>
              <a:buNone/>
            </a:pPr>
            <a:r>
              <a:rPr lang="en-CA" altLang="en-US" sz="1400">
                <a:latin typeface="Consolas" pitchFamily="49" charset="0"/>
                <a:cs typeface="Consolas" pitchFamily="49" charset="0"/>
              </a:rPr>
              <a:t>	        throw underflow();</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return unvisited[count];</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17966</TotalTime>
  <Words>5695</Words>
  <Application>Microsoft Office PowerPoint</Application>
  <PresentationFormat>On-screen Show (4:3)</PresentationFormat>
  <Paragraphs>1389</Paragraphs>
  <Slides>124</Slides>
  <Notes>28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宋体</vt: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Iterative depth-first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Zhihao Jiang</cp:lastModifiedBy>
  <cp:revision>1349</cp:revision>
  <dcterms:created xsi:type="dcterms:W3CDTF">2009-09-11T23:00:44Z</dcterms:created>
  <dcterms:modified xsi:type="dcterms:W3CDTF">2021-11-14T05:32:30Z</dcterms:modified>
</cp:coreProperties>
</file>