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1"/>
  </p:notesMasterIdLst>
  <p:sldIdLst>
    <p:sldId id="508" r:id="rId6"/>
    <p:sldId id="509" r:id="rId7"/>
    <p:sldId id="464" r:id="rId8"/>
    <p:sldId id="465" r:id="rId9"/>
    <p:sldId id="466" r:id="rId10"/>
    <p:sldId id="467" r:id="rId11"/>
    <p:sldId id="468" r:id="rId12"/>
    <p:sldId id="469" r:id="rId13"/>
    <p:sldId id="471" r:id="rId14"/>
    <p:sldId id="472" r:id="rId15"/>
    <p:sldId id="473" r:id="rId16"/>
    <p:sldId id="474" r:id="rId17"/>
    <p:sldId id="475" r:id="rId18"/>
    <p:sldId id="477" r:id="rId19"/>
    <p:sldId id="534" r:id="rId20"/>
    <p:sldId id="265" r:id="rId21"/>
    <p:sldId id="267" r:id="rId22"/>
    <p:sldId id="268" r:id="rId23"/>
    <p:sldId id="269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270" r:id="rId35"/>
    <p:sldId id="538" r:id="rId36"/>
    <p:sldId id="535" r:id="rId37"/>
    <p:sldId id="274" r:id="rId38"/>
    <p:sldId id="275" r:id="rId39"/>
    <p:sldId id="277" r:id="rId40"/>
    <p:sldId id="278" r:id="rId41"/>
    <p:sldId id="27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280" r:id="rId53"/>
    <p:sldId id="281" r:id="rId54"/>
    <p:sldId id="551" r:id="rId55"/>
    <p:sldId id="282" r:id="rId56"/>
    <p:sldId id="537" r:id="rId57"/>
    <p:sldId id="284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536" r:id="rId68"/>
    <p:sldId id="299" r:id="rId69"/>
    <p:sldId id="301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0" autoAdjust="0"/>
    <p:restoredTop sz="73883" autoAdjust="0"/>
  </p:normalViewPr>
  <p:slideViewPr>
    <p:cSldViewPr snapToGrid="0">
      <p:cViewPr varScale="1">
        <p:scale>
          <a:sx n="86" d="100"/>
          <a:sy n="86" d="100"/>
        </p:scale>
        <p:origin x="26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这里这个证明的逻辑是任何一个其它算法都会需要最少</a:t>
            </a:r>
            <a:r>
              <a:rPr lang="en-US" altLang="zh-CN" dirty="0"/>
              <a:t>d</a:t>
            </a:r>
            <a:r>
              <a:rPr lang="zh-CN" altLang="en-US" dirty="0"/>
              <a:t>个房间。他这里给的算法根课本不太一样。还有个思路是，这里需要证明的是新开的教室数量小于等于</a:t>
            </a:r>
            <a:r>
              <a:rPr lang="en-US" altLang="zh-CN" dirty="0"/>
              <a:t>depth </a:t>
            </a:r>
            <a:r>
              <a:rPr lang="zh-CN" altLang="en-US" dirty="0"/>
              <a:t>就可以，可以假设某个时刻大于</a:t>
            </a:r>
            <a:r>
              <a:rPr lang="en-US" altLang="zh-CN" dirty="0"/>
              <a:t>d&gt;depth</a:t>
            </a:r>
            <a:r>
              <a:rPr lang="zh-CN" altLang="en-US" dirty="0"/>
              <a:t>了，原因只有一个，就是</a:t>
            </a:r>
            <a:r>
              <a:rPr lang="en-US" altLang="zh-CN" dirty="0" err="1"/>
              <a:t>sj</a:t>
            </a:r>
            <a:r>
              <a:rPr lang="zh-CN" altLang="en-US" dirty="0"/>
              <a:t>的时候已经有</a:t>
            </a:r>
            <a:r>
              <a:rPr lang="en-US" altLang="zh-CN" dirty="0"/>
              <a:t>depth+1</a:t>
            </a:r>
            <a:r>
              <a:rPr lang="zh-CN" altLang="en-US" dirty="0"/>
              <a:t>个任务重合了，这是不合理的</a:t>
            </a:r>
            <a:endParaRPr lang="en-US" altLang="zh-CN" dirty="0"/>
          </a:p>
          <a:p>
            <a:r>
              <a:rPr lang="zh-CN" altLang="en-US" dirty="0"/>
              <a:t>做开始时间排序是为了在判断冲突的时候只用考虑已经分配的任务。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/>
            <a:br/>
            <a:br/>
            <a:br/>
            <a:br/>
            <a:br/>
            <a:br/>
            <a:br/>
            <a:br/>
            <a:br/>
            <a:br/>
            <a:br/>
            <a:r>
              <a:t>Proposition.  </a:t>
            </a:r>
            <a:r>
              <a:rPr>
                <a:solidFill>
                  <a:srgbClr val="000000"/>
                </a:solidFill>
              </a:rPr>
              <a:t>Can implement earliest-finish-time first in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</a:rPr>
              <a:t>time.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Keep track of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*</a:t>
            </a:r>
            <a:r>
              <a:t> that was added last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.</a:t>
            </a:r>
          </a:p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iff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* </a:t>
            </a:r>
            <a:r>
              <a:t>.</a:t>
            </a:r>
          </a:p>
          <a:p>
            <a:pPr lvl="1"/>
            <a:r>
              <a:t>Sorting by finish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76746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t>Pf.  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= number of classrooms that the algorithm allocates.</a:t>
            </a:r>
          </a:p>
          <a:p>
            <a:pPr lvl="1"/>
            <a:r>
              <a:t>Classroom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opened because we needed to schedule a lecture, say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</a:t>
            </a:r>
            <a:br/>
            <a:r>
              <a:t>that is incompatible with a lecture in each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 </a:t>
            </a:r>
            <a:r>
              <a:rPr>
                <a:latin typeface="Times"/>
                <a:ea typeface="Times"/>
                <a:cs typeface="Times"/>
                <a:sym typeface="Times"/>
              </a:rPr>
              <a:t>– 1</a:t>
            </a:r>
            <a:r>
              <a:t> other classrooms.</a:t>
            </a:r>
          </a:p>
          <a:p>
            <a:pPr lvl="1"/>
            <a:r>
              <a:t>Thus, these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each end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Since we sorted by start time, each of these incompatible lectures start no later than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Thus, we have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overlapping at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 +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e</a:t>
            </a:r>
            <a:r>
              <a:t>.</a:t>
            </a:r>
          </a:p>
          <a:p>
            <a:pPr lvl="1"/>
            <a:r>
              <a:t>Key observation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t>  all schedules use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classrooms.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461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010532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7361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11233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505200"/>
            <a:chOff x="0" y="0"/>
            <a:chExt cx="5021750" cy="5505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505200"/>
            <a:chOff x="70920" y="0"/>
            <a:chExt cx="5357415" cy="5505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438400"/>
            <a:chOff x="0" y="0"/>
            <a:chExt cx="4932173" cy="44383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470960"/>
            <a:chOff x="0" y="0"/>
            <a:chExt cx="4928666" cy="413932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73292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438400"/>
            <a:chOff x="775741" y="0"/>
            <a:chExt cx="2299793" cy="44383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438400"/>
            <a:chOff x="0" y="0"/>
            <a:chExt cx="4946883" cy="44383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438400"/>
            <a:chOff x="38423" y="0"/>
            <a:chExt cx="3022972" cy="44383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7656</Words>
  <Application>Microsoft Office PowerPoint</Application>
  <PresentationFormat>自定义</PresentationFormat>
  <Paragraphs>1731</Paragraphs>
  <Slides>75</Slides>
  <Notes>46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Futura</vt:lpstr>
      <vt:lpstr>Lucida Grande</vt:lpstr>
      <vt:lpstr>ＭＳ Ｐゴシック</vt:lpstr>
      <vt:lpstr>宋体</vt:lpstr>
      <vt:lpstr>Arial</vt:lpstr>
      <vt:lpstr>Calibri</vt:lpstr>
      <vt:lpstr>Consolas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Outline</vt:lpstr>
      <vt:lpstr>Greedy algorithms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 Greedy Algorithms I</dc:title>
  <dc:creator>Zhihao Jiang</dc:creator>
  <cp:lastModifiedBy>admin</cp:lastModifiedBy>
  <cp:revision>101</cp:revision>
  <dcterms:modified xsi:type="dcterms:W3CDTF">2021-11-21T08:19:03Z</dcterms:modified>
</cp:coreProperties>
</file>