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38094-107C-4477-893F-36CBE8F7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94717-034B-43DE-85BC-FC877BCB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4CCDE-C94D-469F-BC9E-4F877466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9EB81-B060-4D72-91D7-AF21CA5E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254EB-1E9E-4177-8784-576D3534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90D2D-F4AF-4089-AF9A-093C873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6AFA7-1897-4737-BFD3-3A48568A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81099-486E-41AC-9BD2-8F69AA96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6FB90-CFB0-410D-9E78-DD0BE0BA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900E0-039F-4559-B1BD-114A377E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9F2F90-AB42-4147-BA78-234F5327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F2E11-11CC-449C-83B3-032C3E55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4766A-F5E8-45F1-B723-6C3FDAF5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2967F-F764-41D5-B0D1-DBD55977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924D0-B0E8-4A24-9288-8FCF0271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199C2-B619-4C66-A373-FBE51A7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161D0-C007-4097-BEF3-9CF510EF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2C0EF-5667-4496-8624-8D0B81CA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CFAAB-B8FA-4E44-80EF-A77183F9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1C536-A4F6-41BF-9B8B-2ED02CA8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2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0838-5B37-4330-9548-EFE07BA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F25C2-8A2B-4396-90F3-B19EEA31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307F4-84CF-4666-B7D5-0C8C9E67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B9CDF-64BF-421F-8697-06FBE3F0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E5194-889B-42CF-BEAA-D4FD0726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B22DB-3DC2-42EF-A990-8B80DCD6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ACE1-41E0-4A8E-9EB0-EEA13B55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F8261-6A79-4244-A316-20424B171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83-10D6-4A7E-8E12-78744043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E8998-9C14-428E-A231-EFC43B03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2ADCE-3934-40C6-A938-207625EF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52396-F840-4171-B8D9-6484681C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7972C-D7FB-4903-885F-12F0FF82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19736-A2DB-4919-BE44-23787895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5A16F-16AE-4CA5-B1EC-8BED1AAE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07D66-E403-4511-B6DC-FFCF64914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E216F-B0F7-42E0-B1A7-768D8E31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A97F04-CA7B-4E41-85D6-E755CB30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93DA0-4509-415E-88DD-12718E92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FD087-1714-479C-82A6-65AE00E0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CE7F6-5D9F-4568-A5D4-52430D1D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27249F-89C8-43E4-A006-360A5033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3F226-35C0-4ED3-94C9-BF825FE9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2E4452-9F81-4C88-A9A1-0AE648B1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EF3F4C-1D04-4AA6-A23F-B1C1143D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333F-AFA9-4627-94F6-F6BDD57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19BD-2667-4202-A835-4549DA7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15917-B7EB-46E5-A530-9B45D386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05D1A-2F8C-4B9C-921E-05E18A06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701C1-D0EE-47A7-A43F-2AA87A27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8760C-E5E9-4773-852B-396FD428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260D3-C449-4DE6-9EAD-67FF2DA3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5093-6D40-41AE-8790-14EED8CE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C187C-C7E1-4265-825D-7EC8623F8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07EA6-9FF0-4DBC-BC63-FF24F6CCB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3FD6D-E5E9-44F6-8A3C-1F1E68DF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F4E5F-0C37-480B-BC5B-2CF4289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D3052-6D35-4B9F-A566-E9211D7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6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98072-AA61-4E57-849B-E7AB72E2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7223F-08BB-48DC-B5EF-89DB5DC6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40692-5FD0-40AD-82D1-E261957D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C916-3F0E-4698-910E-DE94104E6EA6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E2A77-C644-4DA4-8CAB-55148C31D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F6714-480D-4B43-B3A1-E441FB2B6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B13A-E5DF-4C2C-9F01-78FFC2760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2ECF7-FCA2-4663-A11A-34F71BA69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Neural Network &amp; Reinforcement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FAEBE-5A1E-475B-B50F-5E7306775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田鹏超</a:t>
            </a:r>
            <a:endParaRPr lang="en-US" altLang="zh-CN" dirty="0"/>
          </a:p>
          <a:p>
            <a:r>
              <a:rPr lang="en-US" altLang="zh-CN" dirty="0"/>
              <a:t>tianpch@shanghaitech.edu.cn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3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D7A6-94C9-4A12-A345-9B6EB4C5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2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9F74-1BD8-42D4-ACE9-51B49F1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CCFD-8681-41DC-9DC3-63217B4A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272D5-A451-408B-9292-0BB33475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09" y="1433762"/>
            <a:ext cx="6352381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2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C3D6-984E-461A-A55C-51E58078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 and MSE (Lecture21</a:t>
            </a:r>
            <a:r>
              <a:rPr lang="zh-CN" altLang="en-US" dirty="0"/>
              <a:t>，</a:t>
            </a:r>
            <a:r>
              <a:rPr lang="en-US" altLang="zh-CN" dirty="0"/>
              <a:t>p8)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A18895-3CA4-457D-96B5-1B10016F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50417" cy="34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1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B4332-D59B-40D2-8DA5-6E296CD3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and regularized MSE (Lecture21</a:t>
            </a:r>
            <a:r>
              <a:rPr lang="zh-CN" altLang="en-US" dirty="0"/>
              <a:t>，</a:t>
            </a:r>
            <a:r>
              <a:rPr lang="en-US" altLang="zh-CN" dirty="0"/>
              <a:t>p9)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7E388E-F9B1-44D4-B18B-F0948C45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9" y="1690688"/>
            <a:ext cx="6391275" cy="552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44CC3C-9C47-4EED-B2E0-1EF53F95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9" y="2391911"/>
            <a:ext cx="5810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046D-E9E2-4B11-8CB3-9CFC7CAE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 (MLE </a:t>
            </a:r>
            <a:r>
              <a:rPr lang="en-US" altLang="zh-CN" dirty="0" err="1"/>
              <a:t>v.s</a:t>
            </a:r>
            <a:r>
              <a:rPr lang="en-US" altLang="zh-CN" dirty="0"/>
              <a:t>. MAP)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149DF09-C27A-4180-97E5-F917D62A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89010" cy="4351338"/>
          </a:xfrm>
        </p:spPr>
      </p:pic>
    </p:spTree>
    <p:extLst>
      <p:ext uri="{BB962C8B-B14F-4D97-AF65-F5344CB8AC3E}">
        <p14:creationId xmlns:p14="http://schemas.microsoft.com/office/powerpoint/2010/main" val="255808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CAA5-7324-4357-B6FC-D62B095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GD, SGD, Mini-batch GD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9A1336-39F1-4836-A485-E05AA419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0" y="1690688"/>
            <a:ext cx="4407930" cy="4351338"/>
          </a:xfrm>
        </p:spPr>
      </p:pic>
    </p:spTree>
    <p:extLst>
      <p:ext uri="{BB962C8B-B14F-4D97-AF65-F5344CB8AC3E}">
        <p14:creationId xmlns:p14="http://schemas.microsoft.com/office/powerpoint/2010/main" val="245278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BF0F98-CF7B-4704-89CD-825C9E5D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Reinforcement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9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0FF3-B909-4AE8-BFF9-9FB78B2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function &amp; Q-Learning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49A-2314-45DC-864E-5D82E124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21"/>
          <a:stretch/>
        </p:blipFill>
        <p:spPr>
          <a:xfrm>
            <a:off x="635395" y="1690688"/>
            <a:ext cx="5803926" cy="4054548"/>
          </a:xfrm>
        </p:spPr>
      </p:pic>
    </p:spTree>
    <p:extLst>
      <p:ext uri="{BB962C8B-B14F-4D97-AF65-F5344CB8AC3E}">
        <p14:creationId xmlns:p14="http://schemas.microsoft.com/office/powerpoint/2010/main" val="382239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Neural Network &amp; Reinforcement Learning</vt:lpstr>
      <vt:lpstr>Neural Network</vt:lpstr>
      <vt:lpstr>PowerPoint 演示文稿</vt:lpstr>
      <vt:lpstr>MLE and MSE (Lecture21，p8)</vt:lpstr>
      <vt:lpstr>MAP and regularized MSE (Lecture21，p9)</vt:lpstr>
      <vt:lpstr>Backpropagation (MLE v.s. MAP)</vt:lpstr>
      <vt:lpstr>Batch GD, SGD, Mini-batch GD</vt:lpstr>
      <vt:lpstr>Reinforcement Learning</vt:lpstr>
      <vt:lpstr>Value function &amp;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&amp; Reinforcement Learning</dc:title>
  <dc:creator>TIAN Pengchao</dc:creator>
  <cp:lastModifiedBy>TIAN Pengchao</cp:lastModifiedBy>
  <cp:revision>6</cp:revision>
  <dcterms:created xsi:type="dcterms:W3CDTF">2021-05-31T12:24:41Z</dcterms:created>
  <dcterms:modified xsi:type="dcterms:W3CDTF">2021-05-31T13:15:35Z</dcterms:modified>
</cp:coreProperties>
</file>