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Discussion </a:t>
            </a:r>
            <a:r>
              <a:rPr lang="en-US" altLang="zh-CN"/>
              <a:t>3</a:t>
            </a:r>
            <a:br>
              <a:rPr lang="en-US" altLang="zh-CN"/>
            </a:br>
            <a:br>
              <a:rPr lang="en-US" altLang="zh-CN"/>
            </a:br>
            <a:r>
              <a:rPr lang="zh-CN" altLang="en-US">
                <a:sym typeface="+mn-ea"/>
              </a:rPr>
              <a:t>File Organizations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4000"/>
              <a:t>Xie chenghuan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File Organization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Different DB Files Structures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Heap Files: a file with </a:t>
            </a:r>
            <a:r>
              <a:rPr lang="zh-CN" altLang="en-US">
                <a:solidFill>
                  <a:srgbClr val="FF0000"/>
                </a:solidFill>
              </a:rPr>
              <a:t>no order</a:t>
            </a:r>
            <a:r>
              <a:rPr lang="zh-CN" altLang="en-US"/>
              <a:t> enforced.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不要看到</a:t>
            </a:r>
            <a:r>
              <a:rPr lang="en-US" altLang="zh-CN"/>
              <a:t>Heap</a:t>
            </a:r>
            <a:r>
              <a:rPr lang="zh-CN" altLang="en-US"/>
              <a:t>就认为是有序的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Sorted Files: </a:t>
            </a:r>
            <a:r>
              <a:rPr lang="zh-CN" altLang="en-US">
                <a:sym typeface="+mn-ea"/>
              </a:rPr>
              <a:t>a file with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order</a:t>
            </a:r>
            <a:r>
              <a:rPr lang="zh-CN" altLang="en-US">
                <a:sym typeface="+mn-ea"/>
              </a:rPr>
              <a:t> enforced.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Cost of Operations（平均复杂度）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85" y="5260975"/>
            <a:ext cx="10515600" cy="4351338"/>
          </a:xfrm>
        </p:spPr>
        <p:txBody>
          <a:bodyPr/>
          <a:p>
            <a:r>
              <a:rPr lang="zh-CN" altLang="en-US"/>
              <a:t>B: The number of data blocks</a:t>
            </a:r>
            <a:endParaRPr lang="zh-CN" altLang="en-US"/>
          </a:p>
          <a:p>
            <a:r>
              <a:rPr lang="zh-CN" altLang="en-US"/>
              <a:t>R: Number of records per block</a:t>
            </a:r>
            <a:endParaRPr lang="zh-CN" altLang="en-US"/>
          </a:p>
          <a:p>
            <a:r>
              <a:rPr lang="zh-CN" altLang="en-US"/>
              <a:t>D: Average time to read/write disk block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1412875"/>
            <a:ext cx="743013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Cost of Operations（平均复杂度）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365" y="1844040"/>
            <a:ext cx="11685270" cy="4793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405" y="107950"/>
            <a:ext cx="10515600" cy="6607175"/>
          </a:xfrm>
        </p:spPr>
        <p:txBody>
          <a:bodyPr/>
          <a:p>
            <a:r>
              <a:rPr lang="en-US" altLang="zh-CN"/>
              <a:t>0.5*B*D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(log</a:t>
            </a:r>
            <a:r>
              <a:rPr lang="en-US" altLang="zh-CN" baseline="-25000"/>
              <a:t>2</a:t>
            </a:r>
            <a:r>
              <a:rPr lang="en-US" altLang="zh-CN"/>
              <a:t>B)*D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573405"/>
            <a:ext cx="7887335" cy="161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85" y="2186305"/>
            <a:ext cx="9657715" cy="4601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735"/>
            <a:ext cx="10515600" cy="6011545"/>
          </a:xfrm>
        </p:spPr>
        <p:txBody>
          <a:bodyPr/>
          <a:p>
            <a:r>
              <a:rPr lang="zh-CN" altLang="en-US"/>
              <a:t>((log</a:t>
            </a:r>
            <a:r>
              <a:rPr lang="en-US" altLang="zh-CN" baseline="-25000"/>
              <a:t>2</a:t>
            </a:r>
            <a:r>
              <a:rPr lang="zh-CN" altLang="en-US"/>
              <a:t>B)+pages)* D   </a:t>
            </a:r>
            <a:r>
              <a:rPr lang="en-US" altLang="zh-CN"/>
              <a:t>pages</a:t>
            </a:r>
            <a:r>
              <a:rPr lang="zh-CN" altLang="en-US"/>
              <a:t>涉及到的个数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Sorted file: 7,7  7,7  7,7  7,7  7,7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((log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B)+B)*D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(read+write)*(0.5*B*D)=2*</a:t>
            </a:r>
            <a:r>
              <a:rPr lang="en-US" altLang="zh-CN">
                <a:sym typeface="+mn-ea"/>
              </a:rPr>
              <a:t>(0.5*B*D)=B*D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(0.5*B+1)*D   heap file </a:t>
            </a:r>
            <a:r>
              <a:rPr lang="zh-CN" altLang="en-US"/>
              <a:t>可以有空间碎片，所以只需要写回到硬盘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en-US" altLang="zh-CN">
                <a:sym typeface="+mn-ea"/>
              </a:rPr>
              <a:t>write*D=1*D 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演示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Office 主题</vt:lpstr>
      <vt:lpstr>Discussion 3  File Organizations</vt:lpstr>
      <vt:lpstr> File Organization</vt:lpstr>
      <vt:lpstr>Cost of Operations（平均复杂度）</vt:lpstr>
      <vt:lpstr>Cost of Operations（平均复杂度）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xch</dc:creator>
  <cp:lastModifiedBy>xch</cp:lastModifiedBy>
  <cp:revision>10</cp:revision>
  <dcterms:created xsi:type="dcterms:W3CDTF">2021-10-11T06:25:50Z</dcterms:created>
  <dcterms:modified xsi:type="dcterms:W3CDTF">2021-10-11T06:25:50Z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2052-3.6.1.5768</vt:lpwstr>
  </property>
</Properties>
</file>