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4" r:id="rId2"/>
    <p:sldId id="383" r:id="rId3"/>
    <p:sldId id="384" r:id="rId4"/>
    <p:sldId id="385" r:id="rId5"/>
    <p:sldId id="386" r:id="rId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7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3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 smtClean="0"/>
              <a:t>one-way permutation, hard-core predicate, </a:t>
            </a:r>
            <a:br>
              <a:rPr lang="en-US" sz="2000" dirty="0" smtClean="0"/>
            </a:br>
            <a:r>
              <a:rPr lang="en-US" sz="2000" dirty="0" err="1" smtClean="0"/>
              <a:t>Goldreich</a:t>
            </a:r>
            <a:r>
              <a:rPr lang="en-US" sz="2000" dirty="0" smtClean="0"/>
              <a:t>-Levin theorem, </a:t>
            </a:r>
            <a:r>
              <a:rPr lang="en-US" sz="2000" dirty="0" smtClean="0"/>
              <a:t>PRG from HCP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One-Way </a:t>
            </a:r>
            <a:r>
              <a:rPr lang="en-US" altLang="zh-CN" dirty="0" smtClean="0"/>
              <a:t>Permutation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1905000"/>
                <a:ext cx="9143999" cy="310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is a </a:t>
                </a:r>
                <a:r>
                  <a:rPr lang="en-US" sz="2400" b="1" dirty="0" smtClean="0"/>
                  <a:t>one-way permutation (OWP)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/>
                  <a:t> is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 one-way function and satisfies two additional properties:</a:t>
                </a:r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length-preserving</a:t>
                </a:r>
                <a:r>
                  <a:rPr lang="en-US" sz="2400" b="1" i="1" dirty="0"/>
                  <a:t>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one-to-one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2400" dirty="0"/>
                  <a:t> whenever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 smtClean="0"/>
                  <a:t>A one-way permutation based </a:t>
                </a:r>
                <a:r>
                  <a:rPr lang="en-US" altLang="zh-CN" sz="2400" dirty="0"/>
                  <a:t>on </a:t>
                </a:r>
                <a:r>
                  <a:rPr lang="en-US" altLang="zh-CN" sz="2400" dirty="0" smtClean="0"/>
                  <a:t>discrete logarithm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a prime</a:t>
                </a:r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3999" cy="310533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6" r="-1600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7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Hard-Core Predicate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1025249"/>
                <a:ext cx="9143999" cy="5832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400" dirty="0" smtClean="0"/>
                  <a:t> be two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functions.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𝐡𝐜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hard-core predicate (HCP) </a:t>
                </a:r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/>
                  <a:t> if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easy to compute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 smtClean="0"/>
                  <a:t> DPT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 s.t.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hard to predicate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 smtClean="0"/>
                  <a:t>PPT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</m:oMath>
                </a14:m>
                <a:r>
                  <a:rPr lang="en-US" sz="2400" dirty="0" smtClean="0"/>
                  <a:t>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s.t.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𝐡𝐜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may be not a hard-core predicate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OWF,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also a OWF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a hard-core predicate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𝐡𝐜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an HCP but not useful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Goldreich-Levin Theorem</a:t>
                </a:r>
                <a:r>
                  <a:rPr lang="en-US" altLang="zh-CN" sz="2400" dirty="0" smtClean="0"/>
                  <a:t>: Assume that OWFs (OWPs) exist. Then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there is a OWF (OWP)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 smtClean="0"/>
                  <a:t> and an HCP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𝐠𝐥</m:t>
                    </m:r>
                  </m:oMath>
                </a14:m>
                <a:r>
                  <a:rPr lang="en-US" altLang="zh-CN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 smtClean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𝐠𝐥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5249"/>
                <a:ext cx="9143999" cy="583275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4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5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PRG from HCP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1143000"/>
                <a:ext cx="9143999" cy="5309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be a </a:t>
                </a:r>
                <a:r>
                  <a:rPr lang="en-US" altLang="zh-CN" sz="2400" dirty="0" smtClean="0"/>
                  <a:t>OWP </a:t>
                </a:r>
                <a:r>
                  <a:rPr lang="en-US" altLang="zh-CN" sz="2400" dirty="0"/>
                  <a:t>and let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be a hard-core predicate for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𝐡𝐜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is a PRG.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a PRG. Then (w.l.o.g.)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s.t.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altLang="zh-CN" sz="2000" b="1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𝐡𝐜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←{0,1}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←{0,1}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altLang="zh-CN" sz="2000" b="1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𝐡𝐜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)||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𝐡𝐜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)||</m:t>
                                </m:r>
                                <m:r>
                                  <a:rPr lang="en-US" altLang="zh-CN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𝐡𝐜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)||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𝐡𝐜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530965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5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2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PRG from HCP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1400305"/>
                <a:ext cx="9143999" cy="4543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PPT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attacking the hard-core predicate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o.w., output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000" dirty="0" smtClean="0">
                  <a:solidFill>
                    <a:srgbClr val="0000CC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𝐡𝐜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endChr m:val="]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d>
                          <m:dPr>
                            <m:begChr m:val="|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𝐡𝐜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d>
                          <m:dPr>
                            <m:begChr m:val="|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0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𝐡𝐜</m:t>
                                </m:r>
                              </m:e>
                            </m:acc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)||</m:t>
                                </m:r>
                                <m:r>
                                  <a:rPr lang="en-US" altLang="zh-CN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𝐡𝐜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)||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𝐡𝐜</m:t>
                                    </m:r>
                                  </m:e>
                                </m:acc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inequality shows that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cannot be a hard-core predicate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0305"/>
                <a:ext cx="9143999" cy="4543295"/>
              </a:xfrm>
              <a:prstGeom prst="rect">
                <a:avLst/>
              </a:prstGeom>
              <a:blipFill rotWithShape="0">
                <a:blip r:embed="rId3"/>
                <a:stretch>
                  <a:fillRect b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9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21352</TotalTime>
  <Words>67</Words>
  <Application>Microsoft Office PowerPoint</Application>
  <PresentationFormat>On-screen Show (4:3)</PresentationFormat>
  <Paragraphs>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Cambria Math</vt:lpstr>
      <vt:lpstr>Office Theme</vt:lpstr>
      <vt:lpstr>Foundations of Cryptography one-way permutation, hard-core predicate,  Goldreich-Levin theorem, PRG from HCP </vt:lpstr>
      <vt:lpstr>One-Way Permutation</vt:lpstr>
      <vt:lpstr>Hard-Core Predicate</vt:lpstr>
      <vt:lpstr>PRG from HCP</vt:lpstr>
      <vt:lpstr>PRG from HCP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665</cp:revision>
  <cp:lastPrinted>2018-10-30T06:47:49Z</cp:lastPrinted>
  <dcterms:created xsi:type="dcterms:W3CDTF">2014-04-06T04:43:09Z</dcterms:created>
  <dcterms:modified xsi:type="dcterms:W3CDTF">2018-10-30T08:55:47Z</dcterms:modified>
</cp:coreProperties>
</file>