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4" r:id="rId2"/>
    <p:sldId id="428" r:id="rId3"/>
    <p:sldId id="430" r:id="rId4"/>
    <p:sldId id="431" r:id="rId5"/>
    <p:sldId id="432" r:id="rId6"/>
    <p:sldId id="433" r:id="rId7"/>
    <p:sldId id="434" r:id="rId8"/>
    <p:sldId id="435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71.png"/><Relationship Id="rId23" Type="http://schemas.openxmlformats.org/officeDocument/2006/relationships/image" Target="../media/image14.png"/><Relationship Id="rId10" Type="http://schemas.openxmlformats.org/officeDocument/2006/relationships/image" Target="../media/image66.png"/><Relationship Id="rId19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 smtClean="0"/>
              <a:t>PRF, IND-CPA from PRF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525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an </a:t>
                </a:r>
                <a:r>
                  <a:rPr lang="en-US" sz="2400" u="sng" dirty="0" smtClean="0"/>
                  <a:t>efficient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length-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u="sng" dirty="0" smtClean="0"/>
                  <a:t>preserving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keyed function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said to be a </a:t>
                </a:r>
                <a:r>
                  <a:rPr lang="en-US" sz="2400" b="1" dirty="0" smtClean="0"/>
                  <a:t>PRF </a:t>
                </a:r>
                <a:r>
                  <a:rPr lang="en-US" sz="2400" dirty="0" smtClean="0"/>
                  <a:t>if for all PPT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]|≤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probabilities are taken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dirty="0" smtClean="0"/>
                  <a:t>coins</a:t>
                </a:r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</a:t>
                </a:r>
                <a:r>
                  <a:rPr lang="en-US" sz="2400" dirty="0" smtClean="0"/>
                  <a:t>use PRFs as encryption functions</a:t>
                </a:r>
                <a:r>
                  <a:rPr lang="en-US" sz="2400" dirty="0"/>
                  <a:t>,</a:t>
                </a:r>
                <a:r>
                  <a:rPr lang="en-US" sz="2400" dirty="0" smtClean="0"/>
                  <a:t> i.e.,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)?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Not IND-m-EAV,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not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IND-CPA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deterministic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5464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6" b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53225" y="3505202"/>
                <a:ext cx="1564603" cy="1295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25" y="3505202"/>
                <a:ext cx="1564603" cy="12953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36564" y="3505201"/>
                <a:ext cx="1367082" cy="1295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64" y="3505201"/>
                <a:ext cx="1367082" cy="1295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760164" y="4017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4636" y="3733800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36" y="3733800"/>
                <a:ext cx="1212704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2513" r="-150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755645" y="41702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94636" y="4152808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36" y="4152808"/>
                <a:ext cx="1212704" cy="298415"/>
              </a:xfrm>
              <a:prstGeom prst="rect">
                <a:avLst/>
              </a:prstGeom>
              <a:blipFill rotWithShape="0"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6814036" y="4123426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32245" y="388620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45" y="3886200"/>
                <a:ext cx="1829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4023272"/>
                <a:ext cx="1241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23272"/>
                <a:ext cx="124104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956" t="-2222" r="-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7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a length-preserving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for a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fixed-length</a:t>
                </a:r>
                <a:r>
                  <a:rPr lang="en-US" sz="2400" b="1" i="1" dirty="0" smtClean="0"/>
                  <a:t>, </a:t>
                </a:r>
                <a:r>
                  <a:rPr lang="en-US" sz="2400" dirty="0"/>
                  <a:t>p</a:t>
                </a:r>
                <a:r>
                  <a:rPr lang="en-US" sz="2400" dirty="0" smtClean="0"/>
                  <a:t>robabilistic encryption;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1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009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the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IND-CPA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onstruct an intermediate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 security parameter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choose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negligible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negligible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negligible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00955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2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4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026" y="1143000"/>
            <a:ext cx="1785769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82250" y="1143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50" y="1143000"/>
                <a:ext cx="1330868" cy="5105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5415368" y="16188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06997" y="13280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997" y="1328047"/>
                <a:ext cx="24872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93592" y="2260556"/>
                <a:ext cx="152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92" y="2260556"/>
                <a:ext cx="152714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179" t="-2222" r="-51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5415369" y="2232755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04977" y="3116166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48323" y="2832148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23" y="2832148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29347" y="3098756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47" y="3098756"/>
                <a:ext cx="124508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62000" y="1143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330868" cy="51054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8577" y="1670324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77" y="1670324"/>
                <a:ext cx="113813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688" r="-53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2092036" y="1923654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67000" y="1480447"/>
                <a:ext cx="21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480447"/>
                <a:ext cx="21114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647" r="-1176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2123210" y="2076054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79964" y="2085201"/>
                <a:ext cx="563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4" y="2085201"/>
                <a:ext cx="56310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783" t="-2174" r="-1630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2088573" y="3338807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63537" y="304800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537" y="3048000"/>
                <a:ext cx="1669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0800000" flipH="1">
            <a:off x="2119747" y="3491207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76501" y="3500354"/>
                <a:ext cx="518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1" y="3500354"/>
                <a:ext cx="51892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412" t="-2174" r="-164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4220" y="2971800"/>
                <a:ext cx="1093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20" y="2971800"/>
                <a:ext cx="109395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778" r="-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88984" y="3276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84" y="3276600"/>
                <a:ext cx="98931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642" t="-4444" r="-55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5417073" y="368543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20535" y="4405607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12164" y="4114800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64" y="4114800"/>
                <a:ext cx="24872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5420536" y="489739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33744" y="4281722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44" y="4281722"/>
                <a:ext cx="113813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74" r="-53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2097203" y="4578605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672167" y="4287798"/>
                <a:ext cx="21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67" y="4287798"/>
                <a:ext cx="21114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7143" r="-1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10800000" flipH="1">
            <a:off x="2128377" y="4731005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485131" y="4740152"/>
                <a:ext cx="563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131" y="4740152"/>
                <a:ext cx="56310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9783" t="-4444" r="-163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5420591" y="552995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9722" y="55347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22" y="5534799"/>
                <a:ext cx="23724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697986" y="5694402"/>
                <a:ext cx="16706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86" y="5694402"/>
                <a:ext cx="1670650" cy="553998"/>
              </a:xfrm>
              <a:prstGeom prst="rect">
                <a:avLst/>
              </a:prstGeom>
              <a:blipFill rotWithShape="0">
                <a:blip r:embed="rId21"/>
                <a:stretch>
                  <a:fillRect l="-1825" r="-182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19749" y="631396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49" y="6313967"/>
                <a:ext cx="227562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503786" y="4945768"/>
                <a:ext cx="152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86" y="4945768"/>
                <a:ext cx="152714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5200" t="-2174" r="-56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488195" y="3685401"/>
                <a:ext cx="1551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95" y="3685401"/>
                <a:ext cx="1551963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5098" t="-4444" r="-509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235803"/>
                <a:ext cx="9144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PPT algorithm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that 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(random)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803"/>
                <a:ext cx="9144000" cy="830997"/>
              </a:xfrm>
              <a:prstGeom prst="rect">
                <a:avLst/>
              </a:prstGeom>
              <a:blipFill rotWithShape="0">
                <a:blip r:embed="rId25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0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0" grpId="0"/>
      <p:bldP spid="32" grpId="0"/>
      <p:bldP spid="34" grpId="0"/>
      <p:bldP spid="36" grpId="0"/>
      <p:bldP spid="37" grpId="0"/>
      <p:bldP spid="38" grpId="0"/>
      <p:bldP spid="42" grpId="0"/>
      <p:bldP spid="45" grpId="0"/>
      <p:bldP spid="47" grpId="0"/>
      <p:bldP spid="49" grpId="0"/>
      <p:bldP spid="52" grpId="0"/>
      <p:bldP spid="53" grpId="0"/>
      <p:bldP spid="50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58070"/>
                <a:ext cx="9144000" cy="4809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(random)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non-negligible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impossible, because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PRF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negligible.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Next we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negligible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Consider the IND-CPA security game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(next page)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8070"/>
                <a:ext cx="9144000" cy="4809330"/>
              </a:xfrm>
              <a:prstGeom prst="rect">
                <a:avLst/>
              </a:prstGeom>
              <a:blipFill rotWithShape="0">
                <a:blip r:embed="rId3"/>
                <a:stretch>
                  <a:fillRect b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0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2908" y="800434"/>
            <a:ext cx="1785769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27132" y="800434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32" y="800434"/>
                <a:ext cx="1330868" cy="5105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3860250" y="127628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51879" y="985481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79" y="985481"/>
                <a:ext cx="24872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62400" y="1742635"/>
                <a:ext cx="1500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742635"/>
                <a:ext cx="15009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285" t="-2222" r="-56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860251" y="171483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49859" y="2598245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3205" y="23142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05" y="2314227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74229" y="25808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29" y="2580835"/>
                <a:ext cx="124508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3459" y="1327758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59" y="1327758"/>
                <a:ext cx="11381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88" r="-53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79554" y="2771001"/>
                <a:ext cx="1093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54" y="2771001"/>
                <a:ext cx="109395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793" r="-55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87036" y="307580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036" y="3075801"/>
                <a:ext cx="9893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642" t="-4444" r="-55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3861955" y="354363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865417" y="4248088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57046" y="3957281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46" y="3957281"/>
                <a:ext cx="24872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3865418" y="468663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78626" y="4299558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6" y="4299558"/>
                <a:ext cx="113813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74" r="-53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3865473" y="537243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74604" y="537728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604" y="5377280"/>
                <a:ext cx="2372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205" t="-4348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142868" y="5351836"/>
                <a:ext cx="16706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68" y="5351836"/>
                <a:ext cx="1670650" cy="553998"/>
              </a:xfrm>
              <a:prstGeom prst="rect">
                <a:avLst/>
              </a:prstGeom>
              <a:blipFill rotWithShape="0">
                <a:blip r:embed="rId14"/>
                <a:stretch>
                  <a:fillRect l="-1825" r="-182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428009" y="5915983"/>
                <a:ext cx="1211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09" y="5915983"/>
                <a:ext cx="121187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533" t="-4348" r="-70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62400" y="3556956"/>
                <a:ext cx="1525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556956"/>
                <a:ext cx="152573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5200" t="-2174" r="-56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68104" y="838200"/>
                <a:ext cx="1155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04" y="838200"/>
                <a:ext cx="115570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6878" t="-4444" r="-5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62400" y="4689896"/>
                <a:ext cx="1500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689896"/>
                <a:ext cx="150092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285" t="-2174" r="-56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7" grpId="0"/>
      <p:bldP spid="38" grpId="0"/>
      <p:bldP spid="42" grpId="0"/>
      <p:bldP spid="45" grpId="0"/>
      <p:bldP spid="52" grpId="0"/>
      <p:bldP spid="53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28600"/>
                <a:ext cx="9144000" cy="638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suppose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queries to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uniformly at random and independent of anything else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some</a:t>
                </a:r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learns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3086100" lvl="6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event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true as well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negligible.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9144000" cy="6380016"/>
              </a:xfrm>
              <a:prstGeom prst="rect">
                <a:avLst/>
              </a:prstGeom>
              <a:blipFill rotWithShape="0">
                <a:blip r:embed="rId3"/>
                <a:stretch>
                  <a:fillRect b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24960" y="21120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21997</TotalTime>
  <Words>149</Words>
  <Application>Microsoft Office PowerPoint</Application>
  <PresentationFormat>On-screen Show (4:3)</PresentationFormat>
  <Paragraphs>117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Office Theme</vt:lpstr>
      <vt:lpstr>Foundations of Cryptography PRF, IND-CPA from PRF</vt:lpstr>
      <vt:lpstr>PRF</vt:lpstr>
      <vt:lpstr>IND-CPA from PRF</vt:lpstr>
      <vt:lpstr>Security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698</cp:revision>
  <cp:lastPrinted>2018-11-13T06:44:41Z</cp:lastPrinted>
  <dcterms:created xsi:type="dcterms:W3CDTF">2014-04-06T04:43:09Z</dcterms:created>
  <dcterms:modified xsi:type="dcterms:W3CDTF">2018-11-13T08:53:15Z</dcterms:modified>
</cp:coreProperties>
</file>