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69" d="100"/>
          <a:sy n="69" d="100"/>
        </p:scale>
        <p:origin x="1080" y="51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Send in order of dimension from least to most significant.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For dimension i, send all data with destination differing in i’th least significant bit.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Each step confines broadcast problem to one less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of log p steps, and send p/2 amount of data in each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time (t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+ m p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>
                    <a:solidFill>
                      <a:srgbClr val="1503FB"/>
                    </a:solidFill>
                  </a:rPr>
                  <a:t>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/ 2) log 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Each process receives m (p-1)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Average distance between processes (log p)/2.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communication volume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for p processes.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Number of links in hypercube is p log p /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So lower bound on communication is volume divided by number of links, i.e.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m (p-1).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This algorithm isn’t optimal.</a:t>
                </a:r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blipFill>
                <a:blip r:embed="rId3"/>
                <a:stretch>
                  <a:fillRect l="-189" t="-122" r="-1326" b="-12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is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58271</TotalTime>
  <Words>1267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3700</cp:revision>
  <cp:lastPrinted>2019-03-06T05:35:13Z</cp:lastPrinted>
  <dcterms:created xsi:type="dcterms:W3CDTF">2004-01-06T19:40:29Z</dcterms:created>
  <dcterms:modified xsi:type="dcterms:W3CDTF">2021-10-09T04:08:35Z</dcterms:modified>
</cp:coreProperties>
</file>