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93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62401" d="6250000"/>
        <a:sy n="6862401" d="6250000"/>
      </p:scale>
      <p:origin x="0" y="-272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column 1*4+3=7, row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71527</TotalTime>
  <Words>2438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Black</vt:lpstr>
      <vt:lpstr>Consolas</vt:lpstr>
      <vt:lpstr>Courier New</vt:lpstr>
      <vt:lpstr>Palatino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4181</cp:revision>
  <cp:lastPrinted>2021-03-30T06:06:42Z</cp:lastPrinted>
  <dcterms:created xsi:type="dcterms:W3CDTF">2004-01-06T19:40:29Z</dcterms:created>
  <dcterms:modified xsi:type="dcterms:W3CDTF">2021-10-21T04:51:31Z</dcterms:modified>
</cp:coreProperties>
</file>