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582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" d="10"/>
        <a:sy n="17" d="10"/>
      </p:scale>
      <p:origin x="0" y="-312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9" y="1596326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059" y="4826675"/>
            <a:ext cx="2679089" cy="2031325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82667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82667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50" b="-1351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4863" y="1620253"/>
            <a:ext cx="2679089" cy="477053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row first breaks its data into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blocks, each block containing all its messages for nodes within a different column.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it does all-to-all personalized with the blocks to its row.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Next, do all to all personalized along each column.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phase involves all-to-all personalized sending of data of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 to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processors.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Using previous equation, total cost is (2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p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p-1).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591" y="1358262"/>
            <a:ext cx="3209281" cy="4985980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order of dimension from least to most significant, send the data for processes spanning the higher dimensions and differing in the current dimension their data.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Each step confines broadcast problem to one less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of log p steps, and send 2</a:t>
            </a:r>
            <a:r>
              <a:rPr lang="en-US" sz="1400" baseline="30000" smtClean="0">
                <a:solidFill>
                  <a:srgbClr val="1503FB"/>
                </a:solidFill>
              </a:rPr>
              <a:t>p-i</a:t>
            </a:r>
            <a:r>
              <a:rPr lang="en-US" sz="1400" smtClean="0">
                <a:solidFill>
                  <a:srgbClr val="1503FB"/>
                </a:solidFill>
              </a:rPr>
              <a:t> amount of data in step 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time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+ m p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 </a:t>
            </a:r>
            <a:r>
              <a:rPr lang="en-US" sz="1400" smtClean="0">
                <a:solidFill>
                  <a:srgbClr val="1503FB"/>
                </a:solidFill>
              </a:rPr>
              <a:t>/ 2)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receives m (p-1)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Average distance between processes (log p)/2.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communication volume m(p-1)(log p)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Number of links in hypercube is p log p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So lower bound on communication is volume divided by number of links, i.e.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 smtClean="0">
                <a:solidFill>
                  <a:srgbClr val="1503FB"/>
                </a:solidFill>
              </a:rPr>
              <a:t> m (p-1).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algorithm isn’t optimal.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 (i.e. one message per link per time unit).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403187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along y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p+1).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8"/>
            <a:ext cx="5018231" cy="536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2313" y="1639432"/>
            <a:ext cx="3678646" cy="206210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shift by k, write k in binary, then move along dimensions with 1 digits.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E.g. to do 5=101</a:t>
            </a:r>
            <a:r>
              <a:rPr lang="en-US" sz="1600" baseline="-25000" smtClean="0">
                <a:solidFill>
                  <a:srgbClr val="1503FB"/>
                </a:solidFill>
              </a:rPr>
              <a:t>2</a:t>
            </a:r>
            <a:r>
              <a:rPr lang="en-US" sz="1600" smtClean="0">
                <a:solidFill>
                  <a:srgbClr val="1503FB"/>
                </a:solidFill>
              </a:rPr>
              <a:t> shift, each node first moves along dimensions 0 then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At most log p steps, so cost is </a:t>
            </a:r>
            <a:r>
              <a:rPr lang="en-US" sz="1600">
                <a:solidFill>
                  <a:srgbClr val="1503FB"/>
                </a:solidFill>
              </a:rPr>
              <a:t>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log 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5" y="1388938"/>
            <a:ext cx="4819340" cy="54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32190" y="1639432"/>
            <a:ext cx="3888769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Cost can be improved using E-cube routing.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Assuming each link is bidirectional, there exists a congestion free routing for circular shift (prove this!).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Thus, shifting takes 1 step, and has cost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6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mesh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Ö</a:t>
                </a:r>
                <a:r>
                  <a:rPr lang="en-US" sz="1600">
                    <a:solidFill>
                      <a:srgbClr val="1503FB"/>
                    </a:solidFill>
                  </a:rPr>
                  <a:t>p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</a:t>
            </a:r>
            <a:r>
              <a:rPr lang="en-US" sz="1200" smtClean="0">
                <a:solidFill>
                  <a:srgbClr val="1503FB"/>
                </a:solidFill>
              </a:rPr>
              <a:t>its own s.</a:t>
            </a:r>
            <a:endParaRPr lang="en-US" sz="1200" smtClean="0">
              <a:solidFill>
                <a:srgbClr val="1503FB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</a:t>
            </a:r>
            <a:r>
              <a:rPr lang="en-US" sz="1200" smtClean="0">
                <a:solidFill>
                  <a:srgbClr val="1503FB"/>
                </a:solidFill>
              </a:rPr>
              <a:t>p.</a:t>
            </a:r>
            <a:endParaRPr lang="en-US" sz="1200" smtClean="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56946</TotalTime>
  <Words>1309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mesh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mesh</vt:lpstr>
      <vt:lpstr>All-all personalized on hypercube</vt:lpstr>
      <vt:lpstr>All-all personalized on hypercube</vt:lpstr>
      <vt:lpstr>Circular shift on mesh</vt:lpstr>
      <vt:lpstr>Circular shift on hypercube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3666</cp:revision>
  <cp:lastPrinted>2017-03-01T03:08:11Z</cp:lastPrinted>
  <dcterms:created xsi:type="dcterms:W3CDTF">2004-01-06T19:40:29Z</dcterms:created>
  <dcterms:modified xsi:type="dcterms:W3CDTF">2017-03-06T03:36:54Z</dcterms:modified>
</cp:coreProperties>
</file>