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93" d="100"/>
          <a:sy n="93" d="100"/>
        </p:scale>
        <p:origin x="180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50"/>
        <a:sy n="73" d="5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predicates write 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by 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BS) 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the predicate,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increment the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1199" y="5861082"/>
            <a:ext cx="273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Shared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86703"/>
              </p:ext>
            </p:extLst>
          </p:nvPr>
        </p:nvGraphicFramePr>
        <p:xfrm>
          <a:off x="278257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</a:t>
            </a:r>
            <a:r>
              <a:rPr lang="en-US" smtClean="0"/>
              <a:t>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</a:t>
            </a:r>
            <a:r>
              <a:rPr lang="en-US" smtClean="0"/>
              <a:t>lanes higher to </a:t>
            </a:r>
            <a:r>
              <a:rPr lang="en-US" smtClean="0"/>
              <a:t>this thread.</a:t>
            </a:r>
          </a:p>
          <a:p>
            <a:pPr lvl="3"/>
            <a:r>
              <a:rPr lang="en-US" smtClean="0"/>
              <a:t>Threads below lane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don’t do anything.</a:t>
            </a:r>
            <a:endParaRPr lang="en-US" smtClean="0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</a:t>
            </a:r>
            <a:r>
              <a:rPr lang="en-US" smtClean="0"/>
              <a:t>after </a:t>
            </a:r>
            <a:r>
              <a:rPr lang="en-US" smtClean="0"/>
              <a:t>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5897"/>
            <a:ext cx="8229600" cy="248634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Assume we have at most 1024 threads in the block.</a:t>
            </a:r>
          </a:p>
          <a:p>
            <a:r>
              <a:rPr lang="en-US" smtClean="0"/>
              <a:t>First do reduction in each warp.</a:t>
            </a:r>
          </a:p>
          <a:p>
            <a:r>
              <a:rPr lang="en-US" smtClean="0"/>
              <a:t>Then first thread in warp writes value to a size 32 shared memory array.</a:t>
            </a:r>
          </a:p>
          <a:p>
            <a:r>
              <a:rPr lang="en-US" smtClean="0"/>
              <a:t>Then (a subset of) threads in the first warp read the array, then do another warp wide reduction.</a:t>
            </a:r>
          </a:p>
          <a:p>
            <a:pPr lvl="1"/>
            <a:r>
              <a:rPr lang="en-US" smtClean="0"/>
              <a:t>This can reduce 32 x 32 = 1024 values.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 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</a:t>
            </a:r>
            <a:r>
              <a:rPr lang="en-US" smtClean="0"/>
              <a:t>larger </a:t>
            </a:r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</a:t>
            </a:r>
            <a:r>
              <a:rPr lang="en-US" smtClean="0"/>
              <a:t>blocks.</a:t>
            </a:r>
            <a:endParaRPr lang="en-US" smtClean="0"/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88...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Very useful, can be used to perform many other types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41021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  <a:p>
            <a:pPr>
              <a:defRPr/>
            </a:pPr>
            <a:r>
              <a:rPr lang="en-US" smtClean="0"/>
              <a:t>Moral is atomics convenient and usually correct, but use them carefully.</a:t>
            </a:r>
            <a:endParaRPr lang="en-US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Reduction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407613" cy="547987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Want threads to aggregate </a:t>
            </a:r>
            <a:r>
              <a:rPr lang="en-US" smtClean="0"/>
              <a:t>data using a </a:t>
            </a:r>
            <a:r>
              <a:rPr lang="en-US" smtClean="0"/>
              <a:t>shared counter.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r>
              <a:rPr lang="en-US" smtClean="0"/>
              <a:t>First consider three methods using atomic operations.</a:t>
            </a:r>
          </a:p>
          <a:p>
            <a:pPr lvl="1"/>
            <a:r>
              <a:rPr lang="en-US" smtClean="0"/>
              <a:t>Global memory atomicAdd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71650</TotalTime>
  <Words>2221</Words>
  <Application>Microsoft Office PowerPoint</Application>
  <PresentationFormat>On-screen Show (4:3)</PresentationFormat>
  <Paragraphs>341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4236</cp:revision>
  <cp:lastPrinted>2017-03-15T03:54:32Z</cp:lastPrinted>
  <dcterms:created xsi:type="dcterms:W3CDTF">2004-01-06T19:40:29Z</dcterms:created>
  <dcterms:modified xsi:type="dcterms:W3CDTF">2017-03-22T03:54:49Z</dcterms:modified>
</cp:coreProperties>
</file>